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42" r:id="rId2"/>
    <p:sldId id="348" r:id="rId3"/>
    <p:sldId id="349" r:id="rId4"/>
    <p:sldId id="350" r:id="rId5"/>
    <p:sldId id="351" r:id="rId6"/>
    <p:sldId id="352" r:id="rId7"/>
    <p:sldId id="353" r:id="rId8"/>
    <p:sldId id="354" r:id="rId9"/>
    <p:sldId id="357" r:id="rId10"/>
    <p:sldId id="356" r:id="rId11"/>
    <p:sldId id="355" r:id="rId12"/>
    <p:sldId id="358" r:id="rId13"/>
    <p:sldId id="359" r:id="rId14"/>
    <p:sldId id="360" r:id="rId15"/>
    <p:sldId id="362" r:id="rId16"/>
    <p:sldId id="361" r:id="rId17"/>
    <p:sldId id="363" r:id="rId18"/>
    <p:sldId id="364" r:id="rId19"/>
    <p:sldId id="365" r:id="rId20"/>
    <p:sldId id="366" r:id="rId21"/>
    <p:sldId id="367" r:id="rId22"/>
    <p:sldId id="369" r:id="rId23"/>
    <p:sldId id="368" r:id="rId24"/>
    <p:sldId id="370" r:id="rId25"/>
    <p:sldId id="371" r:id="rId26"/>
    <p:sldId id="372" r:id="rId27"/>
    <p:sldId id="373" r:id="rId28"/>
    <p:sldId id="374" r:id="rId29"/>
    <p:sldId id="375" r:id="rId30"/>
    <p:sldId id="376" r:id="rId31"/>
    <p:sldId id="377" r:id="rId32"/>
    <p:sldId id="378" r:id="rId33"/>
    <p:sldId id="379" r:id="rId34"/>
    <p:sldId id="380" r:id="rId35"/>
    <p:sldId id="381" r:id="rId36"/>
    <p:sldId id="395" r:id="rId37"/>
    <p:sldId id="383" r:id="rId38"/>
    <p:sldId id="384" r:id="rId39"/>
    <p:sldId id="385" r:id="rId40"/>
    <p:sldId id="386" r:id="rId41"/>
    <p:sldId id="387" r:id="rId42"/>
    <p:sldId id="388" r:id="rId43"/>
    <p:sldId id="389" r:id="rId44"/>
    <p:sldId id="390" r:id="rId45"/>
    <p:sldId id="391" r:id="rId46"/>
    <p:sldId id="392" r:id="rId47"/>
    <p:sldId id="393" r:id="rId48"/>
    <p:sldId id="394" r:id="rId49"/>
    <p:sldId id="347" r:id="rId50"/>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67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46" autoAdjust="0"/>
    <p:restoredTop sz="95578" autoAdjust="0"/>
  </p:normalViewPr>
  <p:slideViewPr>
    <p:cSldViewPr snapToGrid="0">
      <p:cViewPr varScale="1">
        <p:scale>
          <a:sx n="122" d="100"/>
          <a:sy n="122" d="100"/>
        </p:scale>
        <p:origin x="1048" y="200"/>
      </p:cViewPr>
      <p:guideLst>
        <p:guide orient="horz" pos="2160"/>
        <p:guide pos="3840"/>
      </p:guideLst>
    </p:cSldViewPr>
  </p:slideViewPr>
  <p:notesTextViewPr>
    <p:cViewPr>
      <p:scale>
        <a:sx n="1" d="1"/>
        <a:sy n="1" d="1"/>
      </p:scale>
      <p:origin x="0" y="0"/>
    </p:cViewPr>
  </p:notesTextViewPr>
  <p:sorterViewPr>
    <p:cViewPr>
      <p:scale>
        <a:sx n="100" d="100"/>
        <a:sy n="100" d="100"/>
      </p:scale>
      <p:origin x="0" y="-13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9834DB-B611-E442-8B3A-7EA415B59263}" type="doc">
      <dgm:prSet loTypeId="urn:microsoft.com/office/officeart/2005/8/layout/process1" loCatId="" qsTypeId="urn:microsoft.com/office/officeart/2005/8/quickstyle/simple2" qsCatId="simple" csTypeId="urn:microsoft.com/office/officeart/2005/8/colors/accent0_2" csCatId="mainScheme" phldr="1"/>
      <dgm:spPr/>
    </dgm:pt>
    <dgm:pt modelId="{A2F11D9E-F434-A347-9EE7-F9BCBD4DAEBF}">
      <dgm:prSet phldrT="[Texto]"/>
      <dgm:spPr/>
      <dgm:t>
        <a:bodyPr/>
        <a:lstStyle/>
        <a:p>
          <a:r>
            <a:rPr lang="es-MX" dirty="0"/>
            <a:t>Datos</a:t>
          </a:r>
        </a:p>
      </dgm:t>
    </dgm:pt>
    <dgm:pt modelId="{E50B2985-4014-0341-9647-114A06454BA4}" type="parTrans" cxnId="{A9D375B8-0CA8-4C48-9EFF-F0CAF4781639}">
      <dgm:prSet/>
      <dgm:spPr/>
      <dgm:t>
        <a:bodyPr/>
        <a:lstStyle/>
        <a:p>
          <a:endParaRPr lang="es-MX"/>
        </a:p>
      </dgm:t>
    </dgm:pt>
    <dgm:pt modelId="{8D68372C-2236-724E-9261-DE362ED66587}" type="sibTrans" cxnId="{A9D375B8-0CA8-4C48-9EFF-F0CAF4781639}">
      <dgm:prSet/>
      <dgm:spPr/>
      <dgm:t>
        <a:bodyPr/>
        <a:lstStyle/>
        <a:p>
          <a:endParaRPr lang="es-MX"/>
        </a:p>
      </dgm:t>
    </dgm:pt>
    <dgm:pt modelId="{ADD95148-B09A-D343-AA2A-65353C98FFCA}">
      <dgm:prSet phldrT="[Texto]"/>
      <dgm:spPr/>
      <dgm:t>
        <a:bodyPr/>
        <a:lstStyle/>
        <a:p>
          <a:r>
            <a:rPr lang="es-MX" dirty="0"/>
            <a:t>Proceso</a:t>
          </a:r>
        </a:p>
      </dgm:t>
    </dgm:pt>
    <dgm:pt modelId="{6E2A840A-1290-7B49-B943-3031FFA85C65}" type="parTrans" cxnId="{8B24E2BA-38C3-3A45-87C4-CAE8C28A97DA}">
      <dgm:prSet/>
      <dgm:spPr/>
      <dgm:t>
        <a:bodyPr/>
        <a:lstStyle/>
        <a:p>
          <a:endParaRPr lang="es-MX"/>
        </a:p>
      </dgm:t>
    </dgm:pt>
    <dgm:pt modelId="{2324D437-8BCF-7A4D-BCAB-6523AAB6D3CF}" type="sibTrans" cxnId="{8B24E2BA-38C3-3A45-87C4-CAE8C28A97DA}">
      <dgm:prSet/>
      <dgm:spPr/>
      <dgm:t>
        <a:bodyPr/>
        <a:lstStyle/>
        <a:p>
          <a:endParaRPr lang="es-MX"/>
        </a:p>
      </dgm:t>
    </dgm:pt>
    <dgm:pt modelId="{F22E6A09-7F4F-FF42-BD26-8F6F71ACAD5A}">
      <dgm:prSet phldrT="[Texto]"/>
      <dgm:spPr/>
      <dgm:t>
        <a:bodyPr/>
        <a:lstStyle/>
        <a:p>
          <a:r>
            <a:rPr lang="es-MX" dirty="0"/>
            <a:t>Información</a:t>
          </a:r>
        </a:p>
      </dgm:t>
    </dgm:pt>
    <dgm:pt modelId="{18F04FBC-8D0E-C54F-A109-52BDC9C618E0}" type="parTrans" cxnId="{782F5C61-30EC-9A4F-9215-732B22241002}">
      <dgm:prSet/>
      <dgm:spPr/>
      <dgm:t>
        <a:bodyPr/>
        <a:lstStyle/>
        <a:p>
          <a:endParaRPr lang="es-MX"/>
        </a:p>
      </dgm:t>
    </dgm:pt>
    <dgm:pt modelId="{6E12639E-5B64-064E-BB11-39C46E1A4996}" type="sibTrans" cxnId="{782F5C61-30EC-9A4F-9215-732B22241002}">
      <dgm:prSet/>
      <dgm:spPr/>
      <dgm:t>
        <a:bodyPr/>
        <a:lstStyle/>
        <a:p>
          <a:endParaRPr lang="es-MX"/>
        </a:p>
      </dgm:t>
    </dgm:pt>
    <dgm:pt modelId="{B2ADA8D2-4A4C-6348-8890-F5951E2BE919}" type="pres">
      <dgm:prSet presAssocID="{9F9834DB-B611-E442-8B3A-7EA415B59263}" presName="Name0" presStyleCnt="0">
        <dgm:presLayoutVars>
          <dgm:dir/>
          <dgm:resizeHandles val="exact"/>
        </dgm:presLayoutVars>
      </dgm:prSet>
      <dgm:spPr/>
    </dgm:pt>
    <dgm:pt modelId="{05E96BE5-0D84-6F4F-8240-ED573FC63EE1}" type="pres">
      <dgm:prSet presAssocID="{A2F11D9E-F434-A347-9EE7-F9BCBD4DAEBF}" presName="node" presStyleLbl="node1" presStyleIdx="0" presStyleCnt="3">
        <dgm:presLayoutVars>
          <dgm:bulletEnabled val="1"/>
        </dgm:presLayoutVars>
      </dgm:prSet>
      <dgm:spPr/>
    </dgm:pt>
    <dgm:pt modelId="{DFF3741E-FEA4-F841-AAEF-365A55086863}" type="pres">
      <dgm:prSet presAssocID="{8D68372C-2236-724E-9261-DE362ED66587}" presName="sibTrans" presStyleLbl="sibTrans2D1" presStyleIdx="0" presStyleCnt="2"/>
      <dgm:spPr/>
    </dgm:pt>
    <dgm:pt modelId="{81095A89-F4EB-4F4F-A612-F897D3A65BA4}" type="pres">
      <dgm:prSet presAssocID="{8D68372C-2236-724E-9261-DE362ED66587}" presName="connectorText" presStyleLbl="sibTrans2D1" presStyleIdx="0" presStyleCnt="2"/>
      <dgm:spPr/>
    </dgm:pt>
    <dgm:pt modelId="{A06EE76F-1383-3A48-BF47-F14FB1C06B0A}" type="pres">
      <dgm:prSet presAssocID="{ADD95148-B09A-D343-AA2A-65353C98FFCA}" presName="node" presStyleLbl="node1" presStyleIdx="1" presStyleCnt="3">
        <dgm:presLayoutVars>
          <dgm:bulletEnabled val="1"/>
        </dgm:presLayoutVars>
      </dgm:prSet>
      <dgm:spPr/>
    </dgm:pt>
    <dgm:pt modelId="{47EDB7F1-BD10-7C4D-A133-A5626DD89A44}" type="pres">
      <dgm:prSet presAssocID="{2324D437-8BCF-7A4D-BCAB-6523AAB6D3CF}" presName="sibTrans" presStyleLbl="sibTrans2D1" presStyleIdx="1" presStyleCnt="2"/>
      <dgm:spPr/>
    </dgm:pt>
    <dgm:pt modelId="{765F4188-EE0E-B346-9E2E-C68825B6945A}" type="pres">
      <dgm:prSet presAssocID="{2324D437-8BCF-7A4D-BCAB-6523AAB6D3CF}" presName="connectorText" presStyleLbl="sibTrans2D1" presStyleIdx="1" presStyleCnt="2"/>
      <dgm:spPr/>
    </dgm:pt>
    <dgm:pt modelId="{C09C4074-03A1-D44E-B5A3-DBB793A1C850}" type="pres">
      <dgm:prSet presAssocID="{F22E6A09-7F4F-FF42-BD26-8F6F71ACAD5A}" presName="node" presStyleLbl="node1" presStyleIdx="2" presStyleCnt="3">
        <dgm:presLayoutVars>
          <dgm:bulletEnabled val="1"/>
        </dgm:presLayoutVars>
      </dgm:prSet>
      <dgm:spPr/>
    </dgm:pt>
  </dgm:ptLst>
  <dgm:cxnLst>
    <dgm:cxn modelId="{A1C14846-B463-2D4A-8AD2-204FAE750BF8}" type="presOf" srcId="{F22E6A09-7F4F-FF42-BD26-8F6F71ACAD5A}" destId="{C09C4074-03A1-D44E-B5A3-DBB793A1C850}" srcOrd="0" destOrd="0" presId="urn:microsoft.com/office/officeart/2005/8/layout/process1"/>
    <dgm:cxn modelId="{0EA56C55-201C-4D4D-9E4E-6E4674541F7F}" type="presOf" srcId="{2324D437-8BCF-7A4D-BCAB-6523AAB6D3CF}" destId="{47EDB7F1-BD10-7C4D-A133-A5626DD89A44}" srcOrd="0" destOrd="0" presId="urn:microsoft.com/office/officeart/2005/8/layout/process1"/>
    <dgm:cxn modelId="{4ED8635B-1E1A-1840-A031-F23B485AF3D5}" type="presOf" srcId="{A2F11D9E-F434-A347-9EE7-F9BCBD4DAEBF}" destId="{05E96BE5-0D84-6F4F-8240-ED573FC63EE1}" srcOrd="0" destOrd="0" presId="urn:microsoft.com/office/officeart/2005/8/layout/process1"/>
    <dgm:cxn modelId="{782F5C61-30EC-9A4F-9215-732B22241002}" srcId="{9F9834DB-B611-E442-8B3A-7EA415B59263}" destId="{F22E6A09-7F4F-FF42-BD26-8F6F71ACAD5A}" srcOrd="2" destOrd="0" parTransId="{18F04FBC-8D0E-C54F-A109-52BDC9C618E0}" sibTransId="{6E12639E-5B64-064E-BB11-39C46E1A4996}"/>
    <dgm:cxn modelId="{D8DBEA68-4E53-FD42-BC86-89621A38EBE1}" type="presOf" srcId="{9F9834DB-B611-E442-8B3A-7EA415B59263}" destId="{B2ADA8D2-4A4C-6348-8890-F5951E2BE919}" srcOrd="0" destOrd="0" presId="urn:microsoft.com/office/officeart/2005/8/layout/process1"/>
    <dgm:cxn modelId="{AA1DE277-733B-314C-B9E1-E0CD44F9D2E9}" type="presOf" srcId="{8D68372C-2236-724E-9261-DE362ED66587}" destId="{DFF3741E-FEA4-F841-AAEF-365A55086863}" srcOrd="0" destOrd="0" presId="urn:microsoft.com/office/officeart/2005/8/layout/process1"/>
    <dgm:cxn modelId="{27B92781-BCAB-1946-9E85-C7763A22EBC3}" type="presOf" srcId="{2324D437-8BCF-7A4D-BCAB-6523AAB6D3CF}" destId="{765F4188-EE0E-B346-9E2E-C68825B6945A}" srcOrd="1" destOrd="0" presId="urn:microsoft.com/office/officeart/2005/8/layout/process1"/>
    <dgm:cxn modelId="{A9D375B8-0CA8-4C48-9EFF-F0CAF4781639}" srcId="{9F9834DB-B611-E442-8B3A-7EA415B59263}" destId="{A2F11D9E-F434-A347-9EE7-F9BCBD4DAEBF}" srcOrd="0" destOrd="0" parTransId="{E50B2985-4014-0341-9647-114A06454BA4}" sibTransId="{8D68372C-2236-724E-9261-DE362ED66587}"/>
    <dgm:cxn modelId="{8B24E2BA-38C3-3A45-87C4-CAE8C28A97DA}" srcId="{9F9834DB-B611-E442-8B3A-7EA415B59263}" destId="{ADD95148-B09A-D343-AA2A-65353C98FFCA}" srcOrd="1" destOrd="0" parTransId="{6E2A840A-1290-7B49-B943-3031FFA85C65}" sibTransId="{2324D437-8BCF-7A4D-BCAB-6523AAB6D3CF}"/>
    <dgm:cxn modelId="{57DBD4C3-52F6-B04B-A021-8DD3CFBF72F3}" type="presOf" srcId="{8D68372C-2236-724E-9261-DE362ED66587}" destId="{81095A89-F4EB-4F4F-A612-F897D3A65BA4}" srcOrd="1" destOrd="0" presId="urn:microsoft.com/office/officeart/2005/8/layout/process1"/>
    <dgm:cxn modelId="{8E20F3E3-B99B-334C-9BEC-B8E51BEDD1B6}" type="presOf" srcId="{ADD95148-B09A-D343-AA2A-65353C98FFCA}" destId="{A06EE76F-1383-3A48-BF47-F14FB1C06B0A}" srcOrd="0" destOrd="0" presId="urn:microsoft.com/office/officeart/2005/8/layout/process1"/>
    <dgm:cxn modelId="{03B0B0A6-7FDA-6241-AC82-CA4D116F5734}" type="presParOf" srcId="{B2ADA8D2-4A4C-6348-8890-F5951E2BE919}" destId="{05E96BE5-0D84-6F4F-8240-ED573FC63EE1}" srcOrd="0" destOrd="0" presId="urn:microsoft.com/office/officeart/2005/8/layout/process1"/>
    <dgm:cxn modelId="{806BF673-1215-BD40-859B-BC44592141DB}" type="presParOf" srcId="{B2ADA8D2-4A4C-6348-8890-F5951E2BE919}" destId="{DFF3741E-FEA4-F841-AAEF-365A55086863}" srcOrd="1" destOrd="0" presId="urn:microsoft.com/office/officeart/2005/8/layout/process1"/>
    <dgm:cxn modelId="{F45C7761-9AC3-C74F-866A-DF6B544F99FB}" type="presParOf" srcId="{DFF3741E-FEA4-F841-AAEF-365A55086863}" destId="{81095A89-F4EB-4F4F-A612-F897D3A65BA4}" srcOrd="0" destOrd="0" presId="urn:microsoft.com/office/officeart/2005/8/layout/process1"/>
    <dgm:cxn modelId="{E421DC73-5F2F-644E-96CA-9CA9D2DD1C59}" type="presParOf" srcId="{B2ADA8D2-4A4C-6348-8890-F5951E2BE919}" destId="{A06EE76F-1383-3A48-BF47-F14FB1C06B0A}" srcOrd="2" destOrd="0" presId="urn:microsoft.com/office/officeart/2005/8/layout/process1"/>
    <dgm:cxn modelId="{7532F742-5929-1947-BE7D-4966B7D5C6ED}" type="presParOf" srcId="{B2ADA8D2-4A4C-6348-8890-F5951E2BE919}" destId="{47EDB7F1-BD10-7C4D-A133-A5626DD89A44}" srcOrd="3" destOrd="0" presId="urn:microsoft.com/office/officeart/2005/8/layout/process1"/>
    <dgm:cxn modelId="{0D7F7FF2-45E0-F54E-A787-C11B9A5B8EDC}" type="presParOf" srcId="{47EDB7F1-BD10-7C4D-A133-A5626DD89A44}" destId="{765F4188-EE0E-B346-9E2E-C68825B6945A}" srcOrd="0" destOrd="0" presId="urn:microsoft.com/office/officeart/2005/8/layout/process1"/>
    <dgm:cxn modelId="{B7E0F04F-EB2F-4E4F-BF8D-BFA95F9FD239}" type="presParOf" srcId="{B2ADA8D2-4A4C-6348-8890-F5951E2BE919}" destId="{C09C4074-03A1-D44E-B5A3-DBB793A1C85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F980DA-A76C-1145-9692-E36D7C56E993}" type="doc">
      <dgm:prSet loTypeId="urn:microsoft.com/office/officeart/2005/8/layout/process1" loCatId="" qsTypeId="urn:microsoft.com/office/officeart/2005/8/quickstyle/simple1" qsCatId="simple" csTypeId="urn:microsoft.com/office/officeart/2005/8/colors/accent2_4" csCatId="accent2" phldr="1"/>
      <dgm:spPr/>
    </dgm:pt>
    <dgm:pt modelId="{E7845BDA-5A37-7E4D-830C-78521979FE12}">
      <dgm:prSet phldrT="[Texto]"/>
      <dgm:spPr/>
      <dgm:t>
        <a:bodyPr/>
        <a:lstStyle/>
        <a:p>
          <a:r>
            <a:rPr lang="es-MX" dirty="0">
              <a:solidFill>
                <a:schemeClr val="tx1"/>
              </a:solidFill>
            </a:rPr>
            <a:t>Entrada</a:t>
          </a:r>
        </a:p>
      </dgm:t>
    </dgm:pt>
    <dgm:pt modelId="{D895750A-9295-2340-A2A5-F1441184E561}" type="parTrans" cxnId="{31DCDDB5-5A41-4546-A2A2-65BE59C1B0A8}">
      <dgm:prSet/>
      <dgm:spPr/>
      <dgm:t>
        <a:bodyPr/>
        <a:lstStyle/>
        <a:p>
          <a:endParaRPr lang="es-MX"/>
        </a:p>
      </dgm:t>
    </dgm:pt>
    <dgm:pt modelId="{0687FF3F-432D-114B-903C-21DE724FD9FB}" type="sibTrans" cxnId="{31DCDDB5-5A41-4546-A2A2-65BE59C1B0A8}">
      <dgm:prSet/>
      <dgm:spPr/>
      <dgm:t>
        <a:bodyPr/>
        <a:lstStyle/>
        <a:p>
          <a:endParaRPr lang="es-MX"/>
        </a:p>
      </dgm:t>
    </dgm:pt>
    <dgm:pt modelId="{4347A6A8-1A85-094F-A36D-2449E85C4E0C}">
      <dgm:prSet phldrT="[Texto]"/>
      <dgm:spPr/>
      <dgm:t>
        <a:bodyPr/>
        <a:lstStyle/>
        <a:p>
          <a:r>
            <a:rPr lang="es-MX" dirty="0">
              <a:solidFill>
                <a:schemeClr val="tx1"/>
              </a:solidFill>
            </a:rPr>
            <a:t>Proceso</a:t>
          </a:r>
        </a:p>
      </dgm:t>
    </dgm:pt>
    <dgm:pt modelId="{2BE2A535-6491-4149-BCB9-A1A534EF186F}" type="parTrans" cxnId="{057C5B80-C79E-974D-95F8-08CDCC7D0E51}">
      <dgm:prSet/>
      <dgm:spPr/>
      <dgm:t>
        <a:bodyPr/>
        <a:lstStyle/>
        <a:p>
          <a:endParaRPr lang="es-MX"/>
        </a:p>
      </dgm:t>
    </dgm:pt>
    <dgm:pt modelId="{46DCB02C-272E-6A4F-8783-52A8E2B7BD8C}" type="sibTrans" cxnId="{057C5B80-C79E-974D-95F8-08CDCC7D0E51}">
      <dgm:prSet/>
      <dgm:spPr/>
      <dgm:t>
        <a:bodyPr/>
        <a:lstStyle/>
        <a:p>
          <a:endParaRPr lang="es-MX"/>
        </a:p>
      </dgm:t>
    </dgm:pt>
    <dgm:pt modelId="{B5709A7B-6EC1-124C-A437-1120F3D464A6}">
      <dgm:prSet phldrT="[Texto]"/>
      <dgm:spPr/>
      <dgm:t>
        <a:bodyPr/>
        <a:lstStyle/>
        <a:p>
          <a:r>
            <a:rPr lang="es-MX" dirty="0">
              <a:solidFill>
                <a:schemeClr val="tx1"/>
              </a:solidFill>
            </a:rPr>
            <a:t>Salida</a:t>
          </a:r>
        </a:p>
      </dgm:t>
    </dgm:pt>
    <dgm:pt modelId="{F8F8416D-DBAC-2948-B3DA-6515703189D9}" type="parTrans" cxnId="{6ADA6C86-FFAD-A049-A50B-BB4448B6A734}">
      <dgm:prSet/>
      <dgm:spPr/>
      <dgm:t>
        <a:bodyPr/>
        <a:lstStyle/>
        <a:p>
          <a:endParaRPr lang="es-MX"/>
        </a:p>
      </dgm:t>
    </dgm:pt>
    <dgm:pt modelId="{050D66C2-BE2D-F445-ADF4-B1F210E66EE3}" type="sibTrans" cxnId="{6ADA6C86-FFAD-A049-A50B-BB4448B6A734}">
      <dgm:prSet/>
      <dgm:spPr/>
      <dgm:t>
        <a:bodyPr/>
        <a:lstStyle/>
        <a:p>
          <a:endParaRPr lang="es-MX"/>
        </a:p>
      </dgm:t>
    </dgm:pt>
    <dgm:pt modelId="{3A07663A-DDF3-374F-B87E-99D2A5E2B031}" type="pres">
      <dgm:prSet presAssocID="{3CF980DA-A76C-1145-9692-E36D7C56E993}" presName="Name0" presStyleCnt="0">
        <dgm:presLayoutVars>
          <dgm:dir/>
          <dgm:resizeHandles val="exact"/>
        </dgm:presLayoutVars>
      </dgm:prSet>
      <dgm:spPr/>
    </dgm:pt>
    <dgm:pt modelId="{BE5ABE85-E59F-6E43-B3A3-AD319D1BBB3C}" type="pres">
      <dgm:prSet presAssocID="{E7845BDA-5A37-7E4D-830C-78521979FE12}" presName="node" presStyleLbl="node1" presStyleIdx="0" presStyleCnt="3">
        <dgm:presLayoutVars>
          <dgm:bulletEnabled val="1"/>
        </dgm:presLayoutVars>
      </dgm:prSet>
      <dgm:spPr/>
    </dgm:pt>
    <dgm:pt modelId="{63F2F01D-AC6A-4741-97E8-2436A00441BF}" type="pres">
      <dgm:prSet presAssocID="{0687FF3F-432D-114B-903C-21DE724FD9FB}" presName="sibTrans" presStyleLbl="sibTrans2D1" presStyleIdx="0" presStyleCnt="2"/>
      <dgm:spPr/>
    </dgm:pt>
    <dgm:pt modelId="{38ACC168-52E6-D444-A0D6-A65C3D4BD320}" type="pres">
      <dgm:prSet presAssocID="{0687FF3F-432D-114B-903C-21DE724FD9FB}" presName="connectorText" presStyleLbl="sibTrans2D1" presStyleIdx="0" presStyleCnt="2"/>
      <dgm:spPr/>
    </dgm:pt>
    <dgm:pt modelId="{CAE08A91-2A94-E94F-94F9-AF07156593D2}" type="pres">
      <dgm:prSet presAssocID="{4347A6A8-1A85-094F-A36D-2449E85C4E0C}" presName="node" presStyleLbl="node1" presStyleIdx="1" presStyleCnt="3">
        <dgm:presLayoutVars>
          <dgm:bulletEnabled val="1"/>
        </dgm:presLayoutVars>
      </dgm:prSet>
      <dgm:spPr/>
    </dgm:pt>
    <dgm:pt modelId="{E4C671B4-FF1C-9C45-A6B2-777C175F65CD}" type="pres">
      <dgm:prSet presAssocID="{46DCB02C-272E-6A4F-8783-52A8E2B7BD8C}" presName="sibTrans" presStyleLbl="sibTrans2D1" presStyleIdx="1" presStyleCnt="2"/>
      <dgm:spPr/>
    </dgm:pt>
    <dgm:pt modelId="{AE7481F7-D926-714B-9838-468C9AA954D0}" type="pres">
      <dgm:prSet presAssocID="{46DCB02C-272E-6A4F-8783-52A8E2B7BD8C}" presName="connectorText" presStyleLbl="sibTrans2D1" presStyleIdx="1" presStyleCnt="2"/>
      <dgm:spPr/>
    </dgm:pt>
    <dgm:pt modelId="{84ADDBDF-16B1-CE47-914E-A2753DE3EFA1}" type="pres">
      <dgm:prSet presAssocID="{B5709A7B-6EC1-124C-A437-1120F3D464A6}" presName="node" presStyleLbl="node1" presStyleIdx="2" presStyleCnt="3">
        <dgm:presLayoutVars>
          <dgm:bulletEnabled val="1"/>
        </dgm:presLayoutVars>
      </dgm:prSet>
      <dgm:spPr/>
    </dgm:pt>
  </dgm:ptLst>
  <dgm:cxnLst>
    <dgm:cxn modelId="{19770717-58BE-5640-B2AE-604C9342EE43}" type="presOf" srcId="{46DCB02C-272E-6A4F-8783-52A8E2B7BD8C}" destId="{E4C671B4-FF1C-9C45-A6B2-777C175F65CD}" srcOrd="0" destOrd="0" presId="urn:microsoft.com/office/officeart/2005/8/layout/process1"/>
    <dgm:cxn modelId="{6B0A0043-6D66-3E49-BBDA-22565113E231}" type="presOf" srcId="{0687FF3F-432D-114B-903C-21DE724FD9FB}" destId="{38ACC168-52E6-D444-A0D6-A65C3D4BD320}" srcOrd="1" destOrd="0" presId="urn:microsoft.com/office/officeart/2005/8/layout/process1"/>
    <dgm:cxn modelId="{45B17E50-AC50-D541-B46F-9EEC8F55D215}" type="presOf" srcId="{0687FF3F-432D-114B-903C-21DE724FD9FB}" destId="{63F2F01D-AC6A-4741-97E8-2436A00441BF}" srcOrd="0" destOrd="0" presId="urn:microsoft.com/office/officeart/2005/8/layout/process1"/>
    <dgm:cxn modelId="{84DB9859-14BA-7C4D-BA8D-81695F464F65}" type="presOf" srcId="{3CF980DA-A76C-1145-9692-E36D7C56E993}" destId="{3A07663A-DDF3-374F-B87E-99D2A5E2B031}" srcOrd="0" destOrd="0" presId="urn:microsoft.com/office/officeart/2005/8/layout/process1"/>
    <dgm:cxn modelId="{057C5B80-C79E-974D-95F8-08CDCC7D0E51}" srcId="{3CF980DA-A76C-1145-9692-E36D7C56E993}" destId="{4347A6A8-1A85-094F-A36D-2449E85C4E0C}" srcOrd="1" destOrd="0" parTransId="{2BE2A535-6491-4149-BCB9-A1A534EF186F}" sibTransId="{46DCB02C-272E-6A4F-8783-52A8E2B7BD8C}"/>
    <dgm:cxn modelId="{6ADA6C86-FFAD-A049-A50B-BB4448B6A734}" srcId="{3CF980DA-A76C-1145-9692-E36D7C56E993}" destId="{B5709A7B-6EC1-124C-A437-1120F3D464A6}" srcOrd="2" destOrd="0" parTransId="{F8F8416D-DBAC-2948-B3DA-6515703189D9}" sibTransId="{050D66C2-BE2D-F445-ADF4-B1F210E66EE3}"/>
    <dgm:cxn modelId="{80CE9E90-3CA4-F449-9112-74D70B86F09D}" type="presOf" srcId="{46DCB02C-272E-6A4F-8783-52A8E2B7BD8C}" destId="{AE7481F7-D926-714B-9838-468C9AA954D0}" srcOrd="1" destOrd="0" presId="urn:microsoft.com/office/officeart/2005/8/layout/process1"/>
    <dgm:cxn modelId="{4C180294-BE91-6841-B648-04423035E7C2}" type="presOf" srcId="{4347A6A8-1A85-094F-A36D-2449E85C4E0C}" destId="{CAE08A91-2A94-E94F-94F9-AF07156593D2}" srcOrd="0" destOrd="0" presId="urn:microsoft.com/office/officeart/2005/8/layout/process1"/>
    <dgm:cxn modelId="{31DCDDB5-5A41-4546-A2A2-65BE59C1B0A8}" srcId="{3CF980DA-A76C-1145-9692-E36D7C56E993}" destId="{E7845BDA-5A37-7E4D-830C-78521979FE12}" srcOrd="0" destOrd="0" parTransId="{D895750A-9295-2340-A2A5-F1441184E561}" sibTransId="{0687FF3F-432D-114B-903C-21DE724FD9FB}"/>
    <dgm:cxn modelId="{4E0F66E5-6101-284C-9C21-08A2E9854E2A}" type="presOf" srcId="{B5709A7B-6EC1-124C-A437-1120F3D464A6}" destId="{84ADDBDF-16B1-CE47-914E-A2753DE3EFA1}" srcOrd="0" destOrd="0" presId="urn:microsoft.com/office/officeart/2005/8/layout/process1"/>
    <dgm:cxn modelId="{806194EA-8664-B247-A90E-61171EAF23F3}" type="presOf" srcId="{E7845BDA-5A37-7E4D-830C-78521979FE12}" destId="{BE5ABE85-E59F-6E43-B3A3-AD319D1BBB3C}" srcOrd="0" destOrd="0" presId="urn:microsoft.com/office/officeart/2005/8/layout/process1"/>
    <dgm:cxn modelId="{10CF574C-F3D6-F146-9C51-6E93B5A7508B}" type="presParOf" srcId="{3A07663A-DDF3-374F-B87E-99D2A5E2B031}" destId="{BE5ABE85-E59F-6E43-B3A3-AD319D1BBB3C}" srcOrd="0" destOrd="0" presId="urn:microsoft.com/office/officeart/2005/8/layout/process1"/>
    <dgm:cxn modelId="{C36E6B5B-D14E-9A40-A901-7115F8CC2024}" type="presParOf" srcId="{3A07663A-DDF3-374F-B87E-99D2A5E2B031}" destId="{63F2F01D-AC6A-4741-97E8-2436A00441BF}" srcOrd="1" destOrd="0" presId="urn:microsoft.com/office/officeart/2005/8/layout/process1"/>
    <dgm:cxn modelId="{20C6AD8A-0E46-BD4B-AFD3-65D4F86C6653}" type="presParOf" srcId="{63F2F01D-AC6A-4741-97E8-2436A00441BF}" destId="{38ACC168-52E6-D444-A0D6-A65C3D4BD320}" srcOrd="0" destOrd="0" presId="urn:microsoft.com/office/officeart/2005/8/layout/process1"/>
    <dgm:cxn modelId="{E45A90E5-CB8B-C141-B33F-71AC09FC1990}" type="presParOf" srcId="{3A07663A-DDF3-374F-B87E-99D2A5E2B031}" destId="{CAE08A91-2A94-E94F-94F9-AF07156593D2}" srcOrd="2" destOrd="0" presId="urn:microsoft.com/office/officeart/2005/8/layout/process1"/>
    <dgm:cxn modelId="{2D1F5862-AB97-F74E-989E-452A27D95DFB}" type="presParOf" srcId="{3A07663A-DDF3-374F-B87E-99D2A5E2B031}" destId="{E4C671B4-FF1C-9C45-A6B2-777C175F65CD}" srcOrd="3" destOrd="0" presId="urn:microsoft.com/office/officeart/2005/8/layout/process1"/>
    <dgm:cxn modelId="{62297D62-5347-024A-8803-FDA9B47308F2}" type="presParOf" srcId="{E4C671B4-FF1C-9C45-A6B2-777C175F65CD}" destId="{AE7481F7-D926-714B-9838-468C9AA954D0}" srcOrd="0" destOrd="0" presId="urn:microsoft.com/office/officeart/2005/8/layout/process1"/>
    <dgm:cxn modelId="{74B2B63D-31A0-774C-B266-E702F671A31A}" type="presParOf" srcId="{3A07663A-DDF3-374F-B87E-99D2A5E2B031}" destId="{84ADDBDF-16B1-CE47-914E-A2753DE3EFA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564A62-D765-8642-A2A8-AE8EED35F34A}" type="doc">
      <dgm:prSet loTypeId="urn:microsoft.com/office/officeart/2005/8/layout/StepDownProcess" loCatId="" qsTypeId="urn:microsoft.com/office/officeart/2005/8/quickstyle/simple1" qsCatId="simple" csTypeId="urn:microsoft.com/office/officeart/2005/8/colors/colorful1" csCatId="colorful" phldr="1"/>
      <dgm:spPr/>
      <dgm:t>
        <a:bodyPr/>
        <a:lstStyle/>
        <a:p>
          <a:endParaRPr lang="es-MX"/>
        </a:p>
      </dgm:t>
    </dgm:pt>
    <dgm:pt modelId="{CF9FEF1E-9CE8-EA40-A848-5DF0DF247E71}">
      <dgm:prSet phldrT="[Texto]"/>
      <dgm:spPr/>
      <dgm:t>
        <a:bodyPr/>
        <a:lstStyle/>
        <a:p>
          <a:r>
            <a:rPr lang="es-MX" dirty="0"/>
            <a:t>Requerimientos</a:t>
          </a:r>
        </a:p>
      </dgm:t>
    </dgm:pt>
    <dgm:pt modelId="{DD5B7C68-67E2-284D-9860-E59C7B2B1D02}" type="parTrans" cxnId="{EEF553A7-B1DF-F644-A7A3-D00DE407E1FA}">
      <dgm:prSet/>
      <dgm:spPr/>
      <dgm:t>
        <a:bodyPr/>
        <a:lstStyle/>
        <a:p>
          <a:endParaRPr lang="es-MX"/>
        </a:p>
      </dgm:t>
    </dgm:pt>
    <dgm:pt modelId="{B5CBEF63-907A-3A4B-8CC6-F536B3E4241B}" type="sibTrans" cxnId="{EEF553A7-B1DF-F644-A7A3-D00DE407E1FA}">
      <dgm:prSet/>
      <dgm:spPr/>
      <dgm:t>
        <a:bodyPr/>
        <a:lstStyle/>
        <a:p>
          <a:endParaRPr lang="es-MX"/>
        </a:p>
      </dgm:t>
    </dgm:pt>
    <dgm:pt modelId="{A5D6541B-920C-3341-947E-067E5C978942}">
      <dgm:prSet phldrT="[Texto]"/>
      <dgm:spPr/>
      <dgm:t>
        <a:bodyPr/>
        <a:lstStyle/>
        <a:p>
          <a:r>
            <a:rPr lang="es-MX" dirty="0"/>
            <a:t>Diseño</a:t>
          </a:r>
        </a:p>
      </dgm:t>
    </dgm:pt>
    <dgm:pt modelId="{B071D1B7-047B-7B44-A41B-7E7D91451E9E}" type="parTrans" cxnId="{70C6C5A3-3D4B-674D-9F06-97A311E8CC96}">
      <dgm:prSet/>
      <dgm:spPr/>
      <dgm:t>
        <a:bodyPr/>
        <a:lstStyle/>
        <a:p>
          <a:endParaRPr lang="es-MX"/>
        </a:p>
      </dgm:t>
    </dgm:pt>
    <dgm:pt modelId="{B4082AF5-C1D7-DD4C-B2A9-0004A1740C5D}" type="sibTrans" cxnId="{70C6C5A3-3D4B-674D-9F06-97A311E8CC96}">
      <dgm:prSet/>
      <dgm:spPr/>
      <dgm:t>
        <a:bodyPr/>
        <a:lstStyle/>
        <a:p>
          <a:endParaRPr lang="es-MX"/>
        </a:p>
      </dgm:t>
    </dgm:pt>
    <dgm:pt modelId="{1E691916-1E56-2B4C-ACED-C418988E9035}">
      <dgm:prSet phldrT="[Texto]"/>
      <dgm:spPr/>
      <dgm:t>
        <a:bodyPr/>
        <a:lstStyle/>
        <a:p>
          <a:r>
            <a:rPr lang="es-MX" dirty="0"/>
            <a:t>Implementación</a:t>
          </a:r>
        </a:p>
      </dgm:t>
    </dgm:pt>
    <dgm:pt modelId="{2E38B38E-26F0-7943-83E4-EE4DD7498C8E}" type="parTrans" cxnId="{D9D6BFF6-6834-E049-AEFD-154B2016917D}">
      <dgm:prSet/>
      <dgm:spPr/>
      <dgm:t>
        <a:bodyPr/>
        <a:lstStyle/>
        <a:p>
          <a:endParaRPr lang="es-MX"/>
        </a:p>
      </dgm:t>
    </dgm:pt>
    <dgm:pt modelId="{A0D5F135-361D-684F-819B-FB1F2ED78A7C}" type="sibTrans" cxnId="{D9D6BFF6-6834-E049-AEFD-154B2016917D}">
      <dgm:prSet/>
      <dgm:spPr/>
      <dgm:t>
        <a:bodyPr/>
        <a:lstStyle/>
        <a:p>
          <a:endParaRPr lang="es-MX"/>
        </a:p>
      </dgm:t>
    </dgm:pt>
    <dgm:pt modelId="{DA69A74A-DDCF-9B45-9DC8-AF9D49C1CA15}">
      <dgm:prSet phldrT="[Texto]"/>
      <dgm:spPr/>
      <dgm:t>
        <a:bodyPr/>
        <a:lstStyle/>
        <a:p>
          <a:r>
            <a:rPr lang="es-MX" dirty="0"/>
            <a:t>Verificación</a:t>
          </a:r>
        </a:p>
      </dgm:t>
    </dgm:pt>
    <dgm:pt modelId="{796A182C-CEB0-4B4C-88F8-235AB79F6FB0}" type="parTrans" cxnId="{C254EB66-B34A-944E-B2A0-6E99C03AFABF}">
      <dgm:prSet/>
      <dgm:spPr/>
      <dgm:t>
        <a:bodyPr/>
        <a:lstStyle/>
        <a:p>
          <a:endParaRPr lang="es-MX"/>
        </a:p>
      </dgm:t>
    </dgm:pt>
    <dgm:pt modelId="{53CD970E-AE23-1B4C-A738-107C2C6106B9}" type="sibTrans" cxnId="{C254EB66-B34A-944E-B2A0-6E99C03AFABF}">
      <dgm:prSet/>
      <dgm:spPr/>
      <dgm:t>
        <a:bodyPr/>
        <a:lstStyle/>
        <a:p>
          <a:endParaRPr lang="es-MX"/>
        </a:p>
      </dgm:t>
    </dgm:pt>
    <dgm:pt modelId="{20E12E60-2995-4343-B965-05FEBC814961}">
      <dgm:prSet phldrT="[Texto]"/>
      <dgm:spPr/>
      <dgm:t>
        <a:bodyPr/>
        <a:lstStyle/>
        <a:p>
          <a:r>
            <a:rPr lang="es-MX" dirty="0"/>
            <a:t>Mantenimiento</a:t>
          </a:r>
        </a:p>
      </dgm:t>
    </dgm:pt>
    <dgm:pt modelId="{528D9CE9-22FB-824E-8FC9-D425584E44B6}" type="parTrans" cxnId="{53449C6B-0381-824B-90DA-B7A25F211787}">
      <dgm:prSet/>
      <dgm:spPr/>
      <dgm:t>
        <a:bodyPr/>
        <a:lstStyle/>
        <a:p>
          <a:endParaRPr lang="es-MX"/>
        </a:p>
      </dgm:t>
    </dgm:pt>
    <dgm:pt modelId="{2EE3CFCD-D721-6042-B512-B9CF4D1CF7EF}" type="sibTrans" cxnId="{53449C6B-0381-824B-90DA-B7A25F211787}">
      <dgm:prSet/>
      <dgm:spPr/>
      <dgm:t>
        <a:bodyPr/>
        <a:lstStyle/>
        <a:p>
          <a:endParaRPr lang="es-MX"/>
        </a:p>
      </dgm:t>
    </dgm:pt>
    <dgm:pt modelId="{47DFB4FC-15CE-634A-BCDE-60119AE11C3E}" type="pres">
      <dgm:prSet presAssocID="{32564A62-D765-8642-A2A8-AE8EED35F34A}" presName="rootnode" presStyleCnt="0">
        <dgm:presLayoutVars>
          <dgm:chMax/>
          <dgm:chPref/>
          <dgm:dir/>
          <dgm:animLvl val="lvl"/>
        </dgm:presLayoutVars>
      </dgm:prSet>
      <dgm:spPr/>
    </dgm:pt>
    <dgm:pt modelId="{C7A94897-ED78-4E46-9207-9E471F291C43}" type="pres">
      <dgm:prSet presAssocID="{CF9FEF1E-9CE8-EA40-A848-5DF0DF247E71}" presName="composite" presStyleCnt="0"/>
      <dgm:spPr/>
    </dgm:pt>
    <dgm:pt modelId="{89C340C7-C0ED-FB49-92A0-6D3951959501}" type="pres">
      <dgm:prSet presAssocID="{CF9FEF1E-9CE8-EA40-A848-5DF0DF247E71}" presName="bentUpArrow1" presStyleLbl="alignImgPlace1" presStyleIdx="0" presStyleCnt="4"/>
      <dgm:spPr/>
    </dgm:pt>
    <dgm:pt modelId="{E6177B69-1B48-684F-8B6B-FC26235E1EC4}" type="pres">
      <dgm:prSet presAssocID="{CF9FEF1E-9CE8-EA40-A848-5DF0DF247E71}" presName="ParentText" presStyleLbl="node1" presStyleIdx="0" presStyleCnt="5">
        <dgm:presLayoutVars>
          <dgm:chMax val="1"/>
          <dgm:chPref val="1"/>
          <dgm:bulletEnabled val="1"/>
        </dgm:presLayoutVars>
      </dgm:prSet>
      <dgm:spPr/>
    </dgm:pt>
    <dgm:pt modelId="{DCC4D86F-84CC-C74D-A79A-4D6B1F8C1A9E}" type="pres">
      <dgm:prSet presAssocID="{CF9FEF1E-9CE8-EA40-A848-5DF0DF247E71}" presName="ChildText" presStyleLbl="revTx" presStyleIdx="0" presStyleCnt="4">
        <dgm:presLayoutVars>
          <dgm:chMax val="0"/>
          <dgm:chPref val="0"/>
          <dgm:bulletEnabled val="1"/>
        </dgm:presLayoutVars>
      </dgm:prSet>
      <dgm:spPr/>
    </dgm:pt>
    <dgm:pt modelId="{786B006B-70B9-4744-B4B5-E8C293A81D84}" type="pres">
      <dgm:prSet presAssocID="{B5CBEF63-907A-3A4B-8CC6-F536B3E4241B}" presName="sibTrans" presStyleCnt="0"/>
      <dgm:spPr/>
    </dgm:pt>
    <dgm:pt modelId="{4C7F0B2D-8F3E-B54D-BD71-886C509BB24E}" type="pres">
      <dgm:prSet presAssocID="{A5D6541B-920C-3341-947E-067E5C978942}" presName="composite" presStyleCnt="0"/>
      <dgm:spPr/>
    </dgm:pt>
    <dgm:pt modelId="{15142637-E1A1-0846-8A99-952696FE7030}" type="pres">
      <dgm:prSet presAssocID="{A5D6541B-920C-3341-947E-067E5C978942}" presName="bentUpArrow1" presStyleLbl="alignImgPlace1" presStyleIdx="1" presStyleCnt="4"/>
      <dgm:spPr/>
    </dgm:pt>
    <dgm:pt modelId="{3EC95AB1-3BC5-FB42-9B31-81EA7DFDAFF0}" type="pres">
      <dgm:prSet presAssocID="{A5D6541B-920C-3341-947E-067E5C978942}" presName="ParentText" presStyleLbl="node1" presStyleIdx="1" presStyleCnt="5">
        <dgm:presLayoutVars>
          <dgm:chMax val="1"/>
          <dgm:chPref val="1"/>
          <dgm:bulletEnabled val="1"/>
        </dgm:presLayoutVars>
      </dgm:prSet>
      <dgm:spPr/>
    </dgm:pt>
    <dgm:pt modelId="{10A04603-B6F1-E441-850C-47652870B88D}" type="pres">
      <dgm:prSet presAssocID="{A5D6541B-920C-3341-947E-067E5C978942}" presName="ChildText" presStyleLbl="revTx" presStyleIdx="1" presStyleCnt="4">
        <dgm:presLayoutVars>
          <dgm:chMax val="0"/>
          <dgm:chPref val="0"/>
          <dgm:bulletEnabled val="1"/>
        </dgm:presLayoutVars>
      </dgm:prSet>
      <dgm:spPr/>
    </dgm:pt>
    <dgm:pt modelId="{02BBAE63-E9CB-194C-A417-1CBA8D061ECA}" type="pres">
      <dgm:prSet presAssocID="{B4082AF5-C1D7-DD4C-B2A9-0004A1740C5D}" presName="sibTrans" presStyleCnt="0"/>
      <dgm:spPr/>
    </dgm:pt>
    <dgm:pt modelId="{EE2FA55B-817B-B448-88F1-D139BE2EEDB3}" type="pres">
      <dgm:prSet presAssocID="{1E691916-1E56-2B4C-ACED-C418988E9035}" presName="composite" presStyleCnt="0"/>
      <dgm:spPr/>
    </dgm:pt>
    <dgm:pt modelId="{5BB1D8C7-ED07-6A4B-AEB4-E17433ECDAAA}" type="pres">
      <dgm:prSet presAssocID="{1E691916-1E56-2B4C-ACED-C418988E9035}" presName="bentUpArrow1" presStyleLbl="alignImgPlace1" presStyleIdx="2" presStyleCnt="4"/>
      <dgm:spPr/>
    </dgm:pt>
    <dgm:pt modelId="{C071218C-7B43-5048-9628-781D3BE31E6C}" type="pres">
      <dgm:prSet presAssocID="{1E691916-1E56-2B4C-ACED-C418988E9035}" presName="ParentText" presStyleLbl="node1" presStyleIdx="2" presStyleCnt="5">
        <dgm:presLayoutVars>
          <dgm:chMax val="1"/>
          <dgm:chPref val="1"/>
          <dgm:bulletEnabled val="1"/>
        </dgm:presLayoutVars>
      </dgm:prSet>
      <dgm:spPr/>
    </dgm:pt>
    <dgm:pt modelId="{A737B1A5-30D4-EB48-B653-6EF85EAAF09B}" type="pres">
      <dgm:prSet presAssocID="{1E691916-1E56-2B4C-ACED-C418988E9035}" presName="ChildText" presStyleLbl="revTx" presStyleIdx="2" presStyleCnt="4">
        <dgm:presLayoutVars>
          <dgm:chMax val="0"/>
          <dgm:chPref val="0"/>
          <dgm:bulletEnabled val="1"/>
        </dgm:presLayoutVars>
      </dgm:prSet>
      <dgm:spPr/>
    </dgm:pt>
    <dgm:pt modelId="{463BC0A9-5F79-A24B-AA51-1E40E6664537}" type="pres">
      <dgm:prSet presAssocID="{A0D5F135-361D-684F-819B-FB1F2ED78A7C}" presName="sibTrans" presStyleCnt="0"/>
      <dgm:spPr/>
    </dgm:pt>
    <dgm:pt modelId="{5C9E6223-1241-AC44-9293-111CE3D7AF50}" type="pres">
      <dgm:prSet presAssocID="{DA69A74A-DDCF-9B45-9DC8-AF9D49C1CA15}" presName="composite" presStyleCnt="0"/>
      <dgm:spPr/>
    </dgm:pt>
    <dgm:pt modelId="{FE971010-BC8E-2E40-B156-18DA250D2F23}" type="pres">
      <dgm:prSet presAssocID="{DA69A74A-DDCF-9B45-9DC8-AF9D49C1CA15}" presName="bentUpArrow1" presStyleLbl="alignImgPlace1" presStyleIdx="3" presStyleCnt="4"/>
      <dgm:spPr/>
    </dgm:pt>
    <dgm:pt modelId="{5971B8E5-7D15-1E45-8515-4E6D61B79B82}" type="pres">
      <dgm:prSet presAssocID="{DA69A74A-DDCF-9B45-9DC8-AF9D49C1CA15}" presName="ParentText" presStyleLbl="node1" presStyleIdx="3" presStyleCnt="5">
        <dgm:presLayoutVars>
          <dgm:chMax val="1"/>
          <dgm:chPref val="1"/>
          <dgm:bulletEnabled val="1"/>
        </dgm:presLayoutVars>
      </dgm:prSet>
      <dgm:spPr/>
    </dgm:pt>
    <dgm:pt modelId="{F71B824F-E14C-2545-B5B2-342CE83812B5}" type="pres">
      <dgm:prSet presAssocID="{DA69A74A-DDCF-9B45-9DC8-AF9D49C1CA15}" presName="ChildText" presStyleLbl="revTx" presStyleIdx="3" presStyleCnt="4">
        <dgm:presLayoutVars>
          <dgm:chMax val="0"/>
          <dgm:chPref val="0"/>
          <dgm:bulletEnabled val="1"/>
        </dgm:presLayoutVars>
      </dgm:prSet>
      <dgm:spPr/>
    </dgm:pt>
    <dgm:pt modelId="{56499CE3-6A17-CE46-A406-0B1D0DF82761}" type="pres">
      <dgm:prSet presAssocID="{53CD970E-AE23-1B4C-A738-107C2C6106B9}" presName="sibTrans" presStyleCnt="0"/>
      <dgm:spPr/>
    </dgm:pt>
    <dgm:pt modelId="{BEDB45F9-FF5D-AD4C-B44F-3B61CD5279B1}" type="pres">
      <dgm:prSet presAssocID="{20E12E60-2995-4343-B965-05FEBC814961}" presName="composite" presStyleCnt="0"/>
      <dgm:spPr/>
    </dgm:pt>
    <dgm:pt modelId="{AFC6EE7C-9020-BC49-9C3C-786CD031049C}" type="pres">
      <dgm:prSet presAssocID="{20E12E60-2995-4343-B965-05FEBC814961}" presName="ParentText" presStyleLbl="node1" presStyleIdx="4" presStyleCnt="5">
        <dgm:presLayoutVars>
          <dgm:chMax val="1"/>
          <dgm:chPref val="1"/>
          <dgm:bulletEnabled val="1"/>
        </dgm:presLayoutVars>
      </dgm:prSet>
      <dgm:spPr/>
    </dgm:pt>
  </dgm:ptLst>
  <dgm:cxnLst>
    <dgm:cxn modelId="{86F71E00-3B78-5448-894B-8E4975D57818}" type="presOf" srcId="{32564A62-D765-8642-A2A8-AE8EED35F34A}" destId="{47DFB4FC-15CE-634A-BCDE-60119AE11C3E}" srcOrd="0" destOrd="0" presId="urn:microsoft.com/office/officeart/2005/8/layout/StepDownProcess"/>
    <dgm:cxn modelId="{1E805C08-CD71-8A4F-9C70-E8494475ACA0}" type="presOf" srcId="{A5D6541B-920C-3341-947E-067E5C978942}" destId="{3EC95AB1-3BC5-FB42-9B31-81EA7DFDAFF0}" srcOrd="0" destOrd="0" presId="urn:microsoft.com/office/officeart/2005/8/layout/StepDownProcess"/>
    <dgm:cxn modelId="{42339B3D-6EB6-B04C-9ED2-C6644E19404C}" type="presOf" srcId="{CF9FEF1E-9CE8-EA40-A848-5DF0DF247E71}" destId="{E6177B69-1B48-684F-8B6B-FC26235E1EC4}" srcOrd="0" destOrd="0" presId="urn:microsoft.com/office/officeart/2005/8/layout/StepDownProcess"/>
    <dgm:cxn modelId="{5D3DCD48-E0B7-6A4D-8E9D-A009DB97EBDA}" type="presOf" srcId="{1E691916-1E56-2B4C-ACED-C418988E9035}" destId="{C071218C-7B43-5048-9628-781D3BE31E6C}" srcOrd="0" destOrd="0" presId="urn:microsoft.com/office/officeart/2005/8/layout/StepDownProcess"/>
    <dgm:cxn modelId="{C254EB66-B34A-944E-B2A0-6E99C03AFABF}" srcId="{32564A62-D765-8642-A2A8-AE8EED35F34A}" destId="{DA69A74A-DDCF-9B45-9DC8-AF9D49C1CA15}" srcOrd="3" destOrd="0" parTransId="{796A182C-CEB0-4B4C-88F8-235AB79F6FB0}" sibTransId="{53CD970E-AE23-1B4C-A738-107C2C6106B9}"/>
    <dgm:cxn modelId="{53449C6B-0381-824B-90DA-B7A25F211787}" srcId="{32564A62-D765-8642-A2A8-AE8EED35F34A}" destId="{20E12E60-2995-4343-B965-05FEBC814961}" srcOrd="4" destOrd="0" parTransId="{528D9CE9-22FB-824E-8FC9-D425584E44B6}" sibTransId="{2EE3CFCD-D721-6042-B512-B9CF4D1CF7EF}"/>
    <dgm:cxn modelId="{C3D2E58B-A6DC-324C-BA1C-E56DD9C817C4}" type="presOf" srcId="{DA69A74A-DDCF-9B45-9DC8-AF9D49C1CA15}" destId="{5971B8E5-7D15-1E45-8515-4E6D61B79B82}" srcOrd="0" destOrd="0" presId="urn:microsoft.com/office/officeart/2005/8/layout/StepDownProcess"/>
    <dgm:cxn modelId="{0417A2A1-4D67-EA4F-9DD4-12FB36D698B6}" type="presOf" srcId="{20E12E60-2995-4343-B965-05FEBC814961}" destId="{AFC6EE7C-9020-BC49-9C3C-786CD031049C}" srcOrd="0" destOrd="0" presId="urn:microsoft.com/office/officeart/2005/8/layout/StepDownProcess"/>
    <dgm:cxn modelId="{70C6C5A3-3D4B-674D-9F06-97A311E8CC96}" srcId="{32564A62-D765-8642-A2A8-AE8EED35F34A}" destId="{A5D6541B-920C-3341-947E-067E5C978942}" srcOrd="1" destOrd="0" parTransId="{B071D1B7-047B-7B44-A41B-7E7D91451E9E}" sibTransId="{B4082AF5-C1D7-DD4C-B2A9-0004A1740C5D}"/>
    <dgm:cxn modelId="{EEF553A7-B1DF-F644-A7A3-D00DE407E1FA}" srcId="{32564A62-D765-8642-A2A8-AE8EED35F34A}" destId="{CF9FEF1E-9CE8-EA40-A848-5DF0DF247E71}" srcOrd="0" destOrd="0" parTransId="{DD5B7C68-67E2-284D-9860-E59C7B2B1D02}" sibTransId="{B5CBEF63-907A-3A4B-8CC6-F536B3E4241B}"/>
    <dgm:cxn modelId="{D9D6BFF6-6834-E049-AEFD-154B2016917D}" srcId="{32564A62-D765-8642-A2A8-AE8EED35F34A}" destId="{1E691916-1E56-2B4C-ACED-C418988E9035}" srcOrd="2" destOrd="0" parTransId="{2E38B38E-26F0-7943-83E4-EE4DD7498C8E}" sibTransId="{A0D5F135-361D-684F-819B-FB1F2ED78A7C}"/>
    <dgm:cxn modelId="{048B8FEC-5863-E84F-BA7C-129D472482EE}" type="presParOf" srcId="{47DFB4FC-15CE-634A-BCDE-60119AE11C3E}" destId="{C7A94897-ED78-4E46-9207-9E471F291C43}" srcOrd="0" destOrd="0" presId="urn:microsoft.com/office/officeart/2005/8/layout/StepDownProcess"/>
    <dgm:cxn modelId="{D56D8A9E-7B13-404B-A83D-9D6EAF8A9EA6}" type="presParOf" srcId="{C7A94897-ED78-4E46-9207-9E471F291C43}" destId="{89C340C7-C0ED-FB49-92A0-6D3951959501}" srcOrd="0" destOrd="0" presId="urn:microsoft.com/office/officeart/2005/8/layout/StepDownProcess"/>
    <dgm:cxn modelId="{48BD8654-1C7A-3148-B5D7-E5D79521B6A5}" type="presParOf" srcId="{C7A94897-ED78-4E46-9207-9E471F291C43}" destId="{E6177B69-1B48-684F-8B6B-FC26235E1EC4}" srcOrd="1" destOrd="0" presId="urn:microsoft.com/office/officeart/2005/8/layout/StepDownProcess"/>
    <dgm:cxn modelId="{D012A5BB-08C2-BE4D-A8C3-71FB8B63C41D}" type="presParOf" srcId="{C7A94897-ED78-4E46-9207-9E471F291C43}" destId="{DCC4D86F-84CC-C74D-A79A-4D6B1F8C1A9E}" srcOrd="2" destOrd="0" presId="urn:microsoft.com/office/officeart/2005/8/layout/StepDownProcess"/>
    <dgm:cxn modelId="{65904A8F-FBFB-1148-9CF6-377D91EE4657}" type="presParOf" srcId="{47DFB4FC-15CE-634A-BCDE-60119AE11C3E}" destId="{786B006B-70B9-4744-B4B5-E8C293A81D84}" srcOrd="1" destOrd="0" presId="urn:microsoft.com/office/officeart/2005/8/layout/StepDownProcess"/>
    <dgm:cxn modelId="{6F077588-B90F-9944-A247-8A6061E5D358}" type="presParOf" srcId="{47DFB4FC-15CE-634A-BCDE-60119AE11C3E}" destId="{4C7F0B2D-8F3E-B54D-BD71-886C509BB24E}" srcOrd="2" destOrd="0" presId="urn:microsoft.com/office/officeart/2005/8/layout/StepDownProcess"/>
    <dgm:cxn modelId="{7DD90B72-DD7F-FD4C-A3EB-27E04C0A0AB7}" type="presParOf" srcId="{4C7F0B2D-8F3E-B54D-BD71-886C509BB24E}" destId="{15142637-E1A1-0846-8A99-952696FE7030}" srcOrd="0" destOrd="0" presId="urn:microsoft.com/office/officeart/2005/8/layout/StepDownProcess"/>
    <dgm:cxn modelId="{50920A5A-5CF9-5C47-89DC-1FAFA272B92E}" type="presParOf" srcId="{4C7F0B2D-8F3E-B54D-BD71-886C509BB24E}" destId="{3EC95AB1-3BC5-FB42-9B31-81EA7DFDAFF0}" srcOrd="1" destOrd="0" presId="urn:microsoft.com/office/officeart/2005/8/layout/StepDownProcess"/>
    <dgm:cxn modelId="{69F75016-B8A8-5644-B1DC-022968F17616}" type="presParOf" srcId="{4C7F0B2D-8F3E-B54D-BD71-886C509BB24E}" destId="{10A04603-B6F1-E441-850C-47652870B88D}" srcOrd="2" destOrd="0" presId="urn:microsoft.com/office/officeart/2005/8/layout/StepDownProcess"/>
    <dgm:cxn modelId="{4B9457E7-9CED-8944-823E-0A17B0B46AC5}" type="presParOf" srcId="{47DFB4FC-15CE-634A-BCDE-60119AE11C3E}" destId="{02BBAE63-E9CB-194C-A417-1CBA8D061ECA}" srcOrd="3" destOrd="0" presId="urn:microsoft.com/office/officeart/2005/8/layout/StepDownProcess"/>
    <dgm:cxn modelId="{713BC5A7-B2A4-A64F-95D3-88E34F1C3574}" type="presParOf" srcId="{47DFB4FC-15CE-634A-BCDE-60119AE11C3E}" destId="{EE2FA55B-817B-B448-88F1-D139BE2EEDB3}" srcOrd="4" destOrd="0" presId="urn:microsoft.com/office/officeart/2005/8/layout/StepDownProcess"/>
    <dgm:cxn modelId="{05D24266-A66F-3748-9430-4D91E6F274F6}" type="presParOf" srcId="{EE2FA55B-817B-B448-88F1-D139BE2EEDB3}" destId="{5BB1D8C7-ED07-6A4B-AEB4-E17433ECDAAA}" srcOrd="0" destOrd="0" presId="urn:microsoft.com/office/officeart/2005/8/layout/StepDownProcess"/>
    <dgm:cxn modelId="{73596CCA-C617-F843-8D2C-F436A827530B}" type="presParOf" srcId="{EE2FA55B-817B-B448-88F1-D139BE2EEDB3}" destId="{C071218C-7B43-5048-9628-781D3BE31E6C}" srcOrd="1" destOrd="0" presId="urn:microsoft.com/office/officeart/2005/8/layout/StepDownProcess"/>
    <dgm:cxn modelId="{376A9741-CF91-304A-986B-9E5CE5FE71F6}" type="presParOf" srcId="{EE2FA55B-817B-B448-88F1-D139BE2EEDB3}" destId="{A737B1A5-30D4-EB48-B653-6EF85EAAF09B}" srcOrd="2" destOrd="0" presId="urn:microsoft.com/office/officeart/2005/8/layout/StepDownProcess"/>
    <dgm:cxn modelId="{40DBFAFF-9965-D04F-9706-D30E173294E7}" type="presParOf" srcId="{47DFB4FC-15CE-634A-BCDE-60119AE11C3E}" destId="{463BC0A9-5F79-A24B-AA51-1E40E6664537}" srcOrd="5" destOrd="0" presId="urn:microsoft.com/office/officeart/2005/8/layout/StepDownProcess"/>
    <dgm:cxn modelId="{2384C51F-9F49-AF47-9AB9-F5A45D5FC2C5}" type="presParOf" srcId="{47DFB4FC-15CE-634A-BCDE-60119AE11C3E}" destId="{5C9E6223-1241-AC44-9293-111CE3D7AF50}" srcOrd="6" destOrd="0" presId="urn:microsoft.com/office/officeart/2005/8/layout/StepDownProcess"/>
    <dgm:cxn modelId="{F5387C3A-E350-7C49-A76E-8EAE3C96EE6E}" type="presParOf" srcId="{5C9E6223-1241-AC44-9293-111CE3D7AF50}" destId="{FE971010-BC8E-2E40-B156-18DA250D2F23}" srcOrd="0" destOrd="0" presId="urn:microsoft.com/office/officeart/2005/8/layout/StepDownProcess"/>
    <dgm:cxn modelId="{470C6FC8-C992-EE41-B804-C45A30397797}" type="presParOf" srcId="{5C9E6223-1241-AC44-9293-111CE3D7AF50}" destId="{5971B8E5-7D15-1E45-8515-4E6D61B79B82}" srcOrd="1" destOrd="0" presId="urn:microsoft.com/office/officeart/2005/8/layout/StepDownProcess"/>
    <dgm:cxn modelId="{B17992D8-7167-DD4A-A978-2180305DDA49}" type="presParOf" srcId="{5C9E6223-1241-AC44-9293-111CE3D7AF50}" destId="{F71B824F-E14C-2545-B5B2-342CE83812B5}" srcOrd="2" destOrd="0" presId="urn:microsoft.com/office/officeart/2005/8/layout/StepDownProcess"/>
    <dgm:cxn modelId="{180815BD-19DB-2044-8247-5A07C1494472}" type="presParOf" srcId="{47DFB4FC-15CE-634A-BCDE-60119AE11C3E}" destId="{56499CE3-6A17-CE46-A406-0B1D0DF82761}" srcOrd="7" destOrd="0" presId="urn:microsoft.com/office/officeart/2005/8/layout/StepDownProcess"/>
    <dgm:cxn modelId="{88E36AB5-22FC-E143-8686-5657D4712448}" type="presParOf" srcId="{47DFB4FC-15CE-634A-BCDE-60119AE11C3E}" destId="{BEDB45F9-FF5D-AD4C-B44F-3B61CD5279B1}" srcOrd="8" destOrd="0" presId="urn:microsoft.com/office/officeart/2005/8/layout/StepDownProcess"/>
    <dgm:cxn modelId="{EFA5796A-A32D-DB43-9C31-D8E9C6444D3D}" type="presParOf" srcId="{BEDB45F9-FF5D-AD4C-B44F-3B61CD5279B1}" destId="{AFC6EE7C-9020-BC49-9C3C-786CD031049C}"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96BE5-0D84-6F4F-8240-ED573FC63EE1}">
      <dsp:nvSpPr>
        <dsp:cNvPr id="0" name=""/>
        <dsp:cNvSpPr/>
      </dsp:nvSpPr>
      <dsp:spPr>
        <a:xfrm>
          <a:off x="4773" y="1348239"/>
          <a:ext cx="1426615" cy="85596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kern="1200" dirty="0"/>
            <a:t>Datos</a:t>
          </a:r>
        </a:p>
      </dsp:txBody>
      <dsp:txXfrm>
        <a:off x="29843" y="1373309"/>
        <a:ext cx="1376475" cy="805829"/>
      </dsp:txXfrm>
    </dsp:sp>
    <dsp:sp modelId="{DFF3741E-FEA4-F841-AAEF-365A55086863}">
      <dsp:nvSpPr>
        <dsp:cNvPr id="0" name=""/>
        <dsp:cNvSpPr/>
      </dsp:nvSpPr>
      <dsp:spPr>
        <a:xfrm>
          <a:off x="1574049" y="1599324"/>
          <a:ext cx="302442" cy="3538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MX" sz="1500" kern="1200"/>
        </a:p>
      </dsp:txBody>
      <dsp:txXfrm>
        <a:off x="1574049" y="1670084"/>
        <a:ext cx="211709" cy="212280"/>
      </dsp:txXfrm>
    </dsp:sp>
    <dsp:sp modelId="{A06EE76F-1383-3A48-BF47-F14FB1C06B0A}">
      <dsp:nvSpPr>
        <dsp:cNvPr id="0" name=""/>
        <dsp:cNvSpPr/>
      </dsp:nvSpPr>
      <dsp:spPr>
        <a:xfrm>
          <a:off x="2002034" y="1348239"/>
          <a:ext cx="1426615" cy="85596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kern="1200" dirty="0"/>
            <a:t>Proceso</a:t>
          </a:r>
        </a:p>
      </dsp:txBody>
      <dsp:txXfrm>
        <a:off x="2027104" y="1373309"/>
        <a:ext cx="1376475" cy="805829"/>
      </dsp:txXfrm>
    </dsp:sp>
    <dsp:sp modelId="{47EDB7F1-BD10-7C4D-A133-A5626DD89A44}">
      <dsp:nvSpPr>
        <dsp:cNvPr id="0" name=""/>
        <dsp:cNvSpPr/>
      </dsp:nvSpPr>
      <dsp:spPr>
        <a:xfrm>
          <a:off x="3571311" y="1599324"/>
          <a:ext cx="302442" cy="3538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MX" sz="1500" kern="1200"/>
        </a:p>
      </dsp:txBody>
      <dsp:txXfrm>
        <a:off x="3571311" y="1670084"/>
        <a:ext cx="211709" cy="212280"/>
      </dsp:txXfrm>
    </dsp:sp>
    <dsp:sp modelId="{C09C4074-03A1-D44E-B5A3-DBB793A1C850}">
      <dsp:nvSpPr>
        <dsp:cNvPr id="0" name=""/>
        <dsp:cNvSpPr/>
      </dsp:nvSpPr>
      <dsp:spPr>
        <a:xfrm>
          <a:off x="3999295" y="1348239"/>
          <a:ext cx="1426615" cy="85596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kern="1200" dirty="0"/>
            <a:t>Información</a:t>
          </a:r>
        </a:p>
      </dsp:txBody>
      <dsp:txXfrm>
        <a:off x="4024365" y="1373309"/>
        <a:ext cx="1376475" cy="805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ABE85-E59F-6E43-B3A3-AD319D1BBB3C}">
      <dsp:nvSpPr>
        <dsp:cNvPr id="0" name=""/>
        <dsp:cNvSpPr/>
      </dsp:nvSpPr>
      <dsp:spPr>
        <a:xfrm>
          <a:off x="4762" y="1057855"/>
          <a:ext cx="1423380" cy="854028"/>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MX" sz="2800" kern="1200" dirty="0">
              <a:solidFill>
                <a:schemeClr val="tx1"/>
              </a:solidFill>
            </a:rPr>
            <a:t>Entrada</a:t>
          </a:r>
        </a:p>
      </dsp:txBody>
      <dsp:txXfrm>
        <a:off x="29776" y="1082869"/>
        <a:ext cx="1373352" cy="804000"/>
      </dsp:txXfrm>
    </dsp:sp>
    <dsp:sp modelId="{63F2F01D-AC6A-4741-97E8-2436A00441BF}">
      <dsp:nvSpPr>
        <dsp:cNvPr id="0" name=""/>
        <dsp:cNvSpPr/>
      </dsp:nvSpPr>
      <dsp:spPr>
        <a:xfrm>
          <a:off x="1570481" y="1308370"/>
          <a:ext cx="301756" cy="352998"/>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MX" sz="1500" kern="1200"/>
        </a:p>
      </dsp:txBody>
      <dsp:txXfrm>
        <a:off x="1570481" y="1378970"/>
        <a:ext cx="211229" cy="211798"/>
      </dsp:txXfrm>
    </dsp:sp>
    <dsp:sp modelId="{CAE08A91-2A94-E94F-94F9-AF07156593D2}">
      <dsp:nvSpPr>
        <dsp:cNvPr id="0" name=""/>
        <dsp:cNvSpPr/>
      </dsp:nvSpPr>
      <dsp:spPr>
        <a:xfrm>
          <a:off x="1997495" y="1057855"/>
          <a:ext cx="1423380" cy="854028"/>
        </a:xfrm>
        <a:prstGeom prst="roundRect">
          <a:avLst>
            <a:gd name="adj" fmla="val 10000"/>
          </a:avLst>
        </a:prstGeom>
        <a:solidFill>
          <a:schemeClr val="accent2">
            <a:shade val="50000"/>
            <a:hueOff val="-394115"/>
            <a:satOff val="5189"/>
            <a:lumOff val="3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MX" sz="2800" kern="1200" dirty="0">
              <a:solidFill>
                <a:schemeClr val="tx1"/>
              </a:solidFill>
            </a:rPr>
            <a:t>Proceso</a:t>
          </a:r>
        </a:p>
      </dsp:txBody>
      <dsp:txXfrm>
        <a:off x="2022509" y="1082869"/>
        <a:ext cx="1373352" cy="804000"/>
      </dsp:txXfrm>
    </dsp:sp>
    <dsp:sp modelId="{E4C671B4-FF1C-9C45-A6B2-777C175F65CD}">
      <dsp:nvSpPr>
        <dsp:cNvPr id="0" name=""/>
        <dsp:cNvSpPr/>
      </dsp:nvSpPr>
      <dsp:spPr>
        <a:xfrm>
          <a:off x="3563214" y="1308370"/>
          <a:ext cx="301756" cy="352998"/>
        </a:xfrm>
        <a:prstGeom prst="rightArrow">
          <a:avLst>
            <a:gd name="adj1" fmla="val 60000"/>
            <a:gd name="adj2" fmla="val 50000"/>
          </a:avLst>
        </a:prstGeom>
        <a:solidFill>
          <a:schemeClr val="accent2">
            <a:shade val="90000"/>
            <a:hueOff val="-574681"/>
            <a:satOff val="409"/>
            <a:lumOff val="321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MX" sz="1500" kern="1200"/>
        </a:p>
      </dsp:txBody>
      <dsp:txXfrm>
        <a:off x="3563214" y="1378970"/>
        <a:ext cx="211229" cy="211798"/>
      </dsp:txXfrm>
    </dsp:sp>
    <dsp:sp modelId="{84ADDBDF-16B1-CE47-914E-A2753DE3EFA1}">
      <dsp:nvSpPr>
        <dsp:cNvPr id="0" name=""/>
        <dsp:cNvSpPr/>
      </dsp:nvSpPr>
      <dsp:spPr>
        <a:xfrm>
          <a:off x="3990228" y="1057855"/>
          <a:ext cx="1423380" cy="854028"/>
        </a:xfrm>
        <a:prstGeom prst="roundRect">
          <a:avLst>
            <a:gd name="adj" fmla="val 10000"/>
          </a:avLst>
        </a:prstGeom>
        <a:solidFill>
          <a:schemeClr val="accent2">
            <a:shade val="50000"/>
            <a:hueOff val="-394115"/>
            <a:satOff val="5189"/>
            <a:lumOff val="3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MX" sz="2800" kern="1200" dirty="0">
              <a:solidFill>
                <a:schemeClr val="tx1"/>
              </a:solidFill>
            </a:rPr>
            <a:t>Salida</a:t>
          </a:r>
        </a:p>
      </dsp:txBody>
      <dsp:txXfrm>
        <a:off x="4015242" y="1082869"/>
        <a:ext cx="1373352" cy="80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340C7-C0ED-FB49-92A0-6D3951959501}">
      <dsp:nvSpPr>
        <dsp:cNvPr id="0" name=""/>
        <dsp:cNvSpPr/>
      </dsp:nvSpPr>
      <dsp:spPr>
        <a:xfrm rot="5400000">
          <a:off x="2283673" y="981377"/>
          <a:ext cx="854078" cy="97233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177B69-1B48-684F-8B6B-FC26235E1EC4}">
      <dsp:nvSpPr>
        <dsp:cNvPr id="0" name=""/>
        <dsp:cNvSpPr/>
      </dsp:nvSpPr>
      <dsp:spPr>
        <a:xfrm>
          <a:off x="2057394" y="34614"/>
          <a:ext cx="1437764" cy="1006388"/>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Requerimientos</a:t>
          </a:r>
        </a:p>
      </dsp:txBody>
      <dsp:txXfrm>
        <a:off x="2106531" y="83751"/>
        <a:ext cx="1339490" cy="908114"/>
      </dsp:txXfrm>
    </dsp:sp>
    <dsp:sp modelId="{DCC4D86F-84CC-C74D-A79A-4D6B1F8C1A9E}">
      <dsp:nvSpPr>
        <dsp:cNvPr id="0" name=""/>
        <dsp:cNvSpPr/>
      </dsp:nvSpPr>
      <dsp:spPr>
        <a:xfrm>
          <a:off x="3495159" y="130596"/>
          <a:ext cx="1045692" cy="813407"/>
        </a:xfrm>
        <a:prstGeom prst="rect">
          <a:avLst/>
        </a:prstGeom>
        <a:noFill/>
        <a:ln>
          <a:noFill/>
        </a:ln>
        <a:effectLst/>
      </dsp:spPr>
      <dsp:style>
        <a:lnRef idx="0">
          <a:scrgbClr r="0" g="0" b="0"/>
        </a:lnRef>
        <a:fillRef idx="0">
          <a:scrgbClr r="0" g="0" b="0"/>
        </a:fillRef>
        <a:effectRef idx="0">
          <a:scrgbClr r="0" g="0" b="0"/>
        </a:effectRef>
        <a:fontRef idx="minor"/>
      </dsp:style>
    </dsp:sp>
    <dsp:sp modelId="{15142637-E1A1-0846-8A99-952696FE7030}">
      <dsp:nvSpPr>
        <dsp:cNvPr id="0" name=""/>
        <dsp:cNvSpPr/>
      </dsp:nvSpPr>
      <dsp:spPr>
        <a:xfrm rot="5400000">
          <a:off x="3475733" y="2111883"/>
          <a:ext cx="854078" cy="972337"/>
        </a:xfrm>
        <a:prstGeom prst="bentUpArrow">
          <a:avLst>
            <a:gd name="adj1" fmla="val 32840"/>
            <a:gd name="adj2" fmla="val 25000"/>
            <a:gd name="adj3" fmla="val 35780"/>
          </a:avLst>
        </a:prstGeom>
        <a:solidFill>
          <a:schemeClr val="accent1">
            <a:tint val="50000"/>
            <a:hueOff val="-4019912"/>
            <a:satOff val="8042"/>
            <a:lumOff val="34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C95AB1-3BC5-FB42-9B31-81EA7DFDAFF0}">
      <dsp:nvSpPr>
        <dsp:cNvPr id="0" name=""/>
        <dsp:cNvSpPr/>
      </dsp:nvSpPr>
      <dsp:spPr>
        <a:xfrm>
          <a:off x="3249454" y="1165121"/>
          <a:ext cx="1437764" cy="1006388"/>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Diseño</a:t>
          </a:r>
        </a:p>
      </dsp:txBody>
      <dsp:txXfrm>
        <a:off x="3298591" y="1214258"/>
        <a:ext cx="1339490" cy="908114"/>
      </dsp:txXfrm>
    </dsp:sp>
    <dsp:sp modelId="{10A04603-B6F1-E441-850C-47652870B88D}">
      <dsp:nvSpPr>
        <dsp:cNvPr id="0" name=""/>
        <dsp:cNvSpPr/>
      </dsp:nvSpPr>
      <dsp:spPr>
        <a:xfrm>
          <a:off x="4687219" y="1261103"/>
          <a:ext cx="1045692" cy="813407"/>
        </a:xfrm>
        <a:prstGeom prst="rect">
          <a:avLst/>
        </a:prstGeom>
        <a:noFill/>
        <a:ln>
          <a:noFill/>
        </a:ln>
        <a:effectLst/>
      </dsp:spPr>
      <dsp:style>
        <a:lnRef idx="0">
          <a:scrgbClr r="0" g="0" b="0"/>
        </a:lnRef>
        <a:fillRef idx="0">
          <a:scrgbClr r="0" g="0" b="0"/>
        </a:fillRef>
        <a:effectRef idx="0">
          <a:scrgbClr r="0" g="0" b="0"/>
        </a:effectRef>
        <a:fontRef idx="minor"/>
      </dsp:style>
    </dsp:sp>
    <dsp:sp modelId="{5BB1D8C7-ED07-6A4B-AEB4-E17433ECDAAA}">
      <dsp:nvSpPr>
        <dsp:cNvPr id="0" name=""/>
        <dsp:cNvSpPr/>
      </dsp:nvSpPr>
      <dsp:spPr>
        <a:xfrm rot="5400000">
          <a:off x="4667792" y="3242390"/>
          <a:ext cx="854078" cy="972337"/>
        </a:xfrm>
        <a:prstGeom prst="bentUpArrow">
          <a:avLst>
            <a:gd name="adj1" fmla="val 32840"/>
            <a:gd name="adj2" fmla="val 25000"/>
            <a:gd name="adj3" fmla="val 35780"/>
          </a:avLst>
        </a:prstGeom>
        <a:solidFill>
          <a:schemeClr val="accent1">
            <a:tint val="50000"/>
            <a:hueOff val="-8039823"/>
            <a:satOff val="16083"/>
            <a:lumOff val="6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71218C-7B43-5048-9628-781D3BE31E6C}">
      <dsp:nvSpPr>
        <dsp:cNvPr id="0" name=""/>
        <dsp:cNvSpPr/>
      </dsp:nvSpPr>
      <dsp:spPr>
        <a:xfrm>
          <a:off x="4441514" y="2295627"/>
          <a:ext cx="1437764" cy="1006388"/>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Implementación</a:t>
          </a:r>
        </a:p>
      </dsp:txBody>
      <dsp:txXfrm>
        <a:off x="4490651" y="2344764"/>
        <a:ext cx="1339490" cy="908114"/>
      </dsp:txXfrm>
    </dsp:sp>
    <dsp:sp modelId="{A737B1A5-30D4-EB48-B653-6EF85EAAF09B}">
      <dsp:nvSpPr>
        <dsp:cNvPr id="0" name=""/>
        <dsp:cNvSpPr/>
      </dsp:nvSpPr>
      <dsp:spPr>
        <a:xfrm>
          <a:off x="5879278" y="2391609"/>
          <a:ext cx="1045692" cy="813407"/>
        </a:xfrm>
        <a:prstGeom prst="rect">
          <a:avLst/>
        </a:prstGeom>
        <a:noFill/>
        <a:ln>
          <a:noFill/>
        </a:ln>
        <a:effectLst/>
      </dsp:spPr>
      <dsp:style>
        <a:lnRef idx="0">
          <a:scrgbClr r="0" g="0" b="0"/>
        </a:lnRef>
        <a:fillRef idx="0">
          <a:scrgbClr r="0" g="0" b="0"/>
        </a:fillRef>
        <a:effectRef idx="0">
          <a:scrgbClr r="0" g="0" b="0"/>
        </a:effectRef>
        <a:fontRef idx="minor"/>
      </dsp:style>
    </dsp:sp>
    <dsp:sp modelId="{FE971010-BC8E-2E40-B156-18DA250D2F23}">
      <dsp:nvSpPr>
        <dsp:cNvPr id="0" name=""/>
        <dsp:cNvSpPr/>
      </dsp:nvSpPr>
      <dsp:spPr>
        <a:xfrm rot="5400000">
          <a:off x="5859852" y="4372896"/>
          <a:ext cx="854078" cy="972337"/>
        </a:xfrm>
        <a:prstGeom prst="bentUpArrow">
          <a:avLst>
            <a:gd name="adj1" fmla="val 32840"/>
            <a:gd name="adj2" fmla="val 25000"/>
            <a:gd name="adj3" fmla="val 35780"/>
          </a:avLst>
        </a:prstGeom>
        <a:solidFill>
          <a:schemeClr val="accent1">
            <a:tint val="50000"/>
            <a:hueOff val="-12059734"/>
            <a:satOff val="24125"/>
            <a:lumOff val="10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71B8E5-7D15-1E45-8515-4E6D61B79B82}">
      <dsp:nvSpPr>
        <dsp:cNvPr id="0" name=""/>
        <dsp:cNvSpPr/>
      </dsp:nvSpPr>
      <dsp:spPr>
        <a:xfrm>
          <a:off x="5633573" y="3426134"/>
          <a:ext cx="1437764" cy="1006388"/>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Verificación</a:t>
          </a:r>
        </a:p>
      </dsp:txBody>
      <dsp:txXfrm>
        <a:off x="5682710" y="3475271"/>
        <a:ext cx="1339490" cy="908114"/>
      </dsp:txXfrm>
    </dsp:sp>
    <dsp:sp modelId="{F71B824F-E14C-2545-B5B2-342CE83812B5}">
      <dsp:nvSpPr>
        <dsp:cNvPr id="0" name=""/>
        <dsp:cNvSpPr/>
      </dsp:nvSpPr>
      <dsp:spPr>
        <a:xfrm>
          <a:off x="7071338" y="3522116"/>
          <a:ext cx="1045692" cy="813407"/>
        </a:xfrm>
        <a:prstGeom prst="rect">
          <a:avLst/>
        </a:prstGeom>
        <a:noFill/>
        <a:ln>
          <a:noFill/>
        </a:ln>
        <a:effectLst/>
      </dsp:spPr>
      <dsp:style>
        <a:lnRef idx="0">
          <a:scrgbClr r="0" g="0" b="0"/>
        </a:lnRef>
        <a:fillRef idx="0">
          <a:scrgbClr r="0" g="0" b="0"/>
        </a:fillRef>
        <a:effectRef idx="0">
          <a:scrgbClr r="0" g="0" b="0"/>
        </a:effectRef>
        <a:fontRef idx="minor"/>
      </dsp:style>
    </dsp:sp>
    <dsp:sp modelId="{AFC6EE7C-9020-BC49-9C3C-786CD031049C}">
      <dsp:nvSpPr>
        <dsp:cNvPr id="0" name=""/>
        <dsp:cNvSpPr/>
      </dsp:nvSpPr>
      <dsp:spPr>
        <a:xfrm>
          <a:off x="6825633" y="4556640"/>
          <a:ext cx="1437764" cy="1006388"/>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Mantenimiento</a:t>
          </a:r>
        </a:p>
      </dsp:txBody>
      <dsp:txXfrm>
        <a:off x="6874770" y="4605777"/>
        <a:ext cx="1339490" cy="90811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A6566B0-3E59-A84D-9AB2-DA05E602ADD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59578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477ACAF-E4FF-A844-9E41-091A7206A2B4}"/>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1924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56920DA-0831-5D43-AA82-7741662FB96F}"/>
              </a:ext>
            </a:extLst>
          </p:cNvPr>
          <p:cNvPicPr>
            <a:picLocks noChangeAspect="1"/>
          </p:cNvPicPr>
          <p:nvPr userDrawn="1"/>
        </p:nvPicPr>
        <p:blipFill rotWithShape="1">
          <a:blip r:embed="rId2"/>
          <a:srcRect l="88730" b="81517"/>
          <a:stretch/>
        </p:blipFill>
        <p:spPr>
          <a:xfrm>
            <a:off x="10811424" y="0"/>
            <a:ext cx="1380575" cy="1273629"/>
          </a:xfrm>
          <a:prstGeom prst="rect">
            <a:avLst/>
          </a:prstGeom>
        </p:spPr>
      </p:pic>
      <p:pic>
        <p:nvPicPr>
          <p:cNvPr id="4" name="Imagen 3">
            <a:extLst>
              <a:ext uri="{FF2B5EF4-FFF2-40B4-BE49-F238E27FC236}">
                <a16:creationId xmlns:a16="http://schemas.microsoft.com/office/drawing/2014/main" id="{092DB8E1-A03D-6B43-86B1-8B3474CE86A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014" t="43783" r="13728" b="43783"/>
          <a:stretch/>
        </p:blipFill>
        <p:spPr>
          <a:xfrm>
            <a:off x="10363198" y="6544993"/>
            <a:ext cx="1818968" cy="313007"/>
          </a:xfrm>
          <a:prstGeom prst="rect">
            <a:avLst/>
          </a:prstGeom>
        </p:spPr>
      </p:pic>
    </p:spTree>
    <p:extLst>
      <p:ext uri="{BB962C8B-B14F-4D97-AF65-F5344CB8AC3E}">
        <p14:creationId xmlns:p14="http://schemas.microsoft.com/office/powerpoint/2010/main" val="2213046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FB3CFEF-4B3E-1E40-B352-B3A39094156E}"/>
              </a:ext>
            </a:extLst>
          </p:cNvPr>
          <p:cNvPicPr>
            <a:picLocks noChangeAspect="1"/>
          </p:cNvPicPr>
          <p:nvPr userDrawn="1"/>
        </p:nvPicPr>
        <p:blipFill>
          <a:blip r:embed="rId2"/>
          <a:stretch>
            <a:fillRect/>
          </a:stretch>
        </p:blipFill>
        <p:spPr>
          <a:xfrm>
            <a:off x="0" y="-1"/>
            <a:ext cx="12192002" cy="6858001"/>
          </a:xfrm>
          <a:prstGeom prst="rect">
            <a:avLst/>
          </a:prstGeom>
        </p:spPr>
      </p:pic>
      <p:pic>
        <p:nvPicPr>
          <p:cNvPr id="3" name="Imagen 2">
            <a:extLst>
              <a:ext uri="{FF2B5EF4-FFF2-40B4-BE49-F238E27FC236}">
                <a16:creationId xmlns:a16="http://schemas.microsoft.com/office/drawing/2014/main" id="{E2EC2E43-EBA0-0F41-B6CF-4AF888492DF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014" t="43783" r="13728" b="43783"/>
          <a:stretch/>
        </p:blipFill>
        <p:spPr>
          <a:xfrm>
            <a:off x="10363198" y="6544993"/>
            <a:ext cx="1818968" cy="313007"/>
          </a:xfrm>
          <a:prstGeom prst="rect">
            <a:avLst/>
          </a:prstGeom>
        </p:spPr>
      </p:pic>
    </p:spTree>
    <p:extLst>
      <p:ext uri="{BB962C8B-B14F-4D97-AF65-F5344CB8AC3E}">
        <p14:creationId xmlns:p14="http://schemas.microsoft.com/office/powerpoint/2010/main" val="80330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39422CC-C000-654E-9301-E5A5A99182F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1988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A3B3542-21FA-CE4F-97EC-30221117B44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8657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CFC36C6-822B-4F4E-9443-296E49B7FDE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6494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E1AF5-3C3B-46CA-B8D9-F82D92372EFC}" type="datetimeFigureOut">
              <a:rPr lang="es-CO" smtClean="0"/>
              <a:t>28/06/21</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6B845-2DAD-48EA-A0E3-FCD3B310DCF8}" type="slidenum">
              <a:rPr lang="es-CO" smtClean="0"/>
              <a:t>‹Nº›</a:t>
            </a:fld>
            <a:endParaRPr lang="es-CO"/>
          </a:p>
        </p:txBody>
      </p:sp>
    </p:spTree>
    <p:extLst>
      <p:ext uri="{BB962C8B-B14F-4D97-AF65-F5344CB8AC3E}">
        <p14:creationId xmlns:p14="http://schemas.microsoft.com/office/powerpoint/2010/main" val="1180204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8.jpe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python.org/"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1D2EC8-5850-1C49-BB2F-C8BCEF82B730}"/>
              </a:ext>
            </a:extLst>
          </p:cNvPr>
          <p:cNvSpPr txBox="1"/>
          <p:nvPr/>
        </p:nvSpPr>
        <p:spPr>
          <a:xfrm>
            <a:off x="5406190" y="1459830"/>
            <a:ext cx="5727032" cy="461665"/>
          </a:xfrm>
          <a:prstGeom prst="rect">
            <a:avLst/>
          </a:prstGeom>
          <a:noFill/>
        </p:spPr>
        <p:txBody>
          <a:bodyPr wrap="square" rtlCol="0">
            <a:spAutoFit/>
          </a:bodyPr>
          <a:lstStyle/>
          <a:p>
            <a:pPr algn="r"/>
            <a:r>
              <a:rPr lang="es-CO" sz="2400" b="1" dirty="0"/>
              <a:t>WORKSHOP 1 – INTRODUCCIÓN A PYTHON</a:t>
            </a:r>
          </a:p>
        </p:txBody>
      </p:sp>
      <p:sp>
        <p:nvSpPr>
          <p:cNvPr id="3" name="CuadroTexto 2">
            <a:extLst>
              <a:ext uri="{FF2B5EF4-FFF2-40B4-BE49-F238E27FC236}">
                <a16:creationId xmlns:a16="http://schemas.microsoft.com/office/drawing/2014/main" id="{9B0C5498-518F-F44A-B871-4DE0FBF9BA8B}"/>
              </a:ext>
            </a:extLst>
          </p:cNvPr>
          <p:cNvSpPr txBox="1"/>
          <p:nvPr/>
        </p:nvSpPr>
        <p:spPr>
          <a:xfrm>
            <a:off x="609599" y="4588042"/>
            <a:ext cx="6120064" cy="1077218"/>
          </a:xfrm>
          <a:prstGeom prst="rect">
            <a:avLst/>
          </a:prstGeom>
          <a:noFill/>
        </p:spPr>
        <p:txBody>
          <a:bodyPr wrap="square" rtlCol="0">
            <a:spAutoFit/>
          </a:bodyPr>
          <a:lstStyle/>
          <a:p>
            <a:pPr algn="ctr"/>
            <a:r>
              <a:rPr lang="es-CO" sz="1600" b="1" dirty="0"/>
              <a:t>Oscar Mauricio González Gómez</a:t>
            </a:r>
          </a:p>
          <a:p>
            <a:pPr algn="ctr"/>
            <a:r>
              <a:rPr lang="es-CO" sz="1600" i="1" dirty="0"/>
              <a:t>Instructor TIC</a:t>
            </a:r>
          </a:p>
          <a:p>
            <a:pPr algn="ctr"/>
            <a:r>
              <a:rPr lang="es-CO" sz="1600" dirty="0"/>
              <a:t>Centro Nacional Colombo Alemán</a:t>
            </a:r>
          </a:p>
          <a:p>
            <a:pPr algn="ctr"/>
            <a:r>
              <a:rPr lang="es-CO" sz="1600" dirty="0"/>
              <a:t>Regional Atlántico</a:t>
            </a:r>
          </a:p>
        </p:txBody>
      </p:sp>
    </p:spTree>
    <p:extLst>
      <p:ext uri="{BB962C8B-B14F-4D97-AF65-F5344CB8AC3E}">
        <p14:creationId xmlns:p14="http://schemas.microsoft.com/office/powerpoint/2010/main" val="134301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C2A9E6-2905-9A4F-BB88-D71C628580F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Principios del Pensamiento Computacional</a:t>
            </a:r>
          </a:p>
        </p:txBody>
      </p:sp>
      <p:sp>
        <p:nvSpPr>
          <p:cNvPr id="11" name="Rectángulo 10">
            <a:extLst>
              <a:ext uri="{FF2B5EF4-FFF2-40B4-BE49-F238E27FC236}">
                <a16:creationId xmlns:a16="http://schemas.microsoft.com/office/drawing/2014/main" id="{CB8AF8B1-F237-DB48-AE34-FD497DB51BD3}"/>
              </a:ext>
            </a:extLst>
          </p:cNvPr>
          <p:cNvSpPr/>
          <p:nvPr/>
        </p:nvSpPr>
        <p:spPr>
          <a:xfrm>
            <a:off x="862217" y="1287953"/>
            <a:ext cx="1303562" cy="461665"/>
          </a:xfrm>
          <a:prstGeom prst="rect">
            <a:avLst/>
          </a:prstGeom>
        </p:spPr>
        <p:txBody>
          <a:bodyPr wrap="none">
            <a:spAutoFit/>
          </a:bodyPr>
          <a:lstStyle/>
          <a:p>
            <a:r>
              <a:rPr lang="es-ES_tradnl" sz="2400" b="1" dirty="0">
                <a:solidFill>
                  <a:srgbClr val="FC671A"/>
                </a:solidFill>
              </a:rPr>
              <a:t>Modelos</a:t>
            </a:r>
            <a:endParaRPr lang="es-CO" sz="2400" b="1"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41F783F-D3E4-0C4A-B802-5B8D355FA2A2}"/>
                  </a:ext>
                </a:extLst>
              </p:cNvPr>
              <p:cNvSpPr txBox="1"/>
              <p:nvPr/>
            </p:nvSpPr>
            <p:spPr>
              <a:xfrm>
                <a:off x="846314" y="1824254"/>
                <a:ext cx="10510029" cy="1735347"/>
              </a:xfrm>
              <a:prstGeom prst="rect">
                <a:avLst/>
              </a:prstGeom>
              <a:noFill/>
            </p:spPr>
            <p:txBody>
              <a:bodyPr wrap="square" rtlCol="0">
                <a:spAutoFit/>
              </a:bodyPr>
              <a:lstStyle/>
              <a:p>
                <a:r>
                  <a:rPr lang="es-CO" sz="2000" b="1" dirty="0"/>
                  <a:t>Modelo declarativo: </a:t>
                </a:r>
                <a:r>
                  <a:rPr lang="es-CO" sz="2000" dirty="0"/>
                  <a:t>todo cuerpo atrae a los demás con una fuerza que, para dos cuerpos cualesquiera, es directamente proporcional al producto de sus masas e inversamente proporcional al cuadrado de la distancia que lo separa.</a:t>
                </a:r>
              </a:p>
              <a:p>
                <a:endParaRPr lang="es-CO" sz="2000" dirty="0"/>
              </a:p>
              <a:p>
                <a:r>
                  <a:rPr lang="es-CO" sz="2000" b="1" dirty="0"/>
                  <a:t>Modelo matemático: </a:t>
                </a:r>
                <a14:m>
                  <m:oMath xmlns:m="http://schemas.openxmlformats.org/officeDocument/2006/math">
                    <m:r>
                      <a:rPr lang="es-ES" sz="2000" i="1">
                        <a:latin typeface="Cambria Math" panose="02040503050406030204" pitchFamily="18" charset="0"/>
                      </a:rPr>
                      <m:t>𝐹</m:t>
                    </m:r>
                    <m:r>
                      <a:rPr lang="es-ES" sz="2000" i="1">
                        <a:latin typeface="Cambria Math" panose="02040503050406030204" pitchFamily="18" charset="0"/>
                      </a:rPr>
                      <m:t>=</m:t>
                    </m:r>
                    <m:r>
                      <a:rPr lang="es-ES" sz="2000" i="1">
                        <a:latin typeface="Cambria Math" panose="02040503050406030204" pitchFamily="18" charset="0"/>
                      </a:rPr>
                      <m:t>𝐺</m:t>
                    </m:r>
                    <m:f>
                      <m:fPr>
                        <m:ctrlPr>
                          <a:rPr lang="es-ES" sz="2000" i="1">
                            <a:latin typeface="Cambria Math" panose="02040503050406030204" pitchFamily="18" charset="0"/>
                          </a:rPr>
                        </m:ctrlPr>
                      </m:fPr>
                      <m:num>
                        <m:sSub>
                          <m:sSubPr>
                            <m:ctrlPr>
                              <a:rPr lang="es-ES" sz="2000" i="1">
                                <a:latin typeface="Cambria Math" panose="02040503050406030204" pitchFamily="18" charset="0"/>
                              </a:rPr>
                            </m:ctrlPr>
                          </m:sSubPr>
                          <m:e>
                            <m:r>
                              <a:rPr lang="es-ES" sz="2000" i="1">
                                <a:latin typeface="Cambria Math" panose="02040503050406030204" pitchFamily="18" charset="0"/>
                              </a:rPr>
                              <m:t>𝑚</m:t>
                            </m:r>
                          </m:e>
                          <m:sub>
                            <m:r>
                              <a:rPr lang="es-ES" sz="2000" i="1">
                                <a:latin typeface="Cambria Math" panose="02040503050406030204" pitchFamily="18" charset="0"/>
                              </a:rPr>
                              <m:t>1</m:t>
                            </m:r>
                          </m:sub>
                        </m:sSub>
                        <m:sSub>
                          <m:sSubPr>
                            <m:ctrlPr>
                              <a:rPr lang="es-ES" sz="2000" i="1">
                                <a:latin typeface="Cambria Math" panose="02040503050406030204" pitchFamily="18" charset="0"/>
                              </a:rPr>
                            </m:ctrlPr>
                          </m:sSubPr>
                          <m:e>
                            <m:r>
                              <a:rPr lang="es-ES" sz="2000" i="1">
                                <a:latin typeface="Cambria Math" panose="02040503050406030204" pitchFamily="18" charset="0"/>
                              </a:rPr>
                              <m:t>𝑚</m:t>
                            </m:r>
                          </m:e>
                          <m:sub>
                            <m:r>
                              <a:rPr lang="es-ES" sz="2000" i="1">
                                <a:latin typeface="Cambria Math" panose="02040503050406030204" pitchFamily="18" charset="0"/>
                              </a:rPr>
                              <m:t>2</m:t>
                            </m:r>
                          </m:sub>
                        </m:sSub>
                      </m:num>
                      <m:den>
                        <m:sSup>
                          <m:sSupPr>
                            <m:ctrlPr>
                              <a:rPr lang="es-ES" sz="2000" i="1">
                                <a:latin typeface="Cambria Math" panose="02040503050406030204" pitchFamily="18" charset="0"/>
                              </a:rPr>
                            </m:ctrlPr>
                          </m:sSupPr>
                          <m:e>
                            <m:r>
                              <a:rPr lang="es-ES" sz="2000" i="1">
                                <a:latin typeface="Cambria Math" panose="02040503050406030204" pitchFamily="18" charset="0"/>
                              </a:rPr>
                              <m:t>𝑑</m:t>
                            </m:r>
                          </m:e>
                          <m:sup>
                            <m:r>
                              <a:rPr lang="es-ES" sz="2000" i="1">
                                <a:latin typeface="Cambria Math" panose="02040503050406030204" pitchFamily="18" charset="0"/>
                              </a:rPr>
                              <m:t>2</m:t>
                            </m:r>
                          </m:sup>
                        </m:sSup>
                      </m:den>
                    </m:f>
                  </m:oMath>
                </a14:m>
                <a:endParaRPr lang="es-CO" sz="2000" dirty="0"/>
              </a:p>
            </p:txBody>
          </p:sp>
        </mc:Choice>
        <mc:Fallback xmlns="">
          <p:sp>
            <p:nvSpPr>
              <p:cNvPr id="4" name="CuadroTexto 3">
                <a:extLst>
                  <a:ext uri="{FF2B5EF4-FFF2-40B4-BE49-F238E27FC236}">
                    <a16:creationId xmlns:a16="http://schemas.microsoft.com/office/drawing/2014/main" id="{041F783F-D3E4-0C4A-B802-5B8D355FA2A2}"/>
                  </a:ext>
                </a:extLst>
              </p:cNvPr>
              <p:cNvSpPr txBox="1">
                <a:spLocks noRot="1" noChangeAspect="1" noMove="1" noResize="1" noEditPoints="1" noAdjustHandles="1" noChangeArrowheads="1" noChangeShapeType="1" noTextEdit="1"/>
              </p:cNvSpPr>
              <p:nvPr/>
            </p:nvSpPr>
            <p:spPr>
              <a:xfrm>
                <a:off x="846314" y="1824254"/>
                <a:ext cx="10510029" cy="1735347"/>
              </a:xfrm>
              <a:prstGeom prst="rect">
                <a:avLst/>
              </a:prstGeom>
              <a:blipFill>
                <a:blip r:embed="rId2"/>
                <a:stretch>
                  <a:fillRect l="-603" t="-1449" b="-1449"/>
                </a:stretch>
              </a:blipFill>
            </p:spPr>
            <p:txBody>
              <a:bodyPr/>
              <a:lstStyle/>
              <a:p>
                <a:r>
                  <a:rPr lang="es-CO">
                    <a:noFill/>
                  </a:rPr>
                  <a:t> </a:t>
                </a:r>
              </a:p>
            </p:txBody>
          </p:sp>
        </mc:Fallback>
      </mc:AlternateContent>
      <p:sp>
        <p:nvSpPr>
          <p:cNvPr id="16" name="Rectángulo 15">
            <a:extLst>
              <a:ext uri="{FF2B5EF4-FFF2-40B4-BE49-F238E27FC236}">
                <a16:creationId xmlns:a16="http://schemas.microsoft.com/office/drawing/2014/main" id="{6059A23E-4414-FD45-A6A2-0BB2F691F006}"/>
              </a:ext>
            </a:extLst>
          </p:cNvPr>
          <p:cNvSpPr/>
          <p:nvPr/>
        </p:nvSpPr>
        <p:spPr>
          <a:xfrm>
            <a:off x="862217" y="3762134"/>
            <a:ext cx="3919150" cy="461665"/>
          </a:xfrm>
          <a:prstGeom prst="rect">
            <a:avLst/>
          </a:prstGeom>
        </p:spPr>
        <p:txBody>
          <a:bodyPr wrap="none">
            <a:spAutoFit/>
          </a:bodyPr>
          <a:lstStyle/>
          <a:p>
            <a:r>
              <a:rPr lang="es-ES_tradnl" sz="2400" b="1" dirty="0">
                <a:solidFill>
                  <a:srgbClr val="FC671A"/>
                </a:solidFill>
              </a:rPr>
              <a:t>Reconocimiento de Patrones</a:t>
            </a:r>
            <a:endParaRPr lang="es-CO" sz="2400" b="1" dirty="0"/>
          </a:p>
        </p:txBody>
      </p:sp>
      <p:sp>
        <p:nvSpPr>
          <p:cNvPr id="6" name="CuadroTexto 5">
            <a:extLst>
              <a:ext uri="{FF2B5EF4-FFF2-40B4-BE49-F238E27FC236}">
                <a16:creationId xmlns:a16="http://schemas.microsoft.com/office/drawing/2014/main" id="{67C9350E-5F81-884D-B981-9BFE624C33E5}"/>
              </a:ext>
            </a:extLst>
          </p:cNvPr>
          <p:cNvSpPr txBox="1"/>
          <p:nvPr/>
        </p:nvSpPr>
        <p:spPr>
          <a:xfrm>
            <a:off x="862217" y="4426332"/>
            <a:ext cx="10494126" cy="1938992"/>
          </a:xfrm>
          <a:prstGeom prst="rect">
            <a:avLst/>
          </a:prstGeom>
          <a:noFill/>
        </p:spPr>
        <p:txBody>
          <a:bodyPr wrap="square" rtlCol="0">
            <a:spAutoFit/>
          </a:bodyPr>
          <a:lstStyle/>
          <a:p>
            <a:pPr marL="285750" indent="-285750">
              <a:buFont typeface="Arial" panose="020B0604020202020204" pitchFamily="34" charset="0"/>
              <a:buChar char="•"/>
            </a:pPr>
            <a:r>
              <a:rPr lang="es-CO" sz="2000" dirty="0"/>
              <a:t>El área de reconocimiento de patrones concentra algoritmos, metodologías, teorías y sistemas que permiten diferenciar, asociar y clasificar datos de forma automatizada.</a:t>
            </a:r>
          </a:p>
          <a:p>
            <a:pPr marL="285750" indent="-285750">
              <a:buFont typeface="Arial" panose="020B0604020202020204" pitchFamily="34" charset="0"/>
              <a:buChar char="•"/>
            </a:pPr>
            <a:endParaRPr lang="es-CO" sz="2000" dirty="0"/>
          </a:p>
          <a:p>
            <a:pPr marL="285750" indent="-285750">
              <a:buFont typeface="Arial" panose="020B0604020202020204" pitchFamily="34" charset="0"/>
              <a:buChar char="•"/>
            </a:pPr>
            <a:r>
              <a:rPr lang="es-CO" sz="2000" dirty="0"/>
              <a:t>En la vida diaria ya convivimos con tecnología que reconoce nuestra voz, nuestra cara o nuestra huella digital. Además, también se aplica el reconocimiento de patrones cuando buscamos en la red imágenes e información.</a:t>
            </a:r>
          </a:p>
        </p:txBody>
      </p:sp>
      <p:sp>
        <p:nvSpPr>
          <p:cNvPr id="17" name="Freeform 5">
            <a:extLst>
              <a:ext uri="{FF2B5EF4-FFF2-40B4-BE49-F238E27FC236}">
                <a16:creationId xmlns:a16="http://schemas.microsoft.com/office/drawing/2014/main" id="{915CE231-7B0D-EF4F-99B8-22ADDCF80CE8}"/>
              </a:ext>
            </a:extLst>
          </p:cNvPr>
          <p:cNvSpPr>
            <a:spLocks noEditPoints="1"/>
          </p:cNvSpPr>
          <p:nvPr/>
        </p:nvSpPr>
        <p:spPr bwMode="auto">
          <a:xfrm>
            <a:off x="11631677" y="2179276"/>
            <a:ext cx="472720" cy="378176"/>
          </a:xfrm>
          <a:custGeom>
            <a:avLst/>
            <a:gdLst>
              <a:gd name="T0" fmla="*/ 89 w 122"/>
              <a:gd name="T1" fmla="*/ 61 h 98"/>
              <a:gd name="T2" fmla="*/ 75 w 122"/>
              <a:gd name="T3" fmla="*/ 70 h 98"/>
              <a:gd name="T4" fmla="*/ 73 w 122"/>
              <a:gd name="T5" fmla="*/ 71 h 98"/>
              <a:gd name="T6" fmla="*/ 84 w 122"/>
              <a:gd name="T7" fmla="*/ 75 h 98"/>
              <a:gd name="T8" fmla="*/ 81 w 122"/>
              <a:gd name="T9" fmla="*/ 88 h 98"/>
              <a:gd name="T10" fmla="*/ 83 w 122"/>
              <a:gd name="T11" fmla="*/ 87 h 98"/>
              <a:gd name="T12" fmla="*/ 97 w 122"/>
              <a:gd name="T13" fmla="*/ 79 h 98"/>
              <a:gd name="T14" fmla="*/ 99 w 122"/>
              <a:gd name="T15" fmla="*/ 78 h 98"/>
              <a:gd name="T16" fmla="*/ 98 w 122"/>
              <a:gd name="T17" fmla="*/ 76 h 98"/>
              <a:gd name="T18" fmla="*/ 92 w 122"/>
              <a:gd name="T19" fmla="*/ 62 h 98"/>
              <a:gd name="T20" fmla="*/ 91 w 122"/>
              <a:gd name="T21" fmla="*/ 60 h 98"/>
              <a:gd name="T22" fmla="*/ 94 w 122"/>
              <a:gd name="T23" fmla="*/ 46 h 98"/>
              <a:gd name="T24" fmla="*/ 93 w 122"/>
              <a:gd name="T25" fmla="*/ 52 h 98"/>
              <a:gd name="T26" fmla="*/ 97 w 122"/>
              <a:gd name="T27" fmla="*/ 51 h 98"/>
              <a:gd name="T28" fmla="*/ 94 w 122"/>
              <a:gd name="T29" fmla="*/ 46 h 98"/>
              <a:gd name="T30" fmla="*/ 100 w 122"/>
              <a:gd name="T31" fmla="*/ 43 h 98"/>
              <a:gd name="T32" fmla="*/ 103 w 122"/>
              <a:gd name="T33" fmla="*/ 47 h 98"/>
              <a:gd name="T34" fmla="*/ 104 w 122"/>
              <a:gd name="T35" fmla="*/ 41 h 98"/>
              <a:gd name="T36" fmla="*/ 91 w 122"/>
              <a:gd name="T37" fmla="*/ 36 h 98"/>
              <a:gd name="T38" fmla="*/ 90 w 122"/>
              <a:gd name="T39" fmla="*/ 43 h 98"/>
              <a:gd name="T40" fmla="*/ 94 w 122"/>
              <a:gd name="T41" fmla="*/ 41 h 98"/>
              <a:gd name="T42" fmla="*/ 91 w 122"/>
              <a:gd name="T43" fmla="*/ 36 h 98"/>
              <a:gd name="T44" fmla="*/ 97 w 122"/>
              <a:gd name="T45" fmla="*/ 33 h 98"/>
              <a:gd name="T46" fmla="*/ 100 w 122"/>
              <a:gd name="T47" fmla="*/ 37 h 98"/>
              <a:gd name="T48" fmla="*/ 101 w 122"/>
              <a:gd name="T49" fmla="*/ 31 h 98"/>
              <a:gd name="T50" fmla="*/ 58 w 122"/>
              <a:gd name="T51" fmla="*/ 83 h 98"/>
              <a:gd name="T52" fmla="*/ 6 w 122"/>
              <a:gd name="T53" fmla="*/ 63 h 98"/>
              <a:gd name="T54" fmla="*/ 16 w 122"/>
              <a:gd name="T55" fmla="*/ 19 h 98"/>
              <a:gd name="T56" fmla="*/ 23 w 122"/>
              <a:gd name="T57" fmla="*/ 5 h 98"/>
              <a:gd name="T58" fmla="*/ 41 w 122"/>
              <a:gd name="T59" fmla="*/ 6 h 98"/>
              <a:gd name="T60" fmla="*/ 58 w 122"/>
              <a:gd name="T61" fmla="*/ 83 h 98"/>
              <a:gd name="T62" fmla="*/ 21 w 122"/>
              <a:gd name="T63" fmla="*/ 2 h 98"/>
              <a:gd name="T64" fmla="*/ 13 w 122"/>
              <a:gd name="T65" fmla="*/ 18 h 98"/>
              <a:gd name="T66" fmla="*/ 2 w 122"/>
              <a:gd name="T67" fmla="*/ 65 h 98"/>
              <a:gd name="T68" fmla="*/ 58 w 122"/>
              <a:gd name="T69" fmla="*/ 87 h 98"/>
              <a:gd name="T70" fmla="*/ 59 w 122"/>
              <a:gd name="T71" fmla="*/ 88 h 98"/>
              <a:gd name="T72" fmla="*/ 90 w 122"/>
              <a:gd name="T73" fmla="*/ 97 h 98"/>
              <a:gd name="T74" fmla="*/ 98 w 122"/>
              <a:gd name="T75" fmla="*/ 97 h 98"/>
              <a:gd name="T76" fmla="*/ 117 w 122"/>
              <a:gd name="T77" fmla="*/ 57 h 98"/>
              <a:gd name="T78" fmla="*/ 121 w 122"/>
              <a:gd name="T79" fmla="*/ 34 h 98"/>
              <a:gd name="T80" fmla="*/ 118 w 122"/>
              <a:gd name="T81" fmla="*/ 35 h 98"/>
              <a:gd name="T82" fmla="*/ 100 w 122"/>
              <a:gd name="T83" fmla="*/ 89 h 98"/>
              <a:gd name="T84" fmla="*/ 95 w 122"/>
              <a:gd name="T85" fmla="*/ 94 h 98"/>
              <a:gd name="T86" fmla="*/ 62 w 122"/>
              <a:gd name="T87" fmla="*/ 85 h 98"/>
              <a:gd name="T88" fmla="*/ 108 w 122"/>
              <a:gd name="T89" fmla="*/ 29 h 98"/>
              <a:gd name="T90" fmla="*/ 42 w 122"/>
              <a:gd name="T91"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 h="98">
                <a:moveTo>
                  <a:pt x="90" y="60"/>
                </a:moveTo>
                <a:cubicBezTo>
                  <a:pt x="90" y="60"/>
                  <a:pt x="89" y="60"/>
                  <a:pt x="89" y="61"/>
                </a:cubicBezTo>
                <a:cubicBezTo>
                  <a:pt x="85" y="72"/>
                  <a:pt x="85" y="72"/>
                  <a:pt x="85" y="72"/>
                </a:cubicBezTo>
                <a:cubicBezTo>
                  <a:pt x="75" y="70"/>
                  <a:pt x="75" y="70"/>
                  <a:pt x="75" y="70"/>
                </a:cubicBezTo>
                <a:cubicBezTo>
                  <a:pt x="75" y="69"/>
                  <a:pt x="75" y="69"/>
                  <a:pt x="75" y="69"/>
                </a:cubicBezTo>
                <a:cubicBezTo>
                  <a:pt x="74" y="69"/>
                  <a:pt x="73" y="70"/>
                  <a:pt x="73" y="71"/>
                </a:cubicBezTo>
                <a:cubicBezTo>
                  <a:pt x="73" y="71"/>
                  <a:pt x="73" y="72"/>
                  <a:pt x="74" y="72"/>
                </a:cubicBezTo>
                <a:cubicBezTo>
                  <a:pt x="84" y="75"/>
                  <a:pt x="84" y="75"/>
                  <a:pt x="84" y="75"/>
                </a:cubicBezTo>
                <a:cubicBezTo>
                  <a:pt x="80" y="86"/>
                  <a:pt x="80" y="86"/>
                  <a:pt x="80" y="86"/>
                </a:cubicBezTo>
                <a:cubicBezTo>
                  <a:pt x="80" y="87"/>
                  <a:pt x="80" y="88"/>
                  <a:pt x="81" y="88"/>
                </a:cubicBezTo>
                <a:cubicBezTo>
                  <a:pt x="81" y="88"/>
                  <a:pt x="82" y="88"/>
                  <a:pt x="82" y="88"/>
                </a:cubicBezTo>
                <a:cubicBezTo>
                  <a:pt x="82" y="88"/>
                  <a:pt x="83" y="88"/>
                  <a:pt x="83" y="87"/>
                </a:cubicBezTo>
                <a:cubicBezTo>
                  <a:pt x="87" y="76"/>
                  <a:pt x="87" y="76"/>
                  <a:pt x="87" y="76"/>
                </a:cubicBezTo>
                <a:cubicBezTo>
                  <a:pt x="97" y="79"/>
                  <a:pt x="97" y="79"/>
                  <a:pt x="97" y="79"/>
                </a:cubicBezTo>
                <a:cubicBezTo>
                  <a:pt x="97" y="79"/>
                  <a:pt x="97" y="79"/>
                  <a:pt x="98" y="79"/>
                </a:cubicBezTo>
                <a:cubicBezTo>
                  <a:pt x="98" y="79"/>
                  <a:pt x="99" y="79"/>
                  <a:pt x="99" y="78"/>
                </a:cubicBezTo>
                <a:cubicBezTo>
                  <a:pt x="99" y="78"/>
                  <a:pt x="99" y="78"/>
                  <a:pt x="99" y="78"/>
                </a:cubicBezTo>
                <a:cubicBezTo>
                  <a:pt x="99" y="77"/>
                  <a:pt x="99" y="76"/>
                  <a:pt x="98" y="76"/>
                </a:cubicBezTo>
                <a:cubicBezTo>
                  <a:pt x="88" y="73"/>
                  <a:pt x="88" y="73"/>
                  <a:pt x="88" y="73"/>
                </a:cubicBezTo>
                <a:cubicBezTo>
                  <a:pt x="92" y="62"/>
                  <a:pt x="92" y="62"/>
                  <a:pt x="92" y="62"/>
                </a:cubicBezTo>
                <a:cubicBezTo>
                  <a:pt x="92" y="62"/>
                  <a:pt x="92" y="62"/>
                  <a:pt x="92" y="62"/>
                </a:cubicBezTo>
                <a:cubicBezTo>
                  <a:pt x="92" y="61"/>
                  <a:pt x="91" y="60"/>
                  <a:pt x="91" y="60"/>
                </a:cubicBezTo>
                <a:cubicBezTo>
                  <a:pt x="91" y="60"/>
                  <a:pt x="90" y="60"/>
                  <a:pt x="90" y="60"/>
                </a:cubicBezTo>
                <a:moveTo>
                  <a:pt x="94" y="46"/>
                </a:moveTo>
                <a:cubicBezTo>
                  <a:pt x="93" y="46"/>
                  <a:pt x="92" y="47"/>
                  <a:pt x="91" y="49"/>
                </a:cubicBezTo>
                <a:cubicBezTo>
                  <a:pt x="91" y="50"/>
                  <a:pt x="92" y="52"/>
                  <a:pt x="93" y="52"/>
                </a:cubicBezTo>
                <a:cubicBezTo>
                  <a:pt x="94" y="53"/>
                  <a:pt x="94" y="53"/>
                  <a:pt x="94" y="53"/>
                </a:cubicBezTo>
                <a:cubicBezTo>
                  <a:pt x="96" y="53"/>
                  <a:pt x="97" y="52"/>
                  <a:pt x="97" y="51"/>
                </a:cubicBezTo>
                <a:cubicBezTo>
                  <a:pt x="98" y="49"/>
                  <a:pt x="97" y="47"/>
                  <a:pt x="95" y="47"/>
                </a:cubicBezTo>
                <a:cubicBezTo>
                  <a:pt x="95" y="46"/>
                  <a:pt x="95" y="46"/>
                  <a:pt x="94" y="46"/>
                </a:cubicBezTo>
                <a:moveTo>
                  <a:pt x="103" y="41"/>
                </a:moveTo>
                <a:cubicBezTo>
                  <a:pt x="102" y="41"/>
                  <a:pt x="101" y="41"/>
                  <a:pt x="100" y="43"/>
                </a:cubicBezTo>
                <a:cubicBezTo>
                  <a:pt x="100" y="44"/>
                  <a:pt x="100" y="46"/>
                  <a:pt x="102" y="47"/>
                </a:cubicBezTo>
                <a:cubicBezTo>
                  <a:pt x="102" y="47"/>
                  <a:pt x="103" y="47"/>
                  <a:pt x="103" y="47"/>
                </a:cubicBezTo>
                <a:cubicBezTo>
                  <a:pt x="104" y="47"/>
                  <a:pt x="106" y="46"/>
                  <a:pt x="106" y="45"/>
                </a:cubicBezTo>
                <a:cubicBezTo>
                  <a:pt x="107" y="43"/>
                  <a:pt x="106" y="41"/>
                  <a:pt x="104" y="41"/>
                </a:cubicBezTo>
                <a:cubicBezTo>
                  <a:pt x="104" y="41"/>
                  <a:pt x="103" y="41"/>
                  <a:pt x="103" y="41"/>
                </a:cubicBezTo>
                <a:moveTo>
                  <a:pt x="91" y="36"/>
                </a:moveTo>
                <a:cubicBezTo>
                  <a:pt x="90" y="36"/>
                  <a:pt x="89" y="37"/>
                  <a:pt x="88" y="39"/>
                </a:cubicBezTo>
                <a:cubicBezTo>
                  <a:pt x="88" y="40"/>
                  <a:pt x="88" y="42"/>
                  <a:pt x="90" y="43"/>
                </a:cubicBezTo>
                <a:cubicBezTo>
                  <a:pt x="90" y="43"/>
                  <a:pt x="91" y="43"/>
                  <a:pt x="91" y="43"/>
                </a:cubicBezTo>
                <a:cubicBezTo>
                  <a:pt x="92" y="43"/>
                  <a:pt x="94" y="42"/>
                  <a:pt x="94" y="41"/>
                </a:cubicBezTo>
                <a:cubicBezTo>
                  <a:pt x="95" y="39"/>
                  <a:pt x="94" y="37"/>
                  <a:pt x="92" y="37"/>
                </a:cubicBezTo>
                <a:cubicBezTo>
                  <a:pt x="92" y="37"/>
                  <a:pt x="91" y="36"/>
                  <a:pt x="91" y="36"/>
                </a:cubicBezTo>
                <a:moveTo>
                  <a:pt x="100" y="30"/>
                </a:moveTo>
                <a:cubicBezTo>
                  <a:pt x="98" y="30"/>
                  <a:pt x="97" y="31"/>
                  <a:pt x="97" y="33"/>
                </a:cubicBezTo>
                <a:cubicBezTo>
                  <a:pt x="96" y="34"/>
                  <a:pt x="97" y="36"/>
                  <a:pt x="99" y="37"/>
                </a:cubicBezTo>
                <a:cubicBezTo>
                  <a:pt x="99" y="37"/>
                  <a:pt x="99" y="37"/>
                  <a:pt x="100" y="37"/>
                </a:cubicBezTo>
                <a:cubicBezTo>
                  <a:pt x="101" y="37"/>
                  <a:pt x="102" y="36"/>
                  <a:pt x="103" y="35"/>
                </a:cubicBezTo>
                <a:cubicBezTo>
                  <a:pt x="103" y="33"/>
                  <a:pt x="102" y="31"/>
                  <a:pt x="101" y="31"/>
                </a:cubicBezTo>
                <a:cubicBezTo>
                  <a:pt x="100" y="30"/>
                  <a:pt x="100" y="30"/>
                  <a:pt x="100" y="30"/>
                </a:cubicBezTo>
                <a:moveTo>
                  <a:pt x="58" y="83"/>
                </a:moveTo>
                <a:cubicBezTo>
                  <a:pt x="43" y="79"/>
                  <a:pt x="28" y="73"/>
                  <a:pt x="13" y="68"/>
                </a:cubicBezTo>
                <a:cubicBezTo>
                  <a:pt x="10" y="67"/>
                  <a:pt x="7" y="65"/>
                  <a:pt x="6" y="63"/>
                </a:cubicBezTo>
                <a:cubicBezTo>
                  <a:pt x="4" y="61"/>
                  <a:pt x="5" y="57"/>
                  <a:pt x="6" y="54"/>
                </a:cubicBezTo>
                <a:cubicBezTo>
                  <a:pt x="9" y="42"/>
                  <a:pt x="12" y="30"/>
                  <a:pt x="16" y="19"/>
                </a:cubicBezTo>
                <a:cubicBezTo>
                  <a:pt x="17" y="16"/>
                  <a:pt x="17" y="16"/>
                  <a:pt x="17" y="16"/>
                </a:cubicBezTo>
                <a:cubicBezTo>
                  <a:pt x="19" y="11"/>
                  <a:pt x="20" y="8"/>
                  <a:pt x="23" y="5"/>
                </a:cubicBezTo>
                <a:cubicBezTo>
                  <a:pt x="25" y="4"/>
                  <a:pt x="27" y="4"/>
                  <a:pt x="30" y="4"/>
                </a:cubicBezTo>
                <a:cubicBezTo>
                  <a:pt x="33" y="4"/>
                  <a:pt x="37" y="5"/>
                  <a:pt x="41" y="6"/>
                </a:cubicBezTo>
                <a:cubicBezTo>
                  <a:pt x="80" y="19"/>
                  <a:pt x="80" y="19"/>
                  <a:pt x="80" y="19"/>
                </a:cubicBezTo>
                <a:cubicBezTo>
                  <a:pt x="58" y="83"/>
                  <a:pt x="58" y="83"/>
                  <a:pt x="58" y="83"/>
                </a:cubicBezTo>
                <a:moveTo>
                  <a:pt x="30" y="0"/>
                </a:moveTo>
                <a:cubicBezTo>
                  <a:pt x="27" y="0"/>
                  <a:pt x="24" y="1"/>
                  <a:pt x="21" y="2"/>
                </a:cubicBezTo>
                <a:cubicBezTo>
                  <a:pt x="17" y="5"/>
                  <a:pt x="16" y="10"/>
                  <a:pt x="14" y="14"/>
                </a:cubicBezTo>
                <a:cubicBezTo>
                  <a:pt x="13" y="18"/>
                  <a:pt x="13" y="18"/>
                  <a:pt x="13" y="18"/>
                </a:cubicBezTo>
                <a:cubicBezTo>
                  <a:pt x="9" y="29"/>
                  <a:pt x="5" y="41"/>
                  <a:pt x="2" y="53"/>
                </a:cubicBezTo>
                <a:cubicBezTo>
                  <a:pt x="1" y="57"/>
                  <a:pt x="0" y="61"/>
                  <a:pt x="2" y="65"/>
                </a:cubicBezTo>
                <a:cubicBezTo>
                  <a:pt x="4" y="68"/>
                  <a:pt x="8" y="70"/>
                  <a:pt x="12" y="71"/>
                </a:cubicBezTo>
                <a:cubicBezTo>
                  <a:pt x="27" y="77"/>
                  <a:pt x="42" y="82"/>
                  <a:pt x="58" y="87"/>
                </a:cubicBezTo>
                <a:cubicBezTo>
                  <a:pt x="58" y="87"/>
                  <a:pt x="58" y="88"/>
                  <a:pt x="59" y="88"/>
                </a:cubicBezTo>
                <a:cubicBezTo>
                  <a:pt x="59" y="88"/>
                  <a:pt x="59" y="88"/>
                  <a:pt x="59" y="88"/>
                </a:cubicBezTo>
                <a:cubicBezTo>
                  <a:pt x="60" y="88"/>
                  <a:pt x="60" y="88"/>
                  <a:pt x="60" y="88"/>
                </a:cubicBezTo>
                <a:cubicBezTo>
                  <a:pt x="70" y="91"/>
                  <a:pt x="80" y="94"/>
                  <a:pt x="90" y="97"/>
                </a:cubicBezTo>
                <a:cubicBezTo>
                  <a:pt x="91" y="97"/>
                  <a:pt x="93" y="98"/>
                  <a:pt x="95" y="98"/>
                </a:cubicBezTo>
                <a:cubicBezTo>
                  <a:pt x="96" y="98"/>
                  <a:pt x="97" y="98"/>
                  <a:pt x="98" y="97"/>
                </a:cubicBezTo>
                <a:cubicBezTo>
                  <a:pt x="101" y="96"/>
                  <a:pt x="103" y="93"/>
                  <a:pt x="104" y="91"/>
                </a:cubicBezTo>
                <a:cubicBezTo>
                  <a:pt x="108" y="80"/>
                  <a:pt x="113" y="69"/>
                  <a:pt x="117" y="57"/>
                </a:cubicBezTo>
                <a:cubicBezTo>
                  <a:pt x="118" y="53"/>
                  <a:pt x="119" y="49"/>
                  <a:pt x="121" y="44"/>
                </a:cubicBezTo>
                <a:cubicBezTo>
                  <a:pt x="122" y="41"/>
                  <a:pt x="122" y="38"/>
                  <a:pt x="121" y="34"/>
                </a:cubicBezTo>
                <a:cubicBezTo>
                  <a:pt x="119" y="33"/>
                  <a:pt x="117" y="33"/>
                  <a:pt x="115" y="32"/>
                </a:cubicBezTo>
                <a:cubicBezTo>
                  <a:pt x="116" y="33"/>
                  <a:pt x="117" y="34"/>
                  <a:pt x="118" y="35"/>
                </a:cubicBezTo>
                <a:cubicBezTo>
                  <a:pt x="119" y="37"/>
                  <a:pt x="118" y="40"/>
                  <a:pt x="117" y="43"/>
                </a:cubicBezTo>
                <a:cubicBezTo>
                  <a:pt x="113" y="59"/>
                  <a:pt x="107" y="74"/>
                  <a:pt x="100" y="89"/>
                </a:cubicBezTo>
                <a:cubicBezTo>
                  <a:pt x="99" y="91"/>
                  <a:pt x="98" y="93"/>
                  <a:pt x="97" y="94"/>
                </a:cubicBezTo>
                <a:cubicBezTo>
                  <a:pt x="96" y="94"/>
                  <a:pt x="96" y="94"/>
                  <a:pt x="95" y="94"/>
                </a:cubicBezTo>
                <a:cubicBezTo>
                  <a:pt x="94" y="94"/>
                  <a:pt x="92" y="94"/>
                  <a:pt x="91" y="94"/>
                </a:cubicBezTo>
                <a:cubicBezTo>
                  <a:pt x="81" y="91"/>
                  <a:pt x="71" y="88"/>
                  <a:pt x="62" y="85"/>
                </a:cubicBezTo>
                <a:cubicBezTo>
                  <a:pt x="83" y="20"/>
                  <a:pt x="83" y="20"/>
                  <a:pt x="83" y="20"/>
                </a:cubicBezTo>
                <a:cubicBezTo>
                  <a:pt x="108" y="29"/>
                  <a:pt x="108" y="29"/>
                  <a:pt x="108" y="29"/>
                </a:cubicBezTo>
                <a:cubicBezTo>
                  <a:pt x="103" y="26"/>
                  <a:pt x="99" y="24"/>
                  <a:pt x="97" y="21"/>
                </a:cubicBezTo>
                <a:cubicBezTo>
                  <a:pt x="42" y="3"/>
                  <a:pt x="42" y="3"/>
                  <a:pt x="42" y="3"/>
                </a:cubicBezTo>
                <a:cubicBezTo>
                  <a:pt x="38" y="1"/>
                  <a:pt x="34" y="0"/>
                  <a:pt x="30"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8" name="Freeform 6">
            <a:extLst>
              <a:ext uri="{FF2B5EF4-FFF2-40B4-BE49-F238E27FC236}">
                <a16:creationId xmlns:a16="http://schemas.microsoft.com/office/drawing/2014/main" id="{70054A83-BC2A-0543-AF7F-78F8C5B0013D}"/>
              </a:ext>
            </a:extLst>
          </p:cNvPr>
          <p:cNvSpPr>
            <a:spLocks noEditPoints="1"/>
          </p:cNvSpPr>
          <p:nvPr/>
        </p:nvSpPr>
        <p:spPr bwMode="auto">
          <a:xfrm>
            <a:off x="11658690" y="1305227"/>
            <a:ext cx="333798" cy="519027"/>
          </a:xfrm>
          <a:custGeom>
            <a:avLst/>
            <a:gdLst>
              <a:gd name="T0" fmla="*/ 17 w 86"/>
              <a:gd name="T1" fmla="*/ 50 h 134"/>
              <a:gd name="T2" fmla="*/ 24 w 86"/>
              <a:gd name="T3" fmla="*/ 96 h 134"/>
              <a:gd name="T4" fmla="*/ 25 w 86"/>
              <a:gd name="T5" fmla="*/ 93 h 134"/>
              <a:gd name="T6" fmla="*/ 22 w 86"/>
              <a:gd name="T7" fmla="*/ 84 h 134"/>
              <a:gd name="T8" fmla="*/ 20 w 86"/>
              <a:gd name="T9" fmla="*/ 48 h 134"/>
              <a:gd name="T10" fmla="*/ 6 w 86"/>
              <a:gd name="T11" fmla="*/ 37 h 134"/>
              <a:gd name="T12" fmla="*/ 3 w 86"/>
              <a:gd name="T13" fmla="*/ 38 h 134"/>
              <a:gd name="T14" fmla="*/ 12 w 86"/>
              <a:gd name="T15" fmla="*/ 109 h 134"/>
              <a:gd name="T16" fmla="*/ 15 w 86"/>
              <a:gd name="T17" fmla="*/ 112 h 134"/>
              <a:gd name="T18" fmla="*/ 8 w 86"/>
              <a:gd name="T19" fmla="*/ 38 h 134"/>
              <a:gd name="T20" fmla="*/ 42 w 86"/>
              <a:gd name="T21" fmla="*/ 131 h 134"/>
              <a:gd name="T22" fmla="*/ 57 w 86"/>
              <a:gd name="T23" fmla="*/ 129 h 134"/>
              <a:gd name="T24" fmla="*/ 58 w 86"/>
              <a:gd name="T25" fmla="*/ 115 h 134"/>
              <a:gd name="T26" fmla="*/ 75 w 86"/>
              <a:gd name="T27" fmla="*/ 128 h 134"/>
              <a:gd name="T28" fmla="*/ 40 w 86"/>
              <a:gd name="T29" fmla="*/ 113 h 134"/>
              <a:gd name="T30" fmla="*/ 55 w 86"/>
              <a:gd name="T31" fmla="*/ 112 h 134"/>
              <a:gd name="T32" fmla="*/ 56 w 86"/>
              <a:gd name="T33" fmla="*/ 97 h 134"/>
              <a:gd name="T34" fmla="*/ 71 w 86"/>
              <a:gd name="T35" fmla="*/ 110 h 134"/>
              <a:gd name="T36" fmla="*/ 37 w 86"/>
              <a:gd name="T37" fmla="*/ 81 h 134"/>
              <a:gd name="T38" fmla="*/ 53 w 86"/>
              <a:gd name="T39" fmla="*/ 94 h 134"/>
              <a:gd name="T40" fmla="*/ 54 w 86"/>
              <a:gd name="T41" fmla="*/ 79 h 134"/>
              <a:gd name="T42" fmla="*/ 69 w 86"/>
              <a:gd name="T43" fmla="*/ 78 h 134"/>
              <a:gd name="T44" fmla="*/ 36 w 86"/>
              <a:gd name="T45" fmla="*/ 77 h 134"/>
              <a:gd name="T46" fmla="*/ 49 w 86"/>
              <a:gd name="T47" fmla="*/ 61 h 134"/>
              <a:gd name="T48" fmla="*/ 36 w 86"/>
              <a:gd name="T49" fmla="*/ 77 h 134"/>
              <a:gd name="T50" fmla="*/ 67 w 86"/>
              <a:gd name="T51" fmla="*/ 59 h 134"/>
              <a:gd name="T52" fmla="*/ 54 w 86"/>
              <a:gd name="T53" fmla="*/ 75 h 134"/>
              <a:gd name="T54" fmla="*/ 47 w 86"/>
              <a:gd name="T55" fmla="*/ 43 h 134"/>
              <a:gd name="T56" fmla="*/ 34 w 86"/>
              <a:gd name="T57" fmla="*/ 59 h 134"/>
              <a:gd name="T58" fmla="*/ 66 w 86"/>
              <a:gd name="T59" fmla="*/ 41 h 134"/>
              <a:gd name="T60" fmla="*/ 32 w 86"/>
              <a:gd name="T61" fmla="*/ 41 h 134"/>
              <a:gd name="T62" fmla="*/ 45 w 86"/>
              <a:gd name="T63" fmla="*/ 25 h 134"/>
              <a:gd name="T64" fmla="*/ 50 w 86"/>
              <a:gd name="T65" fmla="*/ 39 h 134"/>
              <a:gd name="T66" fmla="*/ 65 w 86"/>
              <a:gd name="T67" fmla="*/ 38 h 134"/>
              <a:gd name="T68" fmla="*/ 67 w 86"/>
              <a:gd name="T69" fmla="*/ 23 h 134"/>
              <a:gd name="T70" fmla="*/ 83 w 86"/>
              <a:gd name="T71" fmla="*/ 36 h 134"/>
              <a:gd name="T72" fmla="*/ 29 w 86"/>
              <a:gd name="T73" fmla="*/ 8 h 134"/>
              <a:gd name="T74" fmla="*/ 31 w 86"/>
              <a:gd name="T75" fmla="*/ 23 h 134"/>
              <a:gd name="T76" fmla="*/ 61 w 86"/>
              <a:gd name="T77" fmla="*/ 5 h 134"/>
              <a:gd name="T78" fmla="*/ 66 w 86"/>
              <a:gd name="T79" fmla="*/ 19 h 134"/>
              <a:gd name="T80" fmla="*/ 81 w 86"/>
              <a:gd name="T81" fmla="*/ 12 h 134"/>
              <a:gd name="T82" fmla="*/ 66 w 86"/>
              <a:gd name="T83" fmla="*/ 19 h 134"/>
              <a:gd name="T84" fmla="*/ 63 w 86"/>
              <a:gd name="T85" fmla="*/ 2 h 134"/>
              <a:gd name="T86" fmla="*/ 61 w 86"/>
              <a:gd name="T87" fmla="*/ 2 h 134"/>
              <a:gd name="T88" fmla="*/ 44 w 86"/>
              <a:gd name="T89" fmla="*/ 3 h 134"/>
              <a:gd name="T90" fmla="*/ 27 w 86"/>
              <a:gd name="T91" fmla="*/ 24 h 134"/>
              <a:gd name="T92" fmla="*/ 31 w 86"/>
              <a:gd name="T93" fmla="*/ 61 h 134"/>
              <a:gd name="T94" fmla="*/ 35 w 86"/>
              <a:gd name="T95" fmla="*/ 114 h 134"/>
              <a:gd name="T96" fmla="*/ 37 w 86"/>
              <a:gd name="T97" fmla="*/ 132 h 134"/>
              <a:gd name="T98" fmla="*/ 57 w 86"/>
              <a:gd name="T99" fmla="*/ 133 h 134"/>
              <a:gd name="T100" fmla="*/ 60 w 86"/>
              <a:gd name="T101" fmla="*/ 133 h 134"/>
              <a:gd name="T102" fmla="*/ 75 w 86"/>
              <a:gd name="T103" fmla="*/ 131 h 134"/>
              <a:gd name="T104" fmla="*/ 78 w 86"/>
              <a:gd name="T105" fmla="*/ 131 h 134"/>
              <a:gd name="T106" fmla="*/ 78 w 86"/>
              <a:gd name="T107" fmla="*/ 128 h 134"/>
              <a:gd name="T108" fmla="*/ 86 w 86"/>
              <a:gd name="T109" fmla="*/ 109 h 134"/>
              <a:gd name="T110" fmla="*/ 86 w 86"/>
              <a:gd name="T111" fmla="*/ 95 h 134"/>
              <a:gd name="T112" fmla="*/ 74 w 86"/>
              <a:gd name="T113" fmla="*/ 83 h 134"/>
              <a:gd name="T114" fmla="*/ 73 w 86"/>
              <a:gd name="T115" fmla="*/ 76 h 134"/>
              <a:gd name="T116" fmla="*/ 84 w 86"/>
              <a:gd name="T117" fmla="*/ 39 h 134"/>
              <a:gd name="T118" fmla="*/ 85 w 86"/>
              <a:gd name="T119" fmla="*/ 20 h 134"/>
              <a:gd name="T120" fmla="*/ 85 w 86"/>
              <a:gd name="T121"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134">
                <a:moveTo>
                  <a:pt x="20" y="48"/>
                </a:moveTo>
                <a:cubicBezTo>
                  <a:pt x="19" y="48"/>
                  <a:pt x="18" y="48"/>
                  <a:pt x="18" y="49"/>
                </a:cubicBezTo>
                <a:cubicBezTo>
                  <a:pt x="18" y="49"/>
                  <a:pt x="18" y="49"/>
                  <a:pt x="17" y="50"/>
                </a:cubicBezTo>
                <a:cubicBezTo>
                  <a:pt x="15" y="60"/>
                  <a:pt x="15" y="74"/>
                  <a:pt x="19" y="85"/>
                </a:cubicBezTo>
                <a:cubicBezTo>
                  <a:pt x="20" y="88"/>
                  <a:pt x="21" y="92"/>
                  <a:pt x="22" y="95"/>
                </a:cubicBezTo>
                <a:cubicBezTo>
                  <a:pt x="23" y="96"/>
                  <a:pt x="23" y="96"/>
                  <a:pt x="24" y="96"/>
                </a:cubicBezTo>
                <a:cubicBezTo>
                  <a:pt x="24" y="96"/>
                  <a:pt x="24" y="96"/>
                  <a:pt x="24" y="96"/>
                </a:cubicBezTo>
                <a:cubicBezTo>
                  <a:pt x="25" y="96"/>
                  <a:pt x="25" y="95"/>
                  <a:pt x="25" y="94"/>
                </a:cubicBezTo>
                <a:cubicBezTo>
                  <a:pt x="25" y="93"/>
                  <a:pt x="25" y="93"/>
                  <a:pt x="25" y="93"/>
                </a:cubicBezTo>
                <a:cubicBezTo>
                  <a:pt x="25" y="93"/>
                  <a:pt x="25" y="93"/>
                  <a:pt x="25" y="93"/>
                </a:cubicBezTo>
                <a:cubicBezTo>
                  <a:pt x="25" y="92"/>
                  <a:pt x="25" y="92"/>
                  <a:pt x="25" y="92"/>
                </a:cubicBezTo>
                <a:cubicBezTo>
                  <a:pt x="24" y="90"/>
                  <a:pt x="23" y="87"/>
                  <a:pt x="22" y="84"/>
                </a:cubicBezTo>
                <a:cubicBezTo>
                  <a:pt x="19" y="73"/>
                  <a:pt x="18" y="61"/>
                  <a:pt x="21" y="49"/>
                </a:cubicBezTo>
                <a:cubicBezTo>
                  <a:pt x="21" y="49"/>
                  <a:pt x="21" y="49"/>
                  <a:pt x="21" y="49"/>
                </a:cubicBezTo>
                <a:cubicBezTo>
                  <a:pt x="21" y="48"/>
                  <a:pt x="21" y="48"/>
                  <a:pt x="20" y="48"/>
                </a:cubicBezTo>
                <a:cubicBezTo>
                  <a:pt x="20" y="48"/>
                  <a:pt x="20" y="48"/>
                  <a:pt x="20" y="48"/>
                </a:cubicBezTo>
                <a:moveTo>
                  <a:pt x="7" y="36"/>
                </a:moveTo>
                <a:cubicBezTo>
                  <a:pt x="6" y="36"/>
                  <a:pt x="6" y="36"/>
                  <a:pt x="6" y="37"/>
                </a:cubicBezTo>
                <a:cubicBezTo>
                  <a:pt x="5" y="37"/>
                  <a:pt x="5" y="37"/>
                  <a:pt x="5" y="37"/>
                </a:cubicBezTo>
                <a:cubicBezTo>
                  <a:pt x="5" y="37"/>
                  <a:pt x="5" y="37"/>
                  <a:pt x="5" y="37"/>
                </a:cubicBezTo>
                <a:cubicBezTo>
                  <a:pt x="4" y="37"/>
                  <a:pt x="4" y="37"/>
                  <a:pt x="3" y="38"/>
                </a:cubicBezTo>
                <a:cubicBezTo>
                  <a:pt x="1" y="49"/>
                  <a:pt x="0" y="61"/>
                  <a:pt x="1" y="73"/>
                </a:cubicBezTo>
                <a:cubicBezTo>
                  <a:pt x="2" y="86"/>
                  <a:pt x="6" y="98"/>
                  <a:pt x="11" y="108"/>
                </a:cubicBezTo>
                <a:cubicBezTo>
                  <a:pt x="11" y="108"/>
                  <a:pt x="11" y="109"/>
                  <a:pt x="12" y="109"/>
                </a:cubicBezTo>
                <a:cubicBezTo>
                  <a:pt x="12" y="110"/>
                  <a:pt x="13" y="110"/>
                  <a:pt x="13" y="111"/>
                </a:cubicBezTo>
                <a:cubicBezTo>
                  <a:pt x="13" y="112"/>
                  <a:pt x="14" y="112"/>
                  <a:pt x="14" y="112"/>
                </a:cubicBezTo>
                <a:cubicBezTo>
                  <a:pt x="15" y="112"/>
                  <a:pt x="15" y="112"/>
                  <a:pt x="15" y="112"/>
                </a:cubicBezTo>
                <a:cubicBezTo>
                  <a:pt x="16" y="111"/>
                  <a:pt x="16" y="111"/>
                  <a:pt x="16" y="110"/>
                </a:cubicBezTo>
                <a:cubicBezTo>
                  <a:pt x="16" y="110"/>
                  <a:pt x="16" y="110"/>
                  <a:pt x="16" y="110"/>
                </a:cubicBezTo>
                <a:cubicBezTo>
                  <a:pt x="4" y="88"/>
                  <a:pt x="1" y="62"/>
                  <a:pt x="8" y="38"/>
                </a:cubicBezTo>
                <a:cubicBezTo>
                  <a:pt x="9" y="37"/>
                  <a:pt x="8" y="37"/>
                  <a:pt x="7" y="36"/>
                </a:cubicBezTo>
                <a:cubicBezTo>
                  <a:pt x="7" y="36"/>
                  <a:pt x="7" y="36"/>
                  <a:pt x="7" y="36"/>
                </a:cubicBezTo>
                <a:moveTo>
                  <a:pt x="42" y="131"/>
                </a:moveTo>
                <a:cubicBezTo>
                  <a:pt x="40" y="116"/>
                  <a:pt x="40" y="116"/>
                  <a:pt x="40" y="116"/>
                </a:cubicBezTo>
                <a:cubicBezTo>
                  <a:pt x="55" y="115"/>
                  <a:pt x="55" y="115"/>
                  <a:pt x="55" y="115"/>
                </a:cubicBezTo>
                <a:cubicBezTo>
                  <a:pt x="57" y="129"/>
                  <a:pt x="57" y="129"/>
                  <a:pt x="57" y="129"/>
                </a:cubicBezTo>
                <a:cubicBezTo>
                  <a:pt x="42" y="131"/>
                  <a:pt x="42" y="131"/>
                  <a:pt x="42" y="131"/>
                </a:cubicBezTo>
                <a:moveTo>
                  <a:pt x="60" y="129"/>
                </a:moveTo>
                <a:cubicBezTo>
                  <a:pt x="58" y="115"/>
                  <a:pt x="58" y="115"/>
                  <a:pt x="58" y="115"/>
                </a:cubicBezTo>
                <a:cubicBezTo>
                  <a:pt x="71" y="113"/>
                  <a:pt x="71" y="113"/>
                  <a:pt x="71" y="113"/>
                </a:cubicBezTo>
                <a:cubicBezTo>
                  <a:pt x="72" y="113"/>
                  <a:pt x="72" y="113"/>
                  <a:pt x="73" y="113"/>
                </a:cubicBezTo>
                <a:cubicBezTo>
                  <a:pt x="75" y="128"/>
                  <a:pt x="75" y="128"/>
                  <a:pt x="75" y="128"/>
                </a:cubicBezTo>
                <a:cubicBezTo>
                  <a:pt x="69" y="129"/>
                  <a:pt x="69" y="129"/>
                  <a:pt x="69" y="129"/>
                </a:cubicBezTo>
                <a:cubicBezTo>
                  <a:pt x="60" y="129"/>
                  <a:pt x="60" y="129"/>
                  <a:pt x="60" y="129"/>
                </a:cubicBezTo>
                <a:moveTo>
                  <a:pt x="40" y="113"/>
                </a:moveTo>
                <a:cubicBezTo>
                  <a:pt x="38" y="99"/>
                  <a:pt x="38" y="99"/>
                  <a:pt x="38" y="99"/>
                </a:cubicBezTo>
                <a:cubicBezTo>
                  <a:pt x="53" y="98"/>
                  <a:pt x="53" y="98"/>
                  <a:pt x="53" y="98"/>
                </a:cubicBezTo>
                <a:cubicBezTo>
                  <a:pt x="55" y="112"/>
                  <a:pt x="55" y="112"/>
                  <a:pt x="55" y="112"/>
                </a:cubicBezTo>
                <a:cubicBezTo>
                  <a:pt x="50" y="112"/>
                  <a:pt x="45" y="113"/>
                  <a:pt x="40" y="113"/>
                </a:cubicBezTo>
                <a:moveTo>
                  <a:pt x="58" y="111"/>
                </a:moveTo>
                <a:cubicBezTo>
                  <a:pt x="56" y="97"/>
                  <a:pt x="56" y="97"/>
                  <a:pt x="56" y="97"/>
                </a:cubicBezTo>
                <a:cubicBezTo>
                  <a:pt x="71" y="96"/>
                  <a:pt x="71" y="96"/>
                  <a:pt x="71" y="96"/>
                </a:cubicBezTo>
                <a:cubicBezTo>
                  <a:pt x="73" y="110"/>
                  <a:pt x="73" y="110"/>
                  <a:pt x="73" y="110"/>
                </a:cubicBezTo>
                <a:cubicBezTo>
                  <a:pt x="71" y="110"/>
                  <a:pt x="71" y="110"/>
                  <a:pt x="71" y="110"/>
                </a:cubicBezTo>
                <a:cubicBezTo>
                  <a:pt x="67" y="110"/>
                  <a:pt x="62" y="111"/>
                  <a:pt x="58" y="111"/>
                </a:cubicBezTo>
                <a:moveTo>
                  <a:pt x="38" y="95"/>
                </a:moveTo>
                <a:cubicBezTo>
                  <a:pt x="37" y="81"/>
                  <a:pt x="37" y="81"/>
                  <a:pt x="37" y="81"/>
                </a:cubicBezTo>
                <a:cubicBezTo>
                  <a:pt x="39" y="81"/>
                  <a:pt x="42" y="80"/>
                  <a:pt x="44" y="80"/>
                </a:cubicBezTo>
                <a:cubicBezTo>
                  <a:pt x="51" y="79"/>
                  <a:pt x="51" y="79"/>
                  <a:pt x="51" y="79"/>
                </a:cubicBezTo>
                <a:cubicBezTo>
                  <a:pt x="53" y="94"/>
                  <a:pt x="53" y="94"/>
                  <a:pt x="53" y="94"/>
                </a:cubicBezTo>
                <a:cubicBezTo>
                  <a:pt x="38" y="95"/>
                  <a:pt x="38" y="95"/>
                  <a:pt x="38" y="95"/>
                </a:cubicBezTo>
                <a:moveTo>
                  <a:pt x="56" y="94"/>
                </a:moveTo>
                <a:cubicBezTo>
                  <a:pt x="54" y="79"/>
                  <a:pt x="54" y="79"/>
                  <a:pt x="54" y="79"/>
                </a:cubicBezTo>
                <a:cubicBezTo>
                  <a:pt x="64" y="78"/>
                  <a:pt x="64" y="78"/>
                  <a:pt x="64" y="78"/>
                </a:cubicBezTo>
                <a:cubicBezTo>
                  <a:pt x="65" y="78"/>
                  <a:pt x="65" y="78"/>
                  <a:pt x="66" y="78"/>
                </a:cubicBezTo>
                <a:cubicBezTo>
                  <a:pt x="67" y="78"/>
                  <a:pt x="68" y="78"/>
                  <a:pt x="69" y="78"/>
                </a:cubicBezTo>
                <a:cubicBezTo>
                  <a:pt x="71" y="92"/>
                  <a:pt x="71" y="92"/>
                  <a:pt x="71" y="92"/>
                </a:cubicBezTo>
                <a:cubicBezTo>
                  <a:pt x="56" y="94"/>
                  <a:pt x="56" y="94"/>
                  <a:pt x="56" y="94"/>
                </a:cubicBezTo>
                <a:moveTo>
                  <a:pt x="36" y="77"/>
                </a:moveTo>
                <a:cubicBezTo>
                  <a:pt x="35" y="63"/>
                  <a:pt x="35" y="63"/>
                  <a:pt x="35" y="63"/>
                </a:cubicBezTo>
                <a:cubicBezTo>
                  <a:pt x="36" y="63"/>
                  <a:pt x="37" y="62"/>
                  <a:pt x="38" y="62"/>
                </a:cubicBezTo>
                <a:cubicBezTo>
                  <a:pt x="49" y="61"/>
                  <a:pt x="49" y="61"/>
                  <a:pt x="49" y="61"/>
                </a:cubicBezTo>
                <a:cubicBezTo>
                  <a:pt x="51" y="75"/>
                  <a:pt x="51" y="75"/>
                  <a:pt x="51" y="75"/>
                </a:cubicBezTo>
                <a:cubicBezTo>
                  <a:pt x="48" y="76"/>
                  <a:pt x="46" y="76"/>
                  <a:pt x="44" y="77"/>
                </a:cubicBezTo>
                <a:cubicBezTo>
                  <a:pt x="36" y="77"/>
                  <a:pt x="36" y="77"/>
                  <a:pt x="36" y="77"/>
                </a:cubicBezTo>
                <a:moveTo>
                  <a:pt x="54" y="75"/>
                </a:moveTo>
                <a:cubicBezTo>
                  <a:pt x="53" y="61"/>
                  <a:pt x="53" y="61"/>
                  <a:pt x="53" y="61"/>
                </a:cubicBezTo>
                <a:cubicBezTo>
                  <a:pt x="67" y="59"/>
                  <a:pt x="67" y="59"/>
                  <a:pt x="67" y="59"/>
                </a:cubicBezTo>
                <a:cubicBezTo>
                  <a:pt x="69" y="74"/>
                  <a:pt x="69" y="74"/>
                  <a:pt x="69" y="74"/>
                </a:cubicBezTo>
                <a:cubicBezTo>
                  <a:pt x="64" y="74"/>
                  <a:pt x="64" y="74"/>
                  <a:pt x="64" y="74"/>
                </a:cubicBezTo>
                <a:cubicBezTo>
                  <a:pt x="61" y="75"/>
                  <a:pt x="57" y="75"/>
                  <a:pt x="54" y="75"/>
                </a:cubicBezTo>
                <a:moveTo>
                  <a:pt x="34" y="59"/>
                </a:moveTo>
                <a:cubicBezTo>
                  <a:pt x="33" y="44"/>
                  <a:pt x="33" y="44"/>
                  <a:pt x="33" y="44"/>
                </a:cubicBezTo>
                <a:cubicBezTo>
                  <a:pt x="47" y="43"/>
                  <a:pt x="47" y="43"/>
                  <a:pt x="47" y="43"/>
                </a:cubicBezTo>
                <a:cubicBezTo>
                  <a:pt x="49" y="57"/>
                  <a:pt x="49" y="57"/>
                  <a:pt x="49" y="57"/>
                </a:cubicBezTo>
                <a:cubicBezTo>
                  <a:pt x="45" y="58"/>
                  <a:pt x="41" y="58"/>
                  <a:pt x="38" y="59"/>
                </a:cubicBezTo>
                <a:cubicBezTo>
                  <a:pt x="34" y="59"/>
                  <a:pt x="34" y="59"/>
                  <a:pt x="34" y="59"/>
                </a:cubicBezTo>
                <a:moveTo>
                  <a:pt x="52" y="57"/>
                </a:moveTo>
                <a:cubicBezTo>
                  <a:pt x="51" y="43"/>
                  <a:pt x="51" y="43"/>
                  <a:pt x="51" y="43"/>
                </a:cubicBezTo>
                <a:cubicBezTo>
                  <a:pt x="66" y="41"/>
                  <a:pt x="66" y="41"/>
                  <a:pt x="66" y="41"/>
                </a:cubicBezTo>
                <a:cubicBezTo>
                  <a:pt x="67" y="56"/>
                  <a:pt x="67" y="56"/>
                  <a:pt x="67" y="56"/>
                </a:cubicBezTo>
                <a:cubicBezTo>
                  <a:pt x="62" y="56"/>
                  <a:pt x="57" y="56"/>
                  <a:pt x="52" y="57"/>
                </a:cubicBezTo>
                <a:moveTo>
                  <a:pt x="32" y="41"/>
                </a:moveTo>
                <a:cubicBezTo>
                  <a:pt x="32" y="40"/>
                  <a:pt x="32" y="40"/>
                  <a:pt x="32" y="40"/>
                </a:cubicBezTo>
                <a:cubicBezTo>
                  <a:pt x="31" y="26"/>
                  <a:pt x="31" y="26"/>
                  <a:pt x="31" y="26"/>
                </a:cubicBezTo>
                <a:cubicBezTo>
                  <a:pt x="45" y="25"/>
                  <a:pt x="45" y="25"/>
                  <a:pt x="45" y="25"/>
                </a:cubicBezTo>
                <a:cubicBezTo>
                  <a:pt x="47" y="40"/>
                  <a:pt x="47" y="40"/>
                  <a:pt x="47" y="40"/>
                </a:cubicBezTo>
                <a:cubicBezTo>
                  <a:pt x="32" y="41"/>
                  <a:pt x="32" y="41"/>
                  <a:pt x="32" y="41"/>
                </a:cubicBezTo>
                <a:moveTo>
                  <a:pt x="50" y="39"/>
                </a:moveTo>
                <a:cubicBezTo>
                  <a:pt x="49" y="25"/>
                  <a:pt x="49" y="25"/>
                  <a:pt x="49" y="25"/>
                </a:cubicBezTo>
                <a:cubicBezTo>
                  <a:pt x="63" y="23"/>
                  <a:pt x="63" y="23"/>
                  <a:pt x="63" y="23"/>
                </a:cubicBezTo>
                <a:cubicBezTo>
                  <a:pt x="64" y="28"/>
                  <a:pt x="65" y="33"/>
                  <a:pt x="65" y="38"/>
                </a:cubicBezTo>
                <a:cubicBezTo>
                  <a:pt x="50" y="39"/>
                  <a:pt x="50" y="39"/>
                  <a:pt x="50" y="39"/>
                </a:cubicBezTo>
                <a:moveTo>
                  <a:pt x="68" y="37"/>
                </a:moveTo>
                <a:cubicBezTo>
                  <a:pt x="67" y="23"/>
                  <a:pt x="67" y="23"/>
                  <a:pt x="67" y="23"/>
                </a:cubicBezTo>
                <a:cubicBezTo>
                  <a:pt x="80" y="21"/>
                  <a:pt x="80" y="21"/>
                  <a:pt x="80" y="21"/>
                </a:cubicBezTo>
                <a:cubicBezTo>
                  <a:pt x="81" y="21"/>
                  <a:pt x="81" y="21"/>
                  <a:pt x="82" y="21"/>
                </a:cubicBezTo>
                <a:cubicBezTo>
                  <a:pt x="83" y="36"/>
                  <a:pt x="83" y="36"/>
                  <a:pt x="83" y="36"/>
                </a:cubicBezTo>
                <a:cubicBezTo>
                  <a:pt x="68" y="37"/>
                  <a:pt x="68" y="37"/>
                  <a:pt x="68" y="37"/>
                </a:cubicBezTo>
                <a:moveTo>
                  <a:pt x="31" y="23"/>
                </a:moveTo>
                <a:cubicBezTo>
                  <a:pt x="29" y="8"/>
                  <a:pt x="29" y="8"/>
                  <a:pt x="29" y="8"/>
                </a:cubicBezTo>
                <a:cubicBezTo>
                  <a:pt x="43" y="7"/>
                  <a:pt x="43" y="7"/>
                  <a:pt x="43" y="7"/>
                </a:cubicBezTo>
                <a:cubicBezTo>
                  <a:pt x="45" y="21"/>
                  <a:pt x="45" y="21"/>
                  <a:pt x="45" y="21"/>
                </a:cubicBezTo>
                <a:cubicBezTo>
                  <a:pt x="40" y="22"/>
                  <a:pt x="35" y="22"/>
                  <a:pt x="31" y="23"/>
                </a:cubicBezTo>
                <a:moveTo>
                  <a:pt x="48" y="21"/>
                </a:moveTo>
                <a:cubicBezTo>
                  <a:pt x="47" y="7"/>
                  <a:pt x="47" y="7"/>
                  <a:pt x="47" y="7"/>
                </a:cubicBezTo>
                <a:cubicBezTo>
                  <a:pt x="61" y="5"/>
                  <a:pt x="61" y="5"/>
                  <a:pt x="61" y="5"/>
                </a:cubicBezTo>
                <a:cubicBezTo>
                  <a:pt x="62" y="10"/>
                  <a:pt x="62" y="15"/>
                  <a:pt x="63" y="19"/>
                </a:cubicBezTo>
                <a:cubicBezTo>
                  <a:pt x="58" y="20"/>
                  <a:pt x="53" y="20"/>
                  <a:pt x="48" y="21"/>
                </a:cubicBezTo>
                <a:moveTo>
                  <a:pt x="66" y="19"/>
                </a:moveTo>
                <a:cubicBezTo>
                  <a:pt x="65" y="5"/>
                  <a:pt x="65" y="5"/>
                  <a:pt x="65" y="5"/>
                </a:cubicBezTo>
                <a:cubicBezTo>
                  <a:pt x="80" y="4"/>
                  <a:pt x="80" y="4"/>
                  <a:pt x="80" y="4"/>
                </a:cubicBezTo>
                <a:cubicBezTo>
                  <a:pt x="80" y="6"/>
                  <a:pt x="80" y="9"/>
                  <a:pt x="81" y="12"/>
                </a:cubicBezTo>
                <a:cubicBezTo>
                  <a:pt x="81" y="18"/>
                  <a:pt x="81" y="18"/>
                  <a:pt x="81" y="18"/>
                </a:cubicBezTo>
                <a:cubicBezTo>
                  <a:pt x="80" y="18"/>
                  <a:pt x="80" y="18"/>
                  <a:pt x="80" y="18"/>
                </a:cubicBezTo>
                <a:cubicBezTo>
                  <a:pt x="75" y="18"/>
                  <a:pt x="71" y="19"/>
                  <a:pt x="66" y="19"/>
                </a:cubicBezTo>
                <a:moveTo>
                  <a:pt x="83" y="0"/>
                </a:moveTo>
                <a:cubicBezTo>
                  <a:pt x="65" y="2"/>
                  <a:pt x="65" y="2"/>
                  <a:pt x="65" y="2"/>
                </a:cubicBezTo>
                <a:cubicBezTo>
                  <a:pt x="63" y="2"/>
                  <a:pt x="63" y="2"/>
                  <a:pt x="63" y="2"/>
                </a:cubicBezTo>
                <a:cubicBezTo>
                  <a:pt x="63" y="2"/>
                  <a:pt x="62" y="2"/>
                  <a:pt x="62" y="2"/>
                </a:cubicBezTo>
                <a:cubicBezTo>
                  <a:pt x="62" y="2"/>
                  <a:pt x="62" y="2"/>
                  <a:pt x="62" y="2"/>
                </a:cubicBezTo>
                <a:cubicBezTo>
                  <a:pt x="61" y="2"/>
                  <a:pt x="61" y="2"/>
                  <a:pt x="61" y="2"/>
                </a:cubicBezTo>
                <a:cubicBezTo>
                  <a:pt x="47" y="3"/>
                  <a:pt x="47" y="3"/>
                  <a:pt x="47" y="3"/>
                </a:cubicBezTo>
                <a:cubicBezTo>
                  <a:pt x="45" y="4"/>
                  <a:pt x="45" y="4"/>
                  <a:pt x="45" y="4"/>
                </a:cubicBezTo>
                <a:cubicBezTo>
                  <a:pt x="44" y="3"/>
                  <a:pt x="44" y="3"/>
                  <a:pt x="44" y="3"/>
                </a:cubicBezTo>
                <a:cubicBezTo>
                  <a:pt x="43" y="4"/>
                  <a:pt x="43" y="4"/>
                  <a:pt x="43" y="4"/>
                </a:cubicBezTo>
                <a:cubicBezTo>
                  <a:pt x="26" y="6"/>
                  <a:pt x="26" y="6"/>
                  <a:pt x="26" y="6"/>
                </a:cubicBezTo>
                <a:cubicBezTo>
                  <a:pt x="27" y="24"/>
                  <a:pt x="27" y="24"/>
                  <a:pt x="27" y="24"/>
                </a:cubicBezTo>
                <a:cubicBezTo>
                  <a:pt x="28" y="27"/>
                  <a:pt x="28" y="27"/>
                  <a:pt x="28" y="27"/>
                </a:cubicBezTo>
                <a:cubicBezTo>
                  <a:pt x="29" y="40"/>
                  <a:pt x="29" y="40"/>
                  <a:pt x="29" y="40"/>
                </a:cubicBezTo>
                <a:cubicBezTo>
                  <a:pt x="31" y="61"/>
                  <a:pt x="31" y="61"/>
                  <a:pt x="31" y="61"/>
                </a:cubicBezTo>
                <a:cubicBezTo>
                  <a:pt x="31" y="62"/>
                  <a:pt x="31" y="62"/>
                  <a:pt x="31" y="62"/>
                </a:cubicBezTo>
                <a:cubicBezTo>
                  <a:pt x="31" y="63"/>
                  <a:pt x="31" y="63"/>
                  <a:pt x="31" y="63"/>
                </a:cubicBezTo>
                <a:cubicBezTo>
                  <a:pt x="35" y="114"/>
                  <a:pt x="35" y="114"/>
                  <a:pt x="35" y="114"/>
                </a:cubicBezTo>
                <a:cubicBezTo>
                  <a:pt x="35" y="114"/>
                  <a:pt x="35" y="115"/>
                  <a:pt x="35" y="115"/>
                </a:cubicBezTo>
                <a:cubicBezTo>
                  <a:pt x="36" y="116"/>
                  <a:pt x="36" y="116"/>
                  <a:pt x="36" y="116"/>
                </a:cubicBezTo>
                <a:cubicBezTo>
                  <a:pt x="37" y="132"/>
                  <a:pt x="37" y="132"/>
                  <a:pt x="37" y="132"/>
                </a:cubicBezTo>
                <a:cubicBezTo>
                  <a:pt x="43" y="134"/>
                  <a:pt x="43" y="134"/>
                  <a:pt x="43" y="134"/>
                </a:cubicBezTo>
                <a:cubicBezTo>
                  <a:pt x="57" y="133"/>
                  <a:pt x="57" y="133"/>
                  <a:pt x="57" y="133"/>
                </a:cubicBezTo>
                <a:cubicBezTo>
                  <a:pt x="57" y="133"/>
                  <a:pt x="57" y="133"/>
                  <a:pt x="57" y="133"/>
                </a:cubicBezTo>
                <a:cubicBezTo>
                  <a:pt x="57" y="133"/>
                  <a:pt x="58" y="134"/>
                  <a:pt x="58" y="134"/>
                </a:cubicBezTo>
                <a:cubicBezTo>
                  <a:pt x="58" y="134"/>
                  <a:pt x="59" y="134"/>
                  <a:pt x="59" y="134"/>
                </a:cubicBezTo>
                <a:cubicBezTo>
                  <a:pt x="59" y="134"/>
                  <a:pt x="60" y="133"/>
                  <a:pt x="60" y="133"/>
                </a:cubicBezTo>
                <a:cubicBezTo>
                  <a:pt x="60" y="133"/>
                  <a:pt x="60" y="133"/>
                  <a:pt x="60" y="133"/>
                </a:cubicBezTo>
                <a:cubicBezTo>
                  <a:pt x="69" y="132"/>
                  <a:pt x="69" y="132"/>
                  <a:pt x="69" y="132"/>
                </a:cubicBezTo>
                <a:cubicBezTo>
                  <a:pt x="75" y="131"/>
                  <a:pt x="75" y="131"/>
                  <a:pt x="75" y="131"/>
                </a:cubicBezTo>
                <a:cubicBezTo>
                  <a:pt x="76" y="132"/>
                  <a:pt x="76" y="132"/>
                  <a:pt x="76" y="132"/>
                </a:cubicBezTo>
                <a:cubicBezTo>
                  <a:pt x="76" y="132"/>
                  <a:pt x="77" y="132"/>
                  <a:pt x="77" y="132"/>
                </a:cubicBezTo>
                <a:cubicBezTo>
                  <a:pt x="77" y="132"/>
                  <a:pt x="78" y="131"/>
                  <a:pt x="78" y="131"/>
                </a:cubicBezTo>
                <a:cubicBezTo>
                  <a:pt x="86" y="130"/>
                  <a:pt x="86" y="130"/>
                  <a:pt x="86" y="130"/>
                </a:cubicBezTo>
                <a:cubicBezTo>
                  <a:pt x="86" y="127"/>
                  <a:pt x="86" y="127"/>
                  <a:pt x="86" y="127"/>
                </a:cubicBezTo>
                <a:cubicBezTo>
                  <a:pt x="78" y="128"/>
                  <a:pt x="78" y="128"/>
                  <a:pt x="78" y="128"/>
                </a:cubicBezTo>
                <a:cubicBezTo>
                  <a:pt x="77" y="123"/>
                  <a:pt x="77" y="118"/>
                  <a:pt x="76" y="113"/>
                </a:cubicBezTo>
                <a:cubicBezTo>
                  <a:pt x="80" y="113"/>
                  <a:pt x="83" y="112"/>
                  <a:pt x="86" y="112"/>
                </a:cubicBezTo>
                <a:cubicBezTo>
                  <a:pt x="86" y="109"/>
                  <a:pt x="86" y="109"/>
                  <a:pt x="86" y="109"/>
                </a:cubicBezTo>
                <a:cubicBezTo>
                  <a:pt x="76" y="110"/>
                  <a:pt x="76" y="110"/>
                  <a:pt x="76" y="110"/>
                </a:cubicBezTo>
                <a:cubicBezTo>
                  <a:pt x="76" y="105"/>
                  <a:pt x="75" y="101"/>
                  <a:pt x="75" y="96"/>
                </a:cubicBezTo>
                <a:cubicBezTo>
                  <a:pt x="86" y="95"/>
                  <a:pt x="86" y="95"/>
                  <a:pt x="86" y="95"/>
                </a:cubicBezTo>
                <a:cubicBezTo>
                  <a:pt x="86" y="90"/>
                  <a:pt x="86" y="90"/>
                  <a:pt x="86" y="90"/>
                </a:cubicBezTo>
                <a:cubicBezTo>
                  <a:pt x="74" y="92"/>
                  <a:pt x="74" y="92"/>
                  <a:pt x="74" y="92"/>
                </a:cubicBezTo>
                <a:cubicBezTo>
                  <a:pt x="74" y="89"/>
                  <a:pt x="74" y="86"/>
                  <a:pt x="74" y="83"/>
                </a:cubicBezTo>
                <a:cubicBezTo>
                  <a:pt x="73" y="81"/>
                  <a:pt x="73" y="79"/>
                  <a:pt x="73" y="76"/>
                </a:cubicBezTo>
                <a:cubicBezTo>
                  <a:pt x="73" y="76"/>
                  <a:pt x="73" y="76"/>
                  <a:pt x="73" y="76"/>
                </a:cubicBezTo>
                <a:cubicBezTo>
                  <a:pt x="73" y="76"/>
                  <a:pt x="73" y="76"/>
                  <a:pt x="73" y="76"/>
                </a:cubicBezTo>
                <a:cubicBezTo>
                  <a:pt x="73" y="76"/>
                  <a:pt x="73" y="76"/>
                  <a:pt x="73" y="76"/>
                </a:cubicBezTo>
                <a:cubicBezTo>
                  <a:pt x="72" y="64"/>
                  <a:pt x="70" y="52"/>
                  <a:pt x="69" y="41"/>
                </a:cubicBezTo>
                <a:cubicBezTo>
                  <a:pt x="84" y="39"/>
                  <a:pt x="84" y="39"/>
                  <a:pt x="84" y="39"/>
                </a:cubicBezTo>
                <a:cubicBezTo>
                  <a:pt x="86" y="66"/>
                  <a:pt x="86" y="66"/>
                  <a:pt x="86" y="66"/>
                </a:cubicBezTo>
                <a:cubicBezTo>
                  <a:pt x="86" y="34"/>
                  <a:pt x="86" y="34"/>
                  <a:pt x="86" y="34"/>
                </a:cubicBezTo>
                <a:cubicBezTo>
                  <a:pt x="86" y="29"/>
                  <a:pt x="85" y="25"/>
                  <a:pt x="85" y="20"/>
                </a:cubicBezTo>
                <a:cubicBezTo>
                  <a:pt x="85" y="20"/>
                  <a:pt x="85" y="20"/>
                  <a:pt x="85" y="20"/>
                </a:cubicBezTo>
                <a:cubicBezTo>
                  <a:pt x="85" y="19"/>
                  <a:pt x="85" y="19"/>
                  <a:pt x="85" y="19"/>
                </a:cubicBezTo>
                <a:cubicBezTo>
                  <a:pt x="85" y="19"/>
                  <a:pt x="85" y="19"/>
                  <a:pt x="85" y="19"/>
                </a:cubicBezTo>
                <a:cubicBezTo>
                  <a:pt x="84" y="16"/>
                  <a:pt x="84" y="14"/>
                  <a:pt x="84" y="11"/>
                </a:cubicBezTo>
                <a:cubicBezTo>
                  <a:pt x="83" y="0"/>
                  <a:pt x="83" y="0"/>
                  <a:pt x="83"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9" name="Freeform 8">
            <a:extLst>
              <a:ext uri="{FF2B5EF4-FFF2-40B4-BE49-F238E27FC236}">
                <a16:creationId xmlns:a16="http://schemas.microsoft.com/office/drawing/2014/main" id="{FC9DF861-7468-A641-8B8C-9DBEDFCACDAC}"/>
              </a:ext>
            </a:extLst>
          </p:cNvPr>
          <p:cNvSpPr>
            <a:spLocks noEditPoints="1"/>
          </p:cNvSpPr>
          <p:nvPr/>
        </p:nvSpPr>
        <p:spPr bwMode="auto">
          <a:xfrm>
            <a:off x="11783732" y="3877248"/>
            <a:ext cx="341516" cy="420624"/>
          </a:xfrm>
          <a:custGeom>
            <a:avLst/>
            <a:gdLst>
              <a:gd name="T0" fmla="*/ 74 w 88"/>
              <a:gd name="T1" fmla="*/ 88 h 109"/>
              <a:gd name="T2" fmla="*/ 62 w 88"/>
              <a:gd name="T3" fmla="*/ 98 h 109"/>
              <a:gd name="T4" fmla="*/ 59 w 88"/>
              <a:gd name="T5" fmla="*/ 98 h 109"/>
              <a:gd name="T6" fmla="*/ 76 w 88"/>
              <a:gd name="T7" fmla="*/ 102 h 109"/>
              <a:gd name="T8" fmla="*/ 76 w 88"/>
              <a:gd name="T9" fmla="*/ 85 h 109"/>
              <a:gd name="T10" fmla="*/ 27 w 88"/>
              <a:gd name="T11" fmla="*/ 88 h 109"/>
              <a:gd name="T12" fmla="*/ 13 w 88"/>
              <a:gd name="T13" fmla="*/ 85 h 109"/>
              <a:gd name="T14" fmla="*/ 15 w 88"/>
              <a:gd name="T15" fmla="*/ 103 h 109"/>
              <a:gd name="T16" fmla="*/ 30 w 88"/>
              <a:gd name="T17" fmla="*/ 87 h 109"/>
              <a:gd name="T18" fmla="*/ 40 w 88"/>
              <a:gd name="T19" fmla="*/ 99 h 109"/>
              <a:gd name="T20" fmla="*/ 50 w 88"/>
              <a:gd name="T21" fmla="*/ 88 h 109"/>
              <a:gd name="T22" fmla="*/ 52 w 88"/>
              <a:gd name="T23" fmla="*/ 99 h 109"/>
              <a:gd name="T24" fmla="*/ 37 w 88"/>
              <a:gd name="T25" fmla="*/ 84 h 109"/>
              <a:gd name="T26" fmla="*/ 37 w 88"/>
              <a:gd name="T27" fmla="*/ 101 h 109"/>
              <a:gd name="T28" fmla="*/ 54 w 88"/>
              <a:gd name="T29" fmla="*/ 102 h 109"/>
              <a:gd name="T30" fmla="*/ 50 w 88"/>
              <a:gd name="T31" fmla="*/ 85 h 109"/>
              <a:gd name="T32" fmla="*/ 15 w 88"/>
              <a:gd name="T33" fmla="*/ 67 h 109"/>
              <a:gd name="T34" fmla="*/ 28 w 88"/>
              <a:gd name="T35" fmla="*/ 78 h 109"/>
              <a:gd name="T36" fmla="*/ 13 w 88"/>
              <a:gd name="T37" fmla="*/ 79 h 109"/>
              <a:gd name="T38" fmla="*/ 30 w 88"/>
              <a:gd name="T39" fmla="*/ 81 h 109"/>
              <a:gd name="T40" fmla="*/ 13 w 88"/>
              <a:gd name="T41" fmla="*/ 64 h 109"/>
              <a:gd name="T42" fmla="*/ 38 w 88"/>
              <a:gd name="T43" fmla="*/ 67 h 109"/>
              <a:gd name="T44" fmla="*/ 50 w 88"/>
              <a:gd name="T45" fmla="*/ 69 h 109"/>
              <a:gd name="T46" fmla="*/ 36 w 88"/>
              <a:gd name="T47" fmla="*/ 64 h 109"/>
              <a:gd name="T48" fmla="*/ 52 w 88"/>
              <a:gd name="T49" fmla="*/ 81 h 109"/>
              <a:gd name="T50" fmla="*/ 53 w 88"/>
              <a:gd name="T51" fmla="*/ 68 h 109"/>
              <a:gd name="T52" fmla="*/ 62 w 88"/>
              <a:gd name="T53" fmla="*/ 77 h 109"/>
              <a:gd name="T54" fmla="*/ 61 w 88"/>
              <a:gd name="T55" fmla="*/ 63 h 109"/>
              <a:gd name="T56" fmla="*/ 76 w 88"/>
              <a:gd name="T57" fmla="*/ 81 h 109"/>
              <a:gd name="T58" fmla="*/ 78 w 88"/>
              <a:gd name="T59" fmla="*/ 79 h 109"/>
              <a:gd name="T60" fmla="*/ 61 w 88"/>
              <a:gd name="T61" fmla="*/ 63 h 109"/>
              <a:gd name="T62" fmla="*/ 28 w 88"/>
              <a:gd name="T63" fmla="*/ 57 h 109"/>
              <a:gd name="T64" fmla="*/ 14 w 88"/>
              <a:gd name="T65" fmla="*/ 42 h 109"/>
              <a:gd name="T66" fmla="*/ 14 w 88"/>
              <a:gd name="T67" fmla="*/ 60 h 109"/>
              <a:gd name="T68" fmla="*/ 31 w 88"/>
              <a:gd name="T69" fmla="*/ 56 h 109"/>
              <a:gd name="T70" fmla="*/ 14 w 88"/>
              <a:gd name="T71" fmla="*/ 42 h 109"/>
              <a:gd name="T72" fmla="*/ 50 w 88"/>
              <a:gd name="T73" fmla="*/ 46 h 109"/>
              <a:gd name="T74" fmla="*/ 50 w 88"/>
              <a:gd name="T75" fmla="*/ 57 h 109"/>
              <a:gd name="T76" fmla="*/ 36 w 88"/>
              <a:gd name="T77" fmla="*/ 58 h 109"/>
              <a:gd name="T78" fmla="*/ 53 w 88"/>
              <a:gd name="T79" fmla="*/ 59 h 109"/>
              <a:gd name="T80" fmla="*/ 50 w 88"/>
              <a:gd name="T81" fmla="*/ 42 h 109"/>
              <a:gd name="T82" fmla="*/ 61 w 88"/>
              <a:gd name="T83" fmla="*/ 45 h 109"/>
              <a:gd name="T84" fmla="*/ 75 w 88"/>
              <a:gd name="T85" fmla="*/ 42 h 109"/>
              <a:gd name="T86" fmla="*/ 58 w 88"/>
              <a:gd name="T87" fmla="*/ 58 h 109"/>
              <a:gd name="T88" fmla="*/ 76 w 88"/>
              <a:gd name="T89" fmla="*/ 59 h 109"/>
              <a:gd name="T90" fmla="*/ 75 w 88"/>
              <a:gd name="T91" fmla="*/ 42 h 109"/>
              <a:gd name="T92" fmla="*/ 69 w 88"/>
              <a:gd name="T93" fmla="*/ 24 h 109"/>
              <a:gd name="T94" fmla="*/ 18 w 88"/>
              <a:gd name="T95" fmla="*/ 12 h 109"/>
              <a:gd name="T96" fmla="*/ 18 w 88"/>
              <a:gd name="T97" fmla="*/ 29 h 109"/>
              <a:gd name="T98" fmla="*/ 72 w 88"/>
              <a:gd name="T99" fmla="*/ 24 h 109"/>
              <a:gd name="T100" fmla="*/ 80 w 88"/>
              <a:gd name="T101" fmla="*/ 107 h 109"/>
              <a:gd name="T102" fmla="*/ 7 w 88"/>
              <a:gd name="T103" fmla="*/ 3 h 109"/>
              <a:gd name="T104" fmla="*/ 80 w 88"/>
              <a:gd name="T105" fmla="*/ 106 h 109"/>
              <a:gd name="T106" fmla="*/ 5 w 88"/>
              <a:gd name="T107" fmla="*/ 0 h 109"/>
              <a:gd name="T108" fmla="*/ 6 w 88"/>
              <a:gd name="T109" fmla="*/ 109 h 109"/>
              <a:gd name="T110" fmla="*/ 87 w 88"/>
              <a:gd name="T111" fmla="*/ 10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 h="109">
                <a:moveTo>
                  <a:pt x="62" y="98"/>
                </a:moveTo>
                <a:cubicBezTo>
                  <a:pt x="62" y="98"/>
                  <a:pt x="62" y="98"/>
                  <a:pt x="62" y="98"/>
                </a:cubicBezTo>
                <a:cubicBezTo>
                  <a:pt x="62" y="88"/>
                  <a:pt x="62" y="88"/>
                  <a:pt x="62" y="88"/>
                </a:cubicBezTo>
                <a:cubicBezTo>
                  <a:pt x="74" y="88"/>
                  <a:pt x="74" y="88"/>
                  <a:pt x="74" y="88"/>
                </a:cubicBezTo>
                <a:cubicBezTo>
                  <a:pt x="74" y="99"/>
                  <a:pt x="74" y="99"/>
                  <a:pt x="74" y="99"/>
                </a:cubicBezTo>
                <a:cubicBezTo>
                  <a:pt x="62" y="98"/>
                  <a:pt x="62" y="98"/>
                  <a:pt x="62" y="98"/>
                </a:cubicBezTo>
                <a:cubicBezTo>
                  <a:pt x="62" y="98"/>
                  <a:pt x="62" y="98"/>
                  <a:pt x="62" y="98"/>
                </a:cubicBezTo>
                <a:cubicBezTo>
                  <a:pt x="62" y="98"/>
                  <a:pt x="62" y="98"/>
                  <a:pt x="62" y="98"/>
                </a:cubicBezTo>
                <a:moveTo>
                  <a:pt x="61" y="85"/>
                </a:moveTo>
                <a:cubicBezTo>
                  <a:pt x="61" y="85"/>
                  <a:pt x="61" y="85"/>
                  <a:pt x="61" y="85"/>
                </a:cubicBezTo>
                <a:cubicBezTo>
                  <a:pt x="60" y="85"/>
                  <a:pt x="59" y="85"/>
                  <a:pt x="59" y="86"/>
                </a:cubicBezTo>
                <a:cubicBezTo>
                  <a:pt x="59" y="98"/>
                  <a:pt x="59" y="98"/>
                  <a:pt x="59" y="98"/>
                </a:cubicBezTo>
                <a:cubicBezTo>
                  <a:pt x="59" y="98"/>
                  <a:pt x="59" y="100"/>
                  <a:pt x="60" y="101"/>
                </a:cubicBezTo>
                <a:cubicBezTo>
                  <a:pt x="61" y="101"/>
                  <a:pt x="62" y="101"/>
                  <a:pt x="62" y="101"/>
                </a:cubicBezTo>
                <a:cubicBezTo>
                  <a:pt x="76" y="102"/>
                  <a:pt x="76" y="102"/>
                  <a:pt x="76" y="102"/>
                </a:cubicBezTo>
                <a:cubicBezTo>
                  <a:pt x="76" y="102"/>
                  <a:pt x="76" y="102"/>
                  <a:pt x="76" y="102"/>
                </a:cubicBezTo>
                <a:cubicBezTo>
                  <a:pt x="76" y="102"/>
                  <a:pt x="77" y="102"/>
                  <a:pt x="77" y="102"/>
                </a:cubicBezTo>
                <a:cubicBezTo>
                  <a:pt x="77" y="101"/>
                  <a:pt x="78" y="101"/>
                  <a:pt x="78" y="100"/>
                </a:cubicBezTo>
                <a:cubicBezTo>
                  <a:pt x="77" y="86"/>
                  <a:pt x="77" y="86"/>
                  <a:pt x="77" y="86"/>
                </a:cubicBezTo>
                <a:cubicBezTo>
                  <a:pt x="77" y="86"/>
                  <a:pt x="76" y="85"/>
                  <a:pt x="76" y="85"/>
                </a:cubicBezTo>
                <a:cubicBezTo>
                  <a:pt x="61" y="85"/>
                  <a:pt x="61" y="85"/>
                  <a:pt x="61" y="85"/>
                </a:cubicBezTo>
                <a:moveTo>
                  <a:pt x="17" y="100"/>
                </a:moveTo>
                <a:cubicBezTo>
                  <a:pt x="16" y="88"/>
                  <a:pt x="16" y="88"/>
                  <a:pt x="16" y="88"/>
                </a:cubicBezTo>
                <a:cubicBezTo>
                  <a:pt x="27" y="88"/>
                  <a:pt x="27" y="88"/>
                  <a:pt x="27" y="88"/>
                </a:cubicBezTo>
                <a:cubicBezTo>
                  <a:pt x="28" y="100"/>
                  <a:pt x="28" y="100"/>
                  <a:pt x="28" y="100"/>
                </a:cubicBezTo>
                <a:cubicBezTo>
                  <a:pt x="17" y="100"/>
                  <a:pt x="17" y="100"/>
                  <a:pt x="17" y="100"/>
                </a:cubicBezTo>
                <a:moveTo>
                  <a:pt x="15" y="85"/>
                </a:moveTo>
                <a:cubicBezTo>
                  <a:pt x="14" y="85"/>
                  <a:pt x="14" y="85"/>
                  <a:pt x="13" y="85"/>
                </a:cubicBezTo>
                <a:cubicBezTo>
                  <a:pt x="13" y="85"/>
                  <a:pt x="13" y="86"/>
                  <a:pt x="13" y="86"/>
                </a:cubicBezTo>
                <a:cubicBezTo>
                  <a:pt x="14" y="102"/>
                  <a:pt x="14" y="102"/>
                  <a:pt x="14" y="102"/>
                </a:cubicBezTo>
                <a:cubicBezTo>
                  <a:pt x="14" y="103"/>
                  <a:pt x="15" y="103"/>
                  <a:pt x="15" y="103"/>
                </a:cubicBezTo>
                <a:cubicBezTo>
                  <a:pt x="15" y="103"/>
                  <a:pt x="15" y="103"/>
                  <a:pt x="15" y="103"/>
                </a:cubicBezTo>
                <a:cubicBezTo>
                  <a:pt x="30" y="103"/>
                  <a:pt x="30" y="103"/>
                  <a:pt x="30" y="103"/>
                </a:cubicBezTo>
                <a:cubicBezTo>
                  <a:pt x="30" y="103"/>
                  <a:pt x="31" y="103"/>
                  <a:pt x="31" y="103"/>
                </a:cubicBezTo>
                <a:cubicBezTo>
                  <a:pt x="31" y="103"/>
                  <a:pt x="31" y="102"/>
                  <a:pt x="31" y="102"/>
                </a:cubicBezTo>
                <a:cubicBezTo>
                  <a:pt x="30" y="87"/>
                  <a:pt x="30" y="87"/>
                  <a:pt x="30" y="87"/>
                </a:cubicBezTo>
                <a:cubicBezTo>
                  <a:pt x="30" y="86"/>
                  <a:pt x="30" y="85"/>
                  <a:pt x="29" y="85"/>
                </a:cubicBezTo>
                <a:cubicBezTo>
                  <a:pt x="15" y="85"/>
                  <a:pt x="15" y="85"/>
                  <a:pt x="15" y="85"/>
                </a:cubicBezTo>
                <a:moveTo>
                  <a:pt x="40" y="101"/>
                </a:moveTo>
                <a:cubicBezTo>
                  <a:pt x="40" y="99"/>
                  <a:pt x="40" y="99"/>
                  <a:pt x="40" y="99"/>
                </a:cubicBezTo>
                <a:cubicBezTo>
                  <a:pt x="39" y="99"/>
                  <a:pt x="39" y="99"/>
                  <a:pt x="39" y="99"/>
                </a:cubicBezTo>
                <a:cubicBezTo>
                  <a:pt x="39" y="99"/>
                  <a:pt x="39" y="99"/>
                  <a:pt x="39" y="99"/>
                </a:cubicBezTo>
                <a:cubicBezTo>
                  <a:pt x="39" y="88"/>
                  <a:pt x="39" y="88"/>
                  <a:pt x="39" y="88"/>
                </a:cubicBezTo>
                <a:cubicBezTo>
                  <a:pt x="50" y="88"/>
                  <a:pt x="50" y="88"/>
                  <a:pt x="50" y="88"/>
                </a:cubicBezTo>
                <a:cubicBezTo>
                  <a:pt x="51" y="88"/>
                  <a:pt x="51" y="88"/>
                  <a:pt x="51" y="88"/>
                </a:cubicBezTo>
                <a:cubicBezTo>
                  <a:pt x="51" y="88"/>
                  <a:pt x="51" y="88"/>
                  <a:pt x="51" y="89"/>
                </a:cubicBezTo>
                <a:cubicBezTo>
                  <a:pt x="52" y="99"/>
                  <a:pt x="52" y="99"/>
                  <a:pt x="52" y="99"/>
                </a:cubicBezTo>
                <a:cubicBezTo>
                  <a:pt x="52" y="99"/>
                  <a:pt x="52" y="99"/>
                  <a:pt x="52" y="99"/>
                </a:cubicBezTo>
                <a:cubicBezTo>
                  <a:pt x="51" y="99"/>
                  <a:pt x="51" y="99"/>
                  <a:pt x="51" y="99"/>
                </a:cubicBezTo>
                <a:cubicBezTo>
                  <a:pt x="40" y="99"/>
                  <a:pt x="40" y="99"/>
                  <a:pt x="40" y="99"/>
                </a:cubicBezTo>
                <a:cubicBezTo>
                  <a:pt x="40" y="101"/>
                  <a:pt x="40" y="101"/>
                  <a:pt x="40" y="101"/>
                </a:cubicBezTo>
                <a:moveTo>
                  <a:pt x="37" y="84"/>
                </a:moveTo>
                <a:cubicBezTo>
                  <a:pt x="37" y="84"/>
                  <a:pt x="36" y="85"/>
                  <a:pt x="36" y="85"/>
                </a:cubicBezTo>
                <a:cubicBezTo>
                  <a:pt x="36" y="85"/>
                  <a:pt x="36" y="86"/>
                  <a:pt x="36" y="86"/>
                </a:cubicBezTo>
                <a:cubicBezTo>
                  <a:pt x="36" y="99"/>
                  <a:pt x="36" y="99"/>
                  <a:pt x="36" y="99"/>
                </a:cubicBezTo>
                <a:cubicBezTo>
                  <a:pt x="36" y="99"/>
                  <a:pt x="36" y="100"/>
                  <a:pt x="37" y="101"/>
                </a:cubicBezTo>
                <a:cubicBezTo>
                  <a:pt x="38" y="103"/>
                  <a:pt x="39" y="103"/>
                  <a:pt x="40" y="103"/>
                </a:cubicBezTo>
                <a:cubicBezTo>
                  <a:pt x="40" y="103"/>
                  <a:pt x="40" y="103"/>
                  <a:pt x="40" y="103"/>
                </a:cubicBezTo>
                <a:cubicBezTo>
                  <a:pt x="51" y="103"/>
                  <a:pt x="51" y="103"/>
                  <a:pt x="51" y="103"/>
                </a:cubicBezTo>
                <a:cubicBezTo>
                  <a:pt x="52" y="103"/>
                  <a:pt x="53" y="103"/>
                  <a:pt x="54" y="102"/>
                </a:cubicBezTo>
                <a:cubicBezTo>
                  <a:pt x="55" y="101"/>
                  <a:pt x="55" y="99"/>
                  <a:pt x="55" y="98"/>
                </a:cubicBezTo>
                <a:cubicBezTo>
                  <a:pt x="54" y="89"/>
                  <a:pt x="54" y="89"/>
                  <a:pt x="54" y="89"/>
                </a:cubicBezTo>
                <a:cubicBezTo>
                  <a:pt x="54" y="88"/>
                  <a:pt x="54" y="86"/>
                  <a:pt x="53" y="85"/>
                </a:cubicBezTo>
                <a:cubicBezTo>
                  <a:pt x="52" y="85"/>
                  <a:pt x="51" y="85"/>
                  <a:pt x="50" y="85"/>
                </a:cubicBezTo>
                <a:cubicBezTo>
                  <a:pt x="37" y="84"/>
                  <a:pt x="37" y="84"/>
                  <a:pt x="37" y="84"/>
                </a:cubicBezTo>
                <a:moveTo>
                  <a:pt x="28" y="78"/>
                </a:moveTo>
                <a:cubicBezTo>
                  <a:pt x="16" y="78"/>
                  <a:pt x="16" y="78"/>
                  <a:pt x="16" y="78"/>
                </a:cubicBezTo>
                <a:cubicBezTo>
                  <a:pt x="15" y="67"/>
                  <a:pt x="15" y="67"/>
                  <a:pt x="15" y="67"/>
                </a:cubicBezTo>
                <a:cubicBezTo>
                  <a:pt x="28" y="67"/>
                  <a:pt x="28" y="67"/>
                  <a:pt x="28" y="67"/>
                </a:cubicBezTo>
                <a:cubicBezTo>
                  <a:pt x="28" y="77"/>
                  <a:pt x="28" y="77"/>
                  <a:pt x="28" y="77"/>
                </a:cubicBezTo>
                <a:cubicBezTo>
                  <a:pt x="28" y="78"/>
                  <a:pt x="28" y="78"/>
                  <a:pt x="28" y="78"/>
                </a:cubicBezTo>
                <a:cubicBezTo>
                  <a:pt x="28" y="78"/>
                  <a:pt x="28" y="78"/>
                  <a:pt x="28" y="78"/>
                </a:cubicBezTo>
                <a:moveTo>
                  <a:pt x="13" y="64"/>
                </a:moveTo>
                <a:cubicBezTo>
                  <a:pt x="13" y="64"/>
                  <a:pt x="13" y="64"/>
                  <a:pt x="12" y="64"/>
                </a:cubicBezTo>
                <a:cubicBezTo>
                  <a:pt x="12" y="65"/>
                  <a:pt x="12" y="65"/>
                  <a:pt x="12" y="66"/>
                </a:cubicBezTo>
                <a:cubicBezTo>
                  <a:pt x="13" y="79"/>
                  <a:pt x="13" y="79"/>
                  <a:pt x="13" y="79"/>
                </a:cubicBezTo>
                <a:cubicBezTo>
                  <a:pt x="13" y="80"/>
                  <a:pt x="14" y="81"/>
                  <a:pt x="15" y="81"/>
                </a:cubicBezTo>
                <a:cubicBezTo>
                  <a:pt x="27" y="82"/>
                  <a:pt x="27" y="82"/>
                  <a:pt x="27" y="82"/>
                </a:cubicBezTo>
                <a:cubicBezTo>
                  <a:pt x="28" y="82"/>
                  <a:pt x="28" y="82"/>
                  <a:pt x="28" y="82"/>
                </a:cubicBezTo>
                <a:cubicBezTo>
                  <a:pt x="28" y="82"/>
                  <a:pt x="29" y="82"/>
                  <a:pt x="30" y="81"/>
                </a:cubicBezTo>
                <a:cubicBezTo>
                  <a:pt x="32" y="80"/>
                  <a:pt x="32" y="77"/>
                  <a:pt x="32" y="77"/>
                </a:cubicBezTo>
                <a:cubicBezTo>
                  <a:pt x="31" y="66"/>
                  <a:pt x="31" y="66"/>
                  <a:pt x="31" y="66"/>
                </a:cubicBezTo>
                <a:cubicBezTo>
                  <a:pt x="31" y="65"/>
                  <a:pt x="30" y="64"/>
                  <a:pt x="29" y="64"/>
                </a:cubicBezTo>
                <a:cubicBezTo>
                  <a:pt x="13" y="64"/>
                  <a:pt x="13" y="64"/>
                  <a:pt x="13" y="64"/>
                </a:cubicBezTo>
                <a:cubicBezTo>
                  <a:pt x="13" y="64"/>
                  <a:pt x="13" y="64"/>
                  <a:pt x="13" y="64"/>
                </a:cubicBezTo>
                <a:moveTo>
                  <a:pt x="50" y="77"/>
                </a:moveTo>
                <a:cubicBezTo>
                  <a:pt x="39" y="77"/>
                  <a:pt x="39" y="77"/>
                  <a:pt x="39" y="77"/>
                </a:cubicBezTo>
                <a:cubicBezTo>
                  <a:pt x="38" y="67"/>
                  <a:pt x="38" y="67"/>
                  <a:pt x="38" y="67"/>
                </a:cubicBezTo>
                <a:cubicBezTo>
                  <a:pt x="38" y="67"/>
                  <a:pt x="38" y="67"/>
                  <a:pt x="38" y="67"/>
                </a:cubicBezTo>
                <a:cubicBezTo>
                  <a:pt x="48" y="67"/>
                  <a:pt x="48" y="67"/>
                  <a:pt x="48" y="67"/>
                </a:cubicBezTo>
                <a:cubicBezTo>
                  <a:pt x="49" y="67"/>
                  <a:pt x="50" y="67"/>
                  <a:pt x="50" y="67"/>
                </a:cubicBezTo>
                <a:cubicBezTo>
                  <a:pt x="50" y="67"/>
                  <a:pt x="50" y="68"/>
                  <a:pt x="50" y="69"/>
                </a:cubicBezTo>
                <a:cubicBezTo>
                  <a:pt x="50" y="77"/>
                  <a:pt x="50" y="77"/>
                  <a:pt x="50" y="77"/>
                </a:cubicBezTo>
                <a:moveTo>
                  <a:pt x="48" y="64"/>
                </a:moveTo>
                <a:cubicBezTo>
                  <a:pt x="38" y="64"/>
                  <a:pt x="38" y="64"/>
                  <a:pt x="38" y="64"/>
                </a:cubicBezTo>
                <a:cubicBezTo>
                  <a:pt x="38" y="64"/>
                  <a:pt x="37" y="64"/>
                  <a:pt x="36" y="64"/>
                </a:cubicBezTo>
                <a:cubicBezTo>
                  <a:pt x="35" y="65"/>
                  <a:pt x="35" y="66"/>
                  <a:pt x="35" y="68"/>
                </a:cubicBezTo>
                <a:cubicBezTo>
                  <a:pt x="36" y="79"/>
                  <a:pt x="36" y="79"/>
                  <a:pt x="36" y="79"/>
                </a:cubicBezTo>
                <a:cubicBezTo>
                  <a:pt x="36" y="80"/>
                  <a:pt x="37" y="81"/>
                  <a:pt x="38" y="81"/>
                </a:cubicBezTo>
                <a:cubicBezTo>
                  <a:pt x="52" y="81"/>
                  <a:pt x="52" y="81"/>
                  <a:pt x="52" y="81"/>
                </a:cubicBezTo>
                <a:cubicBezTo>
                  <a:pt x="52" y="81"/>
                  <a:pt x="52" y="81"/>
                  <a:pt x="52" y="81"/>
                </a:cubicBezTo>
                <a:cubicBezTo>
                  <a:pt x="52" y="81"/>
                  <a:pt x="53" y="81"/>
                  <a:pt x="53" y="80"/>
                </a:cubicBezTo>
                <a:cubicBezTo>
                  <a:pt x="53" y="80"/>
                  <a:pt x="54" y="79"/>
                  <a:pt x="54" y="79"/>
                </a:cubicBezTo>
                <a:cubicBezTo>
                  <a:pt x="53" y="68"/>
                  <a:pt x="53" y="68"/>
                  <a:pt x="53" y="68"/>
                </a:cubicBezTo>
                <a:cubicBezTo>
                  <a:pt x="53" y="67"/>
                  <a:pt x="53" y="66"/>
                  <a:pt x="52" y="65"/>
                </a:cubicBezTo>
                <a:cubicBezTo>
                  <a:pt x="51" y="64"/>
                  <a:pt x="49" y="64"/>
                  <a:pt x="48" y="64"/>
                </a:cubicBezTo>
                <a:moveTo>
                  <a:pt x="74" y="77"/>
                </a:moveTo>
                <a:cubicBezTo>
                  <a:pt x="62" y="77"/>
                  <a:pt x="62" y="77"/>
                  <a:pt x="62" y="77"/>
                </a:cubicBezTo>
                <a:cubicBezTo>
                  <a:pt x="62" y="74"/>
                  <a:pt x="62" y="70"/>
                  <a:pt x="62" y="66"/>
                </a:cubicBezTo>
                <a:cubicBezTo>
                  <a:pt x="74" y="66"/>
                  <a:pt x="74" y="66"/>
                  <a:pt x="74" y="66"/>
                </a:cubicBezTo>
                <a:cubicBezTo>
                  <a:pt x="74" y="77"/>
                  <a:pt x="74" y="77"/>
                  <a:pt x="74" y="77"/>
                </a:cubicBezTo>
                <a:moveTo>
                  <a:pt x="61" y="63"/>
                </a:moveTo>
                <a:cubicBezTo>
                  <a:pt x="60" y="63"/>
                  <a:pt x="59" y="63"/>
                  <a:pt x="59" y="64"/>
                </a:cubicBezTo>
                <a:cubicBezTo>
                  <a:pt x="58" y="69"/>
                  <a:pt x="58" y="74"/>
                  <a:pt x="59" y="79"/>
                </a:cubicBezTo>
                <a:cubicBezTo>
                  <a:pt x="59" y="80"/>
                  <a:pt x="60" y="80"/>
                  <a:pt x="61" y="80"/>
                </a:cubicBezTo>
                <a:cubicBezTo>
                  <a:pt x="76" y="81"/>
                  <a:pt x="76" y="81"/>
                  <a:pt x="76" y="81"/>
                </a:cubicBezTo>
                <a:cubicBezTo>
                  <a:pt x="76" y="81"/>
                  <a:pt x="76" y="81"/>
                  <a:pt x="76" y="81"/>
                </a:cubicBezTo>
                <a:cubicBezTo>
                  <a:pt x="76" y="81"/>
                  <a:pt x="76" y="81"/>
                  <a:pt x="76" y="81"/>
                </a:cubicBezTo>
                <a:cubicBezTo>
                  <a:pt x="76" y="81"/>
                  <a:pt x="77" y="80"/>
                  <a:pt x="77" y="80"/>
                </a:cubicBezTo>
                <a:cubicBezTo>
                  <a:pt x="78" y="80"/>
                  <a:pt x="78" y="79"/>
                  <a:pt x="78" y="79"/>
                </a:cubicBezTo>
                <a:cubicBezTo>
                  <a:pt x="77" y="64"/>
                  <a:pt x="77" y="64"/>
                  <a:pt x="77" y="64"/>
                </a:cubicBezTo>
                <a:cubicBezTo>
                  <a:pt x="77" y="64"/>
                  <a:pt x="76" y="63"/>
                  <a:pt x="76" y="63"/>
                </a:cubicBezTo>
                <a:cubicBezTo>
                  <a:pt x="61" y="63"/>
                  <a:pt x="61" y="63"/>
                  <a:pt x="61" y="63"/>
                </a:cubicBezTo>
                <a:cubicBezTo>
                  <a:pt x="61" y="63"/>
                  <a:pt x="61" y="63"/>
                  <a:pt x="61" y="63"/>
                </a:cubicBezTo>
                <a:moveTo>
                  <a:pt x="16" y="57"/>
                </a:moveTo>
                <a:cubicBezTo>
                  <a:pt x="15" y="45"/>
                  <a:pt x="15" y="45"/>
                  <a:pt x="15" y="45"/>
                </a:cubicBezTo>
                <a:cubicBezTo>
                  <a:pt x="27" y="46"/>
                  <a:pt x="27" y="46"/>
                  <a:pt x="27" y="46"/>
                </a:cubicBezTo>
                <a:cubicBezTo>
                  <a:pt x="28" y="57"/>
                  <a:pt x="28" y="57"/>
                  <a:pt x="28" y="57"/>
                </a:cubicBezTo>
                <a:cubicBezTo>
                  <a:pt x="28" y="57"/>
                  <a:pt x="28" y="57"/>
                  <a:pt x="28" y="57"/>
                </a:cubicBezTo>
                <a:cubicBezTo>
                  <a:pt x="28" y="57"/>
                  <a:pt x="28" y="57"/>
                  <a:pt x="28" y="57"/>
                </a:cubicBezTo>
                <a:cubicBezTo>
                  <a:pt x="16" y="57"/>
                  <a:pt x="16" y="57"/>
                  <a:pt x="16" y="57"/>
                </a:cubicBezTo>
                <a:moveTo>
                  <a:pt x="14" y="42"/>
                </a:moveTo>
                <a:cubicBezTo>
                  <a:pt x="13" y="42"/>
                  <a:pt x="13" y="42"/>
                  <a:pt x="13" y="43"/>
                </a:cubicBezTo>
                <a:cubicBezTo>
                  <a:pt x="12" y="43"/>
                  <a:pt x="12" y="43"/>
                  <a:pt x="12" y="44"/>
                </a:cubicBezTo>
                <a:cubicBezTo>
                  <a:pt x="12" y="59"/>
                  <a:pt x="12" y="59"/>
                  <a:pt x="12" y="59"/>
                </a:cubicBezTo>
                <a:cubicBezTo>
                  <a:pt x="12" y="60"/>
                  <a:pt x="13" y="60"/>
                  <a:pt x="14" y="60"/>
                </a:cubicBezTo>
                <a:cubicBezTo>
                  <a:pt x="14" y="60"/>
                  <a:pt x="14" y="60"/>
                  <a:pt x="14" y="60"/>
                </a:cubicBezTo>
                <a:cubicBezTo>
                  <a:pt x="28" y="60"/>
                  <a:pt x="28" y="60"/>
                  <a:pt x="28" y="60"/>
                </a:cubicBezTo>
                <a:cubicBezTo>
                  <a:pt x="28" y="60"/>
                  <a:pt x="29" y="60"/>
                  <a:pt x="30" y="59"/>
                </a:cubicBezTo>
                <a:cubicBezTo>
                  <a:pt x="31" y="58"/>
                  <a:pt x="31" y="57"/>
                  <a:pt x="31" y="56"/>
                </a:cubicBezTo>
                <a:cubicBezTo>
                  <a:pt x="30" y="44"/>
                  <a:pt x="30" y="44"/>
                  <a:pt x="30" y="44"/>
                </a:cubicBezTo>
                <a:cubicBezTo>
                  <a:pt x="30" y="43"/>
                  <a:pt x="30" y="43"/>
                  <a:pt x="29" y="43"/>
                </a:cubicBezTo>
                <a:cubicBezTo>
                  <a:pt x="14" y="42"/>
                  <a:pt x="14" y="42"/>
                  <a:pt x="14" y="42"/>
                </a:cubicBezTo>
                <a:cubicBezTo>
                  <a:pt x="14" y="42"/>
                  <a:pt x="14" y="42"/>
                  <a:pt x="14" y="42"/>
                </a:cubicBezTo>
                <a:moveTo>
                  <a:pt x="50" y="57"/>
                </a:moveTo>
                <a:cubicBezTo>
                  <a:pt x="39" y="56"/>
                  <a:pt x="39" y="56"/>
                  <a:pt x="39" y="56"/>
                </a:cubicBezTo>
                <a:cubicBezTo>
                  <a:pt x="39" y="45"/>
                  <a:pt x="39" y="45"/>
                  <a:pt x="39" y="45"/>
                </a:cubicBezTo>
                <a:cubicBezTo>
                  <a:pt x="50" y="46"/>
                  <a:pt x="50" y="46"/>
                  <a:pt x="50" y="46"/>
                </a:cubicBezTo>
                <a:cubicBezTo>
                  <a:pt x="50" y="46"/>
                  <a:pt x="50" y="46"/>
                  <a:pt x="50" y="46"/>
                </a:cubicBezTo>
                <a:cubicBezTo>
                  <a:pt x="50" y="46"/>
                  <a:pt x="50" y="46"/>
                  <a:pt x="50" y="46"/>
                </a:cubicBezTo>
                <a:cubicBezTo>
                  <a:pt x="50" y="46"/>
                  <a:pt x="50" y="46"/>
                  <a:pt x="50" y="46"/>
                </a:cubicBezTo>
                <a:cubicBezTo>
                  <a:pt x="50" y="57"/>
                  <a:pt x="50" y="57"/>
                  <a:pt x="50" y="57"/>
                </a:cubicBezTo>
                <a:moveTo>
                  <a:pt x="37" y="42"/>
                </a:moveTo>
                <a:cubicBezTo>
                  <a:pt x="36" y="42"/>
                  <a:pt x="36" y="42"/>
                  <a:pt x="36" y="43"/>
                </a:cubicBezTo>
                <a:cubicBezTo>
                  <a:pt x="35" y="43"/>
                  <a:pt x="35" y="43"/>
                  <a:pt x="35" y="44"/>
                </a:cubicBezTo>
                <a:cubicBezTo>
                  <a:pt x="36" y="58"/>
                  <a:pt x="36" y="58"/>
                  <a:pt x="36" y="58"/>
                </a:cubicBezTo>
                <a:cubicBezTo>
                  <a:pt x="36" y="59"/>
                  <a:pt x="36" y="60"/>
                  <a:pt x="37" y="60"/>
                </a:cubicBezTo>
                <a:cubicBezTo>
                  <a:pt x="52" y="60"/>
                  <a:pt x="52" y="60"/>
                  <a:pt x="52" y="60"/>
                </a:cubicBezTo>
                <a:cubicBezTo>
                  <a:pt x="52" y="60"/>
                  <a:pt x="52" y="60"/>
                  <a:pt x="52" y="60"/>
                </a:cubicBezTo>
                <a:cubicBezTo>
                  <a:pt x="53" y="60"/>
                  <a:pt x="53" y="60"/>
                  <a:pt x="53" y="59"/>
                </a:cubicBezTo>
                <a:cubicBezTo>
                  <a:pt x="54" y="59"/>
                  <a:pt x="54" y="59"/>
                  <a:pt x="54" y="58"/>
                </a:cubicBezTo>
                <a:cubicBezTo>
                  <a:pt x="54" y="46"/>
                  <a:pt x="54" y="46"/>
                  <a:pt x="54" y="46"/>
                </a:cubicBezTo>
                <a:cubicBezTo>
                  <a:pt x="54" y="45"/>
                  <a:pt x="54" y="44"/>
                  <a:pt x="53" y="43"/>
                </a:cubicBezTo>
                <a:cubicBezTo>
                  <a:pt x="52" y="42"/>
                  <a:pt x="51" y="42"/>
                  <a:pt x="50" y="42"/>
                </a:cubicBezTo>
                <a:cubicBezTo>
                  <a:pt x="37" y="42"/>
                  <a:pt x="37" y="42"/>
                  <a:pt x="37" y="42"/>
                </a:cubicBezTo>
                <a:cubicBezTo>
                  <a:pt x="37" y="42"/>
                  <a:pt x="37" y="42"/>
                  <a:pt x="37" y="42"/>
                </a:cubicBezTo>
                <a:moveTo>
                  <a:pt x="61" y="57"/>
                </a:moveTo>
                <a:cubicBezTo>
                  <a:pt x="61" y="45"/>
                  <a:pt x="61" y="45"/>
                  <a:pt x="61" y="45"/>
                </a:cubicBezTo>
                <a:cubicBezTo>
                  <a:pt x="73" y="45"/>
                  <a:pt x="73" y="45"/>
                  <a:pt x="73" y="45"/>
                </a:cubicBezTo>
                <a:cubicBezTo>
                  <a:pt x="74" y="56"/>
                  <a:pt x="74" y="56"/>
                  <a:pt x="74" y="56"/>
                </a:cubicBezTo>
                <a:cubicBezTo>
                  <a:pt x="61" y="57"/>
                  <a:pt x="61" y="57"/>
                  <a:pt x="61" y="57"/>
                </a:cubicBezTo>
                <a:moveTo>
                  <a:pt x="75" y="42"/>
                </a:moveTo>
                <a:cubicBezTo>
                  <a:pt x="74" y="42"/>
                  <a:pt x="74" y="42"/>
                  <a:pt x="74" y="42"/>
                </a:cubicBezTo>
                <a:cubicBezTo>
                  <a:pt x="60" y="42"/>
                  <a:pt x="60" y="42"/>
                  <a:pt x="60" y="42"/>
                </a:cubicBezTo>
                <a:cubicBezTo>
                  <a:pt x="59" y="42"/>
                  <a:pt x="58" y="43"/>
                  <a:pt x="58" y="44"/>
                </a:cubicBezTo>
                <a:cubicBezTo>
                  <a:pt x="58" y="58"/>
                  <a:pt x="58" y="58"/>
                  <a:pt x="58" y="58"/>
                </a:cubicBezTo>
                <a:cubicBezTo>
                  <a:pt x="58" y="59"/>
                  <a:pt x="59" y="59"/>
                  <a:pt x="59" y="59"/>
                </a:cubicBezTo>
                <a:cubicBezTo>
                  <a:pt x="59" y="60"/>
                  <a:pt x="60" y="60"/>
                  <a:pt x="60" y="60"/>
                </a:cubicBezTo>
                <a:cubicBezTo>
                  <a:pt x="60" y="60"/>
                  <a:pt x="60" y="60"/>
                  <a:pt x="60" y="60"/>
                </a:cubicBezTo>
                <a:cubicBezTo>
                  <a:pt x="76" y="59"/>
                  <a:pt x="76" y="59"/>
                  <a:pt x="76" y="59"/>
                </a:cubicBezTo>
                <a:cubicBezTo>
                  <a:pt x="76" y="59"/>
                  <a:pt x="77" y="59"/>
                  <a:pt x="77" y="59"/>
                </a:cubicBezTo>
                <a:cubicBezTo>
                  <a:pt x="77" y="58"/>
                  <a:pt x="77" y="58"/>
                  <a:pt x="77" y="58"/>
                </a:cubicBezTo>
                <a:cubicBezTo>
                  <a:pt x="76" y="43"/>
                  <a:pt x="76" y="43"/>
                  <a:pt x="76" y="43"/>
                </a:cubicBezTo>
                <a:cubicBezTo>
                  <a:pt x="76" y="42"/>
                  <a:pt x="75" y="42"/>
                  <a:pt x="75" y="42"/>
                </a:cubicBezTo>
                <a:moveTo>
                  <a:pt x="20" y="26"/>
                </a:moveTo>
                <a:cubicBezTo>
                  <a:pt x="19" y="15"/>
                  <a:pt x="19" y="15"/>
                  <a:pt x="19" y="15"/>
                </a:cubicBezTo>
                <a:cubicBezTo>
                  <a:pt x="68" y="15"/>
                  <a:pt x="68" y="15"/>
                  <a:pt x="68" y="15"/>
                </a:cubicBezTo>
                <a:cubicBezTo>
                  <a:pt x="69" y="24"/>
                  <a:pt x="69" y="24"/>
                  <a:pt x="69" y="24"/>
                </a:cubicBezTo>
                <a:cubicBezTo>
                  <a:pt x="69" y="24"/>
                  <a:pt x="69" y="25"/>
                  <a:pt x="69" y="25"/>
                </a:cubicBezTo>
                <a:cubicBezTo>
                  <a:pt x="68" y="26"/>
                  <a:pt x="67" y="26"/>
                  <a:pt x="67" y="26"/>
                </a:cubicBezTo>
                <a:cubicBezTo>
                  <a:pt x="20" y="26"/>
                  <a:pt x="20" y="26"/>
                  <a:pt x="20" y="26"/>
                </a:cubicBezTo>
                <a:moveTo>
                  <a:pt x="18" y="12"/>
                </a:moveTo>
                <a:cubicBezTo>
                  <a:pt x="17" y="12"/>
                  <a:pt x="17" y="12"/>
                  <a:pt x="17" y="12"/>
                </a:cubicBezTo>
                <a:cubicBezTo>
                  <a:pt x="16" y="12"/>
                  <a:pt x="16" y="13"/>
                  <a:pt x="16" y="13"/>
                </a:cubicBezTo>
                <a:cubicBezTo>
                  <a:pt x="17" y="28"/>
                  <a:pt x="17" y="28"/>
                  <a:pt x="17" y="28"/>
                </a:cubicBezTo>
                <a:cubicBezTo>
                  <a:pt x="17" y="29"/>
                  <a:pt x="18" y="29"/>
                  <a:pt x="18" y="29"/>
                </a:cubicBezTo>
                <a:cubicBezTo>
                  <a:pt x="18" y="29"/>
                  <a:pt x="18" y="29"/>
                  <a:pt x="18" y="29"/>
                </a:cubicBezTo>
                <a:cubicBezTo>
                  <a:pt x="67" y="29"/>
                  <a:pt x="67" y="29"/>
                  <a:pt x="67" y="29"/>
                </a:cubicBezTo>
                <a:cubicBezTo>
                  <a:pt x="68" y="29"/>
                  <a:pt x="70" y="29"/>
                  <a:pt x="71" y="28"/>
                </a:cubicBezTo>
                <a:cubicBezTo>
                  <a:pt x="72" y="26"/>
                  <a:pt x="72" y="25"/>
                  <a:pt x="72" y="24"/>
                </a:cubicBezTo>
                <a:cubicBezTo>
                  <a:pt x="71" y="13"/>
                  <a:pt x="71" y="13"/>
                  <a:pt x="71" y="13"/>
                </a:cubicBezTo>
                <a:cubicBezTo>
                  <a:pt x="71" y="13"/>
                  <a:pt x="71" y="12"/>
                  <a:pt x="70" y="12"/>
                </a:cubicBezTo>
                <a:cubicBezTo>
                  <a:pt x="18" y="12"/>
                  <a:pt x="18" y="12"/>
                  <a:pt x="18" y="12"/>
                </a:cubicBezTo>
                <a:moveTo>
                  <a:pt x="80" y="107"/>
                </a:moveTo>
                <a:cubicBezTo>
                  <a:pt x="80" y="106"/>
                  <a:pt x="80" y="106"/>
                  <a:pt x="80" y="106"/>
                </a:cubicBezTo>
                <a:cubicBezTo>
                  <a:pt x="8" y="106"/>
                  <a:pt x="8" y="106"/>
                  <a:pt x="8" y="106"/>
                </a:cubicBezTo>
                <a:cubicBezTo>
                  <a:pt x="6" y="88"/>
                  <a:pt x="6" y="88"/>
                  <a:pt x="6" y="88"/>
                </a:cubicBezTo>
                <a:cubicBezTo>
                  <a:pt x="5" y="60"/>
                  <a:pt x="3" y="32"/>
                  <a:pt x="7" y="3"/>
                </a:cubicBezTo>
                <a:cubicBezTo>
                  <a:pt x="85" y="3"/>
                  <a:pt x="85" y="3"/>
                  <a:pt x="85" y="3"/>
                </a:cubicBezTo>
                <a:cubicBezTo>
                  <a:pt x="84" y="102"/>
                  <a:pt x="84" y="102"/>
                  <a:pt x="84" y="102"/>
                </a:cubicBezTo>
                <a:cubicBezTo>
                  <a:pt x="84" y="103"/>
                  <a:pt x="84" y="104"/>
                  <a:pt x="83" y="105"/>
                </a:cubicBezTo>
                <a:cubicBezTo>
                  <a:pt x="82" y="106"/>
                  <a:pt x="81" y="106"/>
                  <a:pt x="80" y="106"/>
                </a:cubicBezTo>
                <a:cubicBezTo>
                  <a:pt x="80" y="107"/>
                  <a:pt x="80" y="107"/>
                  <a:pt x="80" y="107"/>
                </a:cubicBezTo>
                <a:moveTo>
                  <a:pt x="87" y="0"/>
                </a:moveTo>
                <a:cubicBezTo>
                  <a:pt x="87" y="0"/>
                  <a:pt x="87" y="0"/>
                  <a:pt x="87" y="0"/>
                </a:cubicBezTo>
                <a:cubicBezTo>
                  <a:pt x="5" y="0"/>
                  <a:pt x="5" y="0"/>
                  <a:pt x="5" y="0"/>
                </a:cubicBezTo>
                <a:cubicBezTo>
                  <a:pt x="4" y="0"/>
                  <a:pt x="4" y="1"/>
                  <a:pt x="4" y="2"/>
                </a:cubicBezTo>
                <a:cubicBezTo>
                  <a:pt x="0" y="31"/>
                  <a:pt x="1" y="60"/>
                  <a:pt x="3" y="89"/>
                </a:cubicBezTo>
                <a:cubicBezTo>
                  <a:pt x="4" y="107"/>
                  <a:pt x="4" y="107"/>
                  <a:pt x="4" y="107"/>
                </a:cubicBezTo>
                <a:cubicBezTo>
                  <a:pt x="4" y="108"/>
                  <a:pt x="5" y="109"/>
                  <a:pt x="6" y="109"/>
                </a:cubicBezTo>
                <a:cubicBezTo>
                  <a:pt x="80" y="109"/>
                  <a:pt x="80" y="109"/>
                  <a:pt x="80" y="109"/>
                </a:cubicBezTo>
                <a:cubicBezTo>
                  <a:pt x="80" y="109"/>
                  <a:pt x="80" y="109"/>
                  <a:pt x="80" y="109"/>
                </a:cubicBezTo>
                <a:cubicBezTo>
                  <a:pt x="82" y="109"/>
                  <a:pt x="84" y="109"/>
                  <a:pt x="85" y="108"/>
                </a:cubicBezTo>
                <a:cubicBezTo>
                  <a:pt x="87" y="106"/>
                  <a:pt x="87" y="103"/>
                  <a:pt x="87" y="102"/>
                </a:cubicBezTo>
                <a:cubicBezTo>
                  <a:pt x="88" y="1"/>
                  <a:pt x="88" y="1"/>
                  <a:pt x="88" y="1"/>
                </a:cubicBezTo>
                <a:cubicBezTo>
                  <a:pt x="88" y="1"/>
                  <a:pt x="88" y="1"/>
                  <a:pt x="88" y="0"/>
                </a:cubicBezTo>
                <a:cubicBezTo>
                  <a:pt x="88" y="0"/>
                  <a:pt x="87" y="0"/>
                  <a:pt x="87"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0" name="Freeform 9">
            <a:extLst>
              <a:ext uri="{FF2B5EF4-FFF2-40B4-BE49-F238E27FC236}">
                <a16:creationId xmlns:a16="http://schemas.microsoft.com/office/drawing/2014/main" id="{DAF2409E-9AD4-AB49-BA90-194F0EBC2685}"/>
              </a:ext>
            </a:extLst>
          </p:cNvPr>
          <p:cNvSpPr>
            <a:spLocks noEditPoints="1"/>
          </p:cNvSpPr>
          <p:nvPr/>
        </p:nvSpPr>
        <p:spPr bwMode="auto">
          <a:xfrm>
            <a:off x="11491800" y="4166907"/>
            <a:ext cx="538322" cy="542181"/>
          </a:xfrm>
          <a:custGeom>
            <a:avLst/>
            <a:gdLst>
              <a:gd name="T0" fmla="*/ 41 w 139"/>
              <a:gd name="T1" fmla="*/ 123 h 140"/>
              <a:gd name="T2" fmla="*/ 60 w 139"/>
              <a:gd name="T3" fmla="*/ 101 h 140"/>
              <a:gd name="T4" fmla="*/ 115 w 139"/>
              <a:gd name="T5" fmla="*/ 65 h 140"/>
              <a:gd name="T6" fmla="*/ 107 w 139"/>
              <a:gd name="T7" fmla="*/ 102 h 140"/>
              <a:gd name="T8" fmla="*/ 46 w 139"/>
              <a:gd name="T9" fmla="*/ 19 h 140"/>
              <a:gd name="T10" fmla="*/ 39 w 139"/>
              <a:gd name="T11" fmla="*/ 57 h 140"/>
              <a:gd name="T12" fmla="*/ 36 w 139"/>
              <a:gd name="T13" fmla="*/ 78 h 140"/>
              <a:gd name="T14" fmla="*/ 54 w 139"/>
              <a:gd name="T15" fmla="*/ 75 h 140"/>
              <a:gd name="T16" fmla="*/ 67 w 139"/>
              <a:gd name="T17" fmla="*/ 90 h 140"/>
              <a:gd name="T18" fmla="*/ 67 w 139"/>
              <a:gd name="T19" fmla="*/ 120 h 140"/>
              <a:gd name="T20" fmla="*/ 51 w 139"/>
              <a:gd name="T21" fmla="*/ 132 h 140"/>
              <a:gd name="T22" fmla="*/ 26 w 139"/>
              <a:gd name="T23" fmla="*/ 129 h 140"/>
              <a:gd name="T24" fmla="*/ 8 w 139"/>
              <a:gd name="T25" fmla="*/ 120 h 140"/>
              <a:gd name="T26" fmla="*/ 10 w 139"/>
              <a:gd name="T27" fmla="*/ 100 h 140"/>
              <a:gd name="T28" fmla="*/ 17 w 139"/>
              <a:gd name="T29" fmla="*/ 87 h 140"/>
              <a:gd name="T30" fmla="*/ 100 w 139"/>
              <a:gd name="T31" fmla="*/ 55 h 140"/>
              <a:gd name="T32" fmla="*/ 116 w 139"/>
              <a:gd name="T33" fmla="*/ 52 h 140"/>
              <a:gd name="T34" fmla="*/ 130 w 139"/>
              <a:gd name="T35" fmla="*/ 63 h 140"/>
              <a:gd name="T36" fmla="*/ 129 w 139"/>
              <a:gd name="T37" fmla="*/ 93 h 140"/>
              <a:gd name="T38" fmla="*/ 117 w 139"/>
              <a:gd name="T39" fmla="*/ 109 h 140"/>
              <a:gd name="T40" fmla="*/ 96 w 139"/>
              <a:gd name="T41" fmla="*/ 105 h 140"/>
              <a:gd name="T42" fmla="*/ 78 w 139"/>
              <a:gd name="T43" fmla="*/ 95 h 140"/>
              <a:gd name="T44" fmla="*/ 71 w 139"/>
              <a:gd name="T45" fmla="*/ 78 h 140"/>
              <a:gd name="T46" fmla="*/ 81 w 139"/>
              <a:gd name="T47" fmla="*/ 63 h 140"/>
              <a:gd name="T48" fmla="*/ 44 w 139"/>
              <a:gd name="T49" fmla="*/ 13 h 140"/>
              <a:gd name="T50" fmla="*/ 62 w 139"/>
              <a:gd name="T51" fmla="*/ 11 h 140"/>
              <a:gd name="T52" fmla="*/ 73 w 139"/>
              <a:gd name="T53" fmla="*/ 21 h 140"/>
              <a:gd name="T54" fmla="*/ 75 w 139"/>
              <a:gd name="T55" fmla="*/ 44 h 140"/>
              <a:gd name="T56" fmla="*/ 66 w 139"/>
              <a:gd name="T57" fmla="*/ 66 h 140"/>
              <a:gd name="T58" fmla="*/ 47 w 139"/>
              <a:gd name="T59" fmla="*/ 66 h 140"/>
              <a:gd name="T60" fmla="*/ 27 w 139"/>
              <a:gd name="T61" fmla="*/ 52 h 140"/>
              <a:gd name="T62" fmla="*/ 15 w 139"/>
              <a:gd name="T63" fmla="*/ 35 h 140"/>
              <a:gd name="T64" fmla="*/ 26 w 139"/>
              <a:gd name="T65" fmla="*/ 19 h 140"/>
              <a:gd name="T66" fmla="*/ 44 w 139"/>
              <a:gd name="T67" fmla="*/ 13 h 140"/>
              <a:gd name="T68" fmla="*/ 30 w 139"/>
              <a:gd name="T69" fmla="*/ 6 h 140"/>
              <a:gd name="T70" fmla="*/ 17 w 139"/>
              <a:gd name="T71" fmla="*/ 31 h 140"/>
              <a:gd name="T72" fmla="*/ 19 w 139"/>
              <a:gd name="T73" fmla="*/ 56 h 140"/>
              <a:gd name="T74" fmla="*/ 35 w 139"/>
              <a:gd name="T75" fmla="*/ 69 h 140"/>
              <a:gd name="T76" fmla="*/ 17 w 139"/>
              <a:gd name="T77" fmla="*/ 84 h 140"/>
              <a:gd name="T78" fmla="*/ 6 w 139"/>
              <a:gd name="T79" fmla="*/ 109 h 140"/>
              <a:gd name="T80" fmla="*/ 14 w 139"/>
              <a:gd name="T81" fmla="*/ 123 h 140"/>
              <a:gd name="T82" fmla="*/ 33 w 139"/>
              <a:gd name="T83" fmla="*/ 137 h 140"/>
              <a:gd name="T84" fmla="*/ 59 w 139"/>
              <a:gd name="T85" fmla="*/ 135 h 140"/>
              <a:gd name="T86" fmla="*/ 70 w 139"/>
              <a:gd name="T87" fmla="*/ 118 h 140"/>
              <a:gd name="T88" fmla="*/ 67 w 139"/>
              <a:gd name="T89" fmla="*/ 98 h 140"/>
              <a:gd name="T90" fmla="*/ 56 w 139"/>
              <a:gd name="T91" fmla="*/ 73 h 140"/>
              <a:gd name="T92" fmla="*/ 42 w 139"/>
              <a:gd name="T93" fmla="*/ 65 h 140"/>
              <a:gd name="T94" fmla="*/ 60 w 139"/>
              <a:gd name="T95" fmla="*/ 67 h 140"/>
              <a:gd name="T96" fmla="*/ 74 w 139"/>
              <a:gd name="T97" fmla="*/ 69 h 140"/>
              <a:gd name="T98" fmla="*/ 72 w 139"/>
              <a:gd name="T99" fmla="*/ 90 h 140"/>
              <a:gd name="T100" fmla="*/ 86 w 139"/>
              <a:gd name="T101" fmla="*/ 112 h 140"/>
              <a:gd name="T102" fmla="*/ 108 w 139"/>
              <a:gd name="T103" fmla="*/ 109 h 140"/>
              <a:gd name="T104" fmla="*/ 129 w 139"/>
              <a:gd name="T105" fmla="*/ 102 h 140"/>
              <a:gd name="T106" fmla="*/ 137 w 139"/>
              <a:gd name="T107" fmla="*/ 85 h 140"/>
              <a:gd name="T108" fmla="*/ 132 w 139"/>
              <a:gd name="T109" fmla="*/ 60 h 140"/>
              <a:gd name="T110" fmla="*/ 111 w 139"/>
              <a:gd name="T111" fmla="*/ 51 h 140"/>
              <a:gd name="T112" fmla="*/ 90 w 139"/>
              <a:gd name="T113" fmla="*/ 48 h 140"/>
              <a:gd name="T114" fmla="*/ 78 w 139"/>
              <a:gd name="T115" fmla="*/ 48 h 140"/>
              <a:gd name="T116" fmla="*/ 78 w 139"/>
              <a:gd name="T117" fmla="*/ 27 h 140"/>
              <a:gd name="T118" fmla="*/ 65 w 139"/>
              <a:gd name="T119"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140">
                <a:moveTo>
                  <a:pt x="36" y="123"/>
                </a:moveTo>
                <a:cubicBezTo>
                  <a:pt x="34" y="123"/>
                  <a:pt x="31" y="123"/>
                  <a:pt x="29" y="122"/>
                </a:cubicBezTo>
                <a:cubicBezTo>
                  <a:pt x="22" y="118"/>
                  <a:pt x="19" y="109"/>
                  <a:pt x="19" y="102"/>
                </a:cubicBezTo>
                <a:cubicBezTo>
                  <a:pt x="19" y="99"/>
                  <a:pt x="20" y="92"/>
                  <a:pt x="25" y="89"/>
                </a:cubicBezTo>
                <a:cubicBezTo>
                  <a:pt x="27" y="87"/>
                  <a:pt x="31" y="87"/>
                  <a:pt x="34" y="87"/>
                </a:cubicBezTo>
                <a:cubicBezTo>
                  <a:pt x="35" y="87"/>
                  <a:pt x="36" y="87"/>
                  <a:pt x="37" y="87"/>
                </a:cubicBezTo>
                <a:cubicBezTo>
                  <a:pt x="42" y="87"/>
                  <a:pt x="46" y="87"/>
                  <a:pt x="50" y="89"/>
                </a:cubicBezTo>
                <a:cubicBezTo>
                  <a:pt x="54" y="92"/>
                  <a:pt x="56" y="96"/>
                  <a:pt x="57" y="101"/>
                </a:cubicBezTo>
                <a:cubicBezTo>
                  <a:pt x="57" y="106"/>
                  <a:pt x="55" y="111"/>
                  <a:pt x="52" y="115"/>
                </a:cubicBezTo>
                <a:cubicBezTo>
                  <a:pt x="49" y="119"/>
                  <a:pt x="45" y="121"/>
                  <a:pt x="41" y="123"/>
                </a:cubicBezTo>
                <a:cubicBezTo>
                  <a:pt x="40" y="123"/>
                  <a:pt x="38" y="123"/>
                  <a:pt x="36" y="123"/>
                </a:cubicBezTo>
                <a:moveTo>
                  <a:pt x="34" y="83"/>
                </a:moveTo>
                <a:cubicBezTo>
                  <a:pt x="31" y="83"/>
                  <a:pt x="26" y="84"/>
                  <a:pt x="23" y="86"/>
                </a:cubicBezTo>
                <a:cubicBezTo>
                  <a:pt x="19" y="89"/>
                  <a:pt x="16" y="95"/>
                  <a:pt x="16" y="102"/>
                </a:cubicBezTo>
                <a:cubicBezTo>
                  <a:pt x="16" y="112"/>
                  <a:pt x="20" y="121"/>
                  <a:pt x="27" y="124"/>
                </a:cubicBezTo>
                <a:cubicBezTo>
                  <a:pt x="30" y="126"/>
                  <a:pt x="33" y="126"/>
                  <a:pt x="36" y="126"/>
                </a:cubicBezTo>
                <a:cubicBezTo>
                  <a:pt x="36" y="126"/>
                  <a:pt x="36" y="126"/>
                  <a:pt x="36" y="126"/>
                </a:cubicBezTo>
                <a:cubicBezTo>
                  <a:pt x="38" y="126"/>
                  <a:pt x="40" y="126"/>
                  <a:pt x="42" y="126"/>
                </a:cubicBezTo>
                <a:cubicBezTo>
                  <a:pt x="47" y="124"/>
                  <a:pt x="51" y="121"/>
                  <a:pt x="54" y="117"/>
                </a:cubicBezTo>
                <a:cubicBezTo>
                  <a:pt x="58" y="112"/>
                  <a:pt x="60" y="107"/>
                  <a:pt x="60" y="101"/>
                </a:cubicBezTo>
                <a:cubicBezTo>
                  <a:pt x="60" y="95"/>
                  <a:pt x="56" y="89"/>
                  <a:pt x="51" y="87"/>
                </a:cubicBezTo>
                <a:cubicBezTo>
                  <a:pt x="47" y="84"/>
                  <a:pt x="42" y="84"/>
                  <a:pt x="37" y="83"/>
                </a:cubicBezTo>
                <a:cubicBezTo>
                  <a:pt x="36" y="83"/>
                  <a:pt x="35" y="83"/>
                  <a:pt x="34" y="83"/>
                </a:cubicBezTo>
                <a:moveTo>
                  <a:pt x="101" y="99"/>
                </a:moveTo>
                <a:cubicBezTo>
                  <a:pt x="98" y="99"/>
                  <a:pt x="96" y="99"/>
                  <a:pt x="94" y="98"/>
                </a:cubicBezTo>
                <a:cubicBezTo>
                  <a:pt x="86" y="94"/>
                  <a:pt x="84" y="85"/>
                  <a:pt x="84" y="78"/>
                </a:cubicBezTo>
                <a:cubicBezTo>
                  <a:pt x="84" y="75"/>
                  <a:pt x="85" y="68"/>
                  <a:pt x="89" y="65"/>
                </a:cubicBezTo>
                <a:cubicBezTo>
                  <a:pt x="92" y="63"/>
                  <a:pt x="96" y="63"/>
                  <a:pt x="99" y="63"/>
                </a:cubicBezTo>
                <a:cubicBezTo>
                  <a:pt x="100" y="63"/>
                  <a:pt x="101" y="63"/>
                  <a:pt x="102" y="63"/>
                </a:cubicBezTo>
                <a:cubicBezTo>
                  <a:pt x="107" y="63"/>
                  <a:pt x="111" y="63"/>
                  <a:pt x="115" y="65"/>
                </a:cubicBezTo>
                <a:cubicBezTo>
                  <a:pt x="119" y="68"/>
                  <a:pt x="121" y="72"/>
                  <a:pt x="121" y="77"/>
                </a:cubicBezTo>
                <a:cubicBezTo>
                  <a:pt x="122" y="82"/>
                  <a:pt x="120" y="87"/>
                  <a:pt x="117" y="91"/>
                </a:cubicBezTo>
                <a:cubicBezTo>
                  <a:pt x="114" y="95"/>
                  <a:pt x="110" y="97"/>
                  <a:pt x="106" y="98"/>
                </a:cubicBezTo>
                <a:cubicBezTo>
                  <a:pt x="104" y="99"/>
                  <a:pt x="103" y="99"/>
                  <a:pt x="101" y="99"/>
                </a:cubicBezTo>
                <a:moveTo>
                  <a:pt x="99" y="59"/>
                </a:moveTo>
                <a:cubicBezTo>
                  <a:pt x="96" y="59"/>
                  <a:pt x="91" y="60"/>
                  <a:pt x="88" y="62"/>
                </a:cubicBezTo>
                <a:cubicBezTo>
                  <a:pt x="83" y="65"/>
                  <a:pt x="81" y="71"/>
                  <a:pt x="81" y="78"/>
                </a:cubicBezTo>
                <a:cubicBezTo>
                  <a:pt x="81" y="88"/>
                  <a:pt x="85" y="97"/>
                  <a:pt x="92" y="100"/>
                </a:cubicBezTo>
                <a:cubicBezTo>
                  <a:pt x="95" y="102"/>
                  <a:pt x="98" y="102"/>
                  <a:pt x="101" y="102"/>
                </a:cubicBezTo>
                <a:cubicBezTo>
                  <a:pt x="103" y="102"/>
                  <a:pt x="105" y="102"/>
                  <a:pt x="107" y="102"/>
                </a:cubicBezTo>
                <a:cubicBezTo>
                  <a:pt x="112" y="100"/>
                  <a:pt x="116" y="97"/>
                  <a:pt x="119" y="93"/>
                </a:cubicBezTo>
                <a:cubicBezTo>
                  <a:pt x="123" y="88"/>
                  <a:pt x="125" y="83"/>
                  <a:pt x="125" y="77"/>
                </a:cubicBezTo>
                <a:cubicBezTo>
                  <a:pt x="124" y="71"/>
                  <a:pt x="121" y="65"/>
                  <a:pt x="116" y="62"/>
                </a:cubicBezTo>
                <a:cubicBezTo>
                  <a:pt x="112" y="60"/>
                  <a:pt x="107" y="60"/>
                  <a:pt x="102" y="59"/>
                </a:cubicBezTo>
                <a:cubicBezTo>
                  <a:pt x="101" y="59"/>
                  <a:pt x="100" y="59"/>
                  <a:pt x="99" y="59"/>
                </a:cubicBezTo>
                <a:moveTo>
                  <a:pt x="48" y="56"/>
                </a:moveTo>
                <a:cubicBezTo>
                  <a:pt x="45" y="56"/>
                  <a:pt x="43" y="55"/>
                  <a:pt x="40" y="54"/>
                </a:cubicBezTo>
                <a:cubicBezTo>
                  <a:pt x="33" y="51"/>
                  <a:pt x="31" y="41"/>
                  <a:pt x="31" y="35"/>
                </a:cubicBezTo>
                <a:cubicBezTo>
                  <a:pt x="31" y="32"/>
                  <a:pt x="31" y="25"/>
                  <a:pt x="36" y="21"/>
                </a:cubicBezTo>
                <a:cubicBezTo>
                  <a:pt x="39" y="20"/>
                  <a:pt x="43" y="19"/>
                  <a:pt x="46" y="19"/>
                </a:cubicBezTo>
                <a:cubicBezTo>
                  <a:pt x="47" y="19"/>
                  <a:pt x="47" y="19"/>
                  <a:pt x="48" y="19"/>
                </a:cubicBezTo>
                <a:cubicBezTo>
                  <a:pt x="53" y="19"/>
                  <a:pt x="58" y="20"/>
                  <a:pt x="61" y="22"/>
                </a:cubicBezTo>
                <a:cubicBezTo>
                  <a:pt x="65" y="24"/>
                  <a:pt x="68" y="29"/>
                  <a:pt x="68" y="34"/>
                </a:cubicBezTo>
                <a:cubicBezTo>
                  <a:pt x="68" y="39"/>
                  <a:pt x="67" y="44"/>
                  <a:pt x="63" y="48"/>
                </a:cubicBezTo>
                <a:cubicBezTo>
                  <a:pt x="60" y="51"/>
                  <a:pt x="57" y="54"/>
                  <a:pt x="53" y="55"/>
                </a:cubicBezTo>
                <a:cubicBezTo>
                  <a:pt x="51" y="56"/>
                  <a:pt x="49" y="56"/>
                  <a:pt x="48" y="56"/>
                </a:cubicBezTo>
                <a:moveTo>
                  <a:pt x="46" y="16"/>
                </a:moveTo>
                <a:cubicBezTo>
                  <a:pt x="42" y="16"/>
                  <a:pt x="38" y="16"/>
                  <a:pt x="34" y="19"/>
                </a:cubicBezTo>
                <a:cubicBezTo>
                  <a:pt x="30" y="22"/>
                  <a:pt x="28" y="27"/>
                  <a:pt x="27" y="35"/>
                </a:cubicBezTo>
                <a:cubicBezTo>
                  <a:pt x="27" y="45"/>
                  <a:pt x="32" y="54"/>
                  <a:pt x="39" y="57"/>
                </a:cubicBezTo>
                <a:cubicBezTo>
                  <a:pt x="42" y="59"/>
                  <a:pt x="45" y="59"/>
                  <a:pt x="48" y="59"/>
                </a:cubicBezTo>
                <a:cubicBezTo>
                  <a:pt x="50" y="59"/>
                  <a:pt x="52" y="59"/>
                  <a:pt x="54" y="58"/>
                </a:cubicBezTo>
                <a:cubicBezTo>
                  <a:pt x="58" y="57"/>
                  <a:pt x="63" y="54"/>
                  <a:pt x="66" y="50"/>
                </a:cubicBezTo>
                <a:cubicBezTo>
                  <a:pt x="70" y="45"/>
                  <a:pt x="72" y="39"/>
                  <a:pt x="71" y="34"/>
                </a:cubicBezTo>
                <a:cubicBezTo>
                  <a:pt x="71" y="28"/>
                  <a:pt x="68" y="22"/>
                  <a:pt x="63" y="19"/>
                </a:cubicBezTo>
                <a:cubicBezTo>
                  <a:pt x="59" y="17"/>
                  <a:pt x="54" y="16"/>
                  <a:pt x="48" y="16"/>
                </a:cubicBezTo>
                <a:cubicBezTo>
                  <a:pt x="48" y="16"/>
                  <a:pt x="47" y="16"/>
                  <a:pt x="46" y="16"/>
                </a:cubicBezTo>
                <a:moveTo>
                  <a:pt x="32" y="80"/>
                </a:moveTo>
                <a:cubicBezTo>
                  <a:pt x="33" y="80"/>
                  <a:pt x="34" y="80"/>
                  <a:pt x="35" y="79"/>
                </a:cubicBezTo>
                <a:cubicBezTo>
                  <a:pt x="35" y="79"/>
                  <a:pt x="36" y="79"/>
                  <a:pt x="36" y="78"/>
                </a:cubicBezTo>
                <a:cubicBezTo>
                  <a:pt x="38" y="70"/>
                  <a:pt x="38" y="70"/>
                  <a:pt x="38" y="70"/>
                </a:cubicBezTo>
                <a:cubicBezTo>
                  <a:pt x="38" y="70"/>
                  <a:pt x="38" y="70"/>
                  <a:pt x="38" y="70"/>
                </a:cubicBezTo>
                <a:cubicBezTo>
                  <a:pt x="39" y="70"/>
                  <a:pt x="40" y="71"/>
                  <a:pt x="40" y="71"/>
                </a:cubicBezTo>
                <a:cubicBezTo>
                  <a:pt x="41" y="72"/>
                  <a:pt x="41" y="73"/>
                  <a:pt x="42" y="74"/>
                </a:cubicBezTo>
                <a:cubicBezTo>
                  <a:pt x="42" y="75"/>
                  <a:pt x="43" y="76"/>
                  <a:pt x="43" y="77"/>
                </a:cubicBezTo>
                <a:cubicBezTo>
                  <a:pt x="44" y="78"/>
                  <a:pt x="46" y="80"/>
                  <a:pt x="48" y="80"/>
                </a:cubicBezTo>
                <a:cubicBezTo>
                  <a:pt x="49" y="80"/>
                  <a:pt x="49" y="80"/>
                  <a:pt x="50" y="80"/>
                </a:cubicBezTo>
                <a:cubicBezTo>
                  <a:pt x="50" y="80"/>
                  <a:pt x="51" y="79"/>
                  <a:pt x="51" y="78"/>
                </a:cubicBezTo>
                <a:cubicBezTo>
                  <a:pt x="51" y="77"/>
                  <a:pt x="51" y="77"/>
                  <a:pt x="52" y="76"/>
                </a:cubicBezTo>
                <a:cubicBezTo>
                  <a:pt x="52" y="76"/>
                  <a:pt x="53" y="75"/>
                  <a:pt x="54" y="75"/>
                </a:cubicBezTo>
                <a:cubicBezTo>
                  <a:pt x="54" y="75"/>
                  <a:pt x="54" y="75"/>
                  <a:pt x="55" y="76"/>
                </a:cubicBezTo>
                <a:cubicBezTo>
                  <a:pt x="56" y="76"/>
                  <a:pt x="56" y="77"/>
                  <a:pt x="56" y="78"/>
                </a:cubicBezTo>
                <a:cubicBezTo>
                  <a:pt x="56" y="79"/>
                  <a:pt x="56" y="80"/>
                  <a:pt x="55" y="80"/>
                </a:cubicBezTo>
                <a:cubicBezTo>
                  <a:pt x="55" y="81"/>
                  <a:pt x="54" y="81"/>
                  <a:pt x="54" y="81"/>
                </a:cubicBezTo>
                <a:cubicBezTo>
                  <a:pt x="54" y="82"/>
                  <a:pt x="55" y="82"/>
                  <a:pt x="55" y="83"/>
                </a:cubicBezTo>
                <a:cubicBezTo>
                  <a:pt x="59" y="87"/>
                  <a:pt x="59" y="87"/>
                  <a:pt x="59" y="87"/>
                </a:cubicBezTo>
                <a:cubicBezTo>
                  <a:pt x="60" y="88"/>
                  <a:pt x="60" y="88"/>
                  <a:pt x="61" y="88"/>
                </a:cubicBezTo>
                <a:cubicBezTo>
                  <a:pt x="61" y="88"/>
                  <a:pt x="61" y="88"/>
                  <a:pt x="61" y="88"/>
                </a:cubicBezTo>
                <a:cubicBezTo>
                  <a:pt x="65" y="87"/>
                  <a:pt x="65" y="87"/>
                  <a:pt x="65" y="87"/>
                </a:cubicBezTo>
                <a:cubicBezTo>
                  <a:pt x="67" y="90"/>
                  <a:pt x="67" y="90"/>
                  <a:pt x="67" y="90"/>
                </a:cubicBezTo>
                <a:cubicBezTo>
                  <a:pt x="64" y="92"/>
                  <a:pt x="64" y="92"/>
                  <a:pt x="64" y="92"/>
                </a:cubicBezTo>
                <a:cubicBezTo>
                  <a:pt x="63" y="92"/>
                  <a:pt x="63" y="93"/>
                  <a:pt x="63" y="94"/>
                </a:cubicBezTo>
                <a:cubicBezTo>
                  <a:pt x="65" y="100"/>
                  <a:pt x="65" y="100"/>
                  <a:pt x="65" y="100"/>
                </a:cubicBezTo>
                <a:cubicBezTo>
                  <a:pt x="65" y="101"/>
                  <a:pt x="65" y="101"/>
                  <a:pt x="66" y="101"/>
                </a:cubicBezTo>
                <a:cubicBezTo>
                  <a:pt x="71" y="103"/>
                  <a:pt x="71" y="103"/>
                  <a:pt x="71" y="103"/>
                </a:cubicBezTo>
                <a:cubicBezTo>
                  <a:pt x="71" y="106"/>
                  <a:pt x="71" y="106"/>
                  <a:pt x="71" y="106"/>
                </a:cubicBezTo>
                <a:cubicBezTo>
                  <a:pt x="71" y="106"/>
                  <a:pt x="71" y="106"/>
                  <a:pt x="71" y="106"/>
                </a:cubicBezTo>
                <a:cubicBezTo>
                  <a:pt x="67" y="106"/>
                  <a:pt x="64" y="108"/>
                  <a:pt x="63" y="111"/>
                </a:cubicBezTo>
                <a:cubicBezTo>
                  <a:pt x="62" y="113"/>
                  <a:pt x="63" y="115"/>
                  <a:pt x="64" y="117"/>
                </a:cubicBezTo>
                <a:cubicBezTo>
                  <a:pt x="65" y="118"/>
                  <a:pt x="66" y="119"/>
                  <a:pt x="67" y="120"/>
                </a:cubicBezTo>
                <a:cubicBezTo>
                  <a:pt x="65" y="123"/>
                  <a:pt x="65" y="123"/>
                  <a:pt x="65" y="123"/>
                </a:cubicBezTo>
                <a:cubicBezTo>
                  <a:pt x="62" y="120"/>
                  <a:pt x="62" y="120"/>
                  <a:pt x="62" y="120"/>
                </a:cubicBezTo>
                <a:cubicBezTo>
                  <a:pt x="61" y="120"/>
                  <a:pt x="61" y="120"/>
                  <a:pt x="61" y="120"/>
                </a:cubicBezTo>
                <a:cubicBezTo>
                  <a:pt x="60" y="120"/>
                  <a:pt x="60" y="120"/>
                  <a:pt x="60" y="120"/>
                </a:cubicBezTo>
                <a:cubicBezTo>
                  <a:pt x="54" y="125"/>
                  <a:pt x="54" y="125"/>
                  <a:pt x="54" y="125"/>
                </a:cubicBezTo>
                <a:cubicBezTo>
                  <a:pt x="53" y="126"/>
                  <a:pt x="53" y="127"/>
                  <a:pt x="53" y="127"/>
                </a:cubicBezTo>
                <a:cubicBezTo>
                  <a:pt x="56" y="133"/>
                  <a:pt x="56" y="133"/>
                  <a:pt x="56" y="133"/>
                </a:cubicBezTo>
                <a:cubicBezTo>
                  <a:pt x="55" y="133"/>
                  <a:pt x="55" y="134"/>
                  <a:pt x="54" y="134"/>
                </a:cubicBezTo>
                <a:cubicBezTo>
                  <a:pt x="54" y="134"/>
                  <a:pt x="53" y="133"/>
                  <a:pt x="52" y="133"/>
                </a:cubicBezTo>
                <a:cubicBezTo>
                  <a:pt x="52" y="133"/>
                  <a:pt x="51" y="132"/>
                  <a:pt x="51" y="132"/>
                </a:cubicBezTo>
                <a:cubicBezTo>
                  <a:pt x="50" y="131"/>
                  <a:pt x="49" y="130"/>
                  <a:pt x="48" y="130"/>
                </a:cubicBezTo>
                <a:cubicBezTo>
                  <a:pt x="47" y="129"/>
                  <a:pt x="46" y="129"/>
                  <a:pt x="45" y="129"/>
                </a:cubicBezTo>
                <a:cubicBezTo>
                  <a:pt x="44" y="129"/>
                  <a:pt x="42" y="130"/>
                  <a:pt x="41" y="131"/>
                </a:cubicBezTo>
                <a:cubicBezTo>
                  <a:pt x="39" y="132"/>
                  <a:pt x="38" y="135"/>
                  <a:pt x="39" y="137"/>
                </a:cubicBezTo>
                <a:cubicBezTo>
                  <a:pt x="38" y="137"/>
                  <a:pt x="38" y="137"/>
                  <a:pt x="38" y="137"/>
                </a:cubicBezTo>
                <a:cubicBezTo>
                  <a:pt x="37" y="137"/>
                  <a:pt x="36" y="137"/>
                  <a:pt x="36" y="136"/>
                </a:cubicBezTo>
                <a:cubicBezTo>
                  <a:pt x="36" y="135"/>
                  <a:pt x="36" y="135"/>
                  <a:pt x="36" y="135"/>
                </a:cubicBezTo>
                <a:cubicBezTo>
                  <a:pt x="36" y="134"/>
                  <a:pt x="36" y="134"/>
                  <a:pt x="36" y="133"/>
                </a:cubicBezTo>
                <a:cubicBezTo>
                  <a:pt x="35" y="132"/>
                  <a:pt x="34" y="130"/>
                  <a:pt x="31" y="129"/>
                </a:cubicBezTo>
                <a:cubicBezTo>
                  <a:pt x="30" y="129"/>
                  <a:pt x="28" y="129"/>
                  <a:pt x="26" y="129"/>
                </a:cubicBezTo>
                <a:cubicBezTo>
                  <a:pt x="26" y="129"/>
                  <a:pt x="26" y="129"/>
                  <a:pt x="26" y="129"/>
                </a:cubicBezTo>
                <a:cubicBezTo>
                  <a:pt x="26" y="129"/>
                  <a:pt x="25" y="129"/>
                  <a:pt x="25" y="130"/>
                </a:cubicBezTo>
                <a:cubicBezTo>
                  <a:pt x="25" y="131"/>
                  <a:pt x="23" y="132"/>
                  <a:pt x="22" y="133"/>
                </a:cubicBezTo>
                <a:cubicBezTo>
                  <a:pt x="22" y="133"/>
                  <a:pt x="22" y="133"/>
                  <a:pt x="21" y="133"/>
                </a:cubicBezTo>
                <a:cubicBezTo>
                  <a:pt x="21" y="133"/>
                  <a:pt x="20" y="133"/>
                  <a:pt x="19" y="132"/>
                </a:cubicBezTo>
                <a:cubicBezTo>
                  <a:pt x="21" y="126"/>
                  <a:pt x="21" y="126"/>
                  <a:pt x="21" y="126"/>
                </a:cubicBezTo>
                <a:cubicBezTo>
                  <a:pt x="21" y="126"/>
                  <a:pt x="21" y="126"/>
                  <a:pt x="21" y="126"/>
                </a:cubicBezTo>
                <a:cubicBezTo>
                  <a:pt x="21" y="122"/>
                  <a:pt x="18" y="120"/>
                  <a:pt x="15" y="119"/>
                </a:cubicBezTo>
                <a:cubicBezTo>
                  <a:pt x="15" y="119"/>
                  <a:pt x="14" y="119"/>
                  <a:pt x="13" y="119"/>
                </a:cubicBezTo>
                <a:cubicBezTo>
                  <a:pt x="11" y="119"/>
                  <a:pt x="10" y="120"/>
                  <a:pt x="8" y="120"/>
                </a:cubicBezTo>
                <a:cubicBezTo>
                  <a:pt x="8" y="120"/>
                  <a:pt x="8" y="119"/>
                  <a:pt x="8" y="119"/>
                </a:cubicBezTo>
                <a:cubicBezTo>
                  <a:pt x="9" y="118"/>
                  <a:pt x="9" y="117"/>
                  <a:pt x="10" y="116"/>
                </a:cubicBezTo>
                <a:cubicBezTo>
                  <a:pt x="11" y="116"/>
                  <a:pt x="11" y="116"/>
                  <a:pt x="11" y="116"/>
                </a:cubicBezTo>
                <a:cubicBezTo>
                  <a:pt x="12" y="114"/>
                  <a:pt x="13" y="112"/>
                  <a:pt x="12" y="111"/>
                </a:cubicBezTo>
                <a:cubicBezTo>
                  <a:pt x="12" y="109"/>
                  <a:pt x="11" y="107"/>
                  <a:pt x="8" y="106"/>
                </a:cubicBezTo>
                <a:cubicBezTo>
                  <a:pt x="8" y="106"/>
                  <a:pt x="7" y="106"/>
                  <a:pt x="7" y="106"/>
                </a:cubicBezTo>
                <a:cubicBezTo>
                  <a:pt x="6" y="105"/>
                  <a:pt x="5" y="105"/>
                  <a:pt x="4" y="104"/>
                </a:cubicBezTo>
                <a:cubicBezTo>
                  <a:pt x="4" y="104"/>
                  <a:pt x="3" y="103"/>
                  <a:pt x="4" y="102"/>
                </a:cubicBezTo>
                <a:cubicBezTo>
                  <a:pt x="4" y="102"/>
                  <a:pt x="5" y="102"/>
                  <a:pt x="6" y="102"/>
                </a:cubicBezTo>
                <a:cubicBezTo>
                  <a:pt x="7" y="101"/>
                  <a:pt x="8" y="101"/>
                  <a:pt x="10" y="100"/>
                </a:cubicBezTo>
                <a:cubicBezTo>
                  <a:pt x="11" y="99"/>
                  <a:pt x="11" y="98"/>
                  <a:pt x="11" y="97"/>
                </a:cubicBezTo>
                <a:cubicBezTo>
                  <a:pt x="12" y="96"/>
                  <a:pt x="12" y="95"/>
                  <a:pt x="13" y="94"/>
                </a:cubicBezTo>
                <a:cubicBezTo>
                  <a:pt x="13" y="94"/>
                  <a:pt x="14" y="93"/>
                  <a:pt x="14" y="92"/>
                </a:cubicBezTo>
                <a:cubicBezTo>
                  <a:pt x="13" y="92"/>
                  <a:pt x="13" y="91"/>
                  <a:pt x="12" y="91"/>
                </a:cubicBezTo>
                <a:cubicBezTo>
                  <a:pt x="11" y="91"/>
                  <a:pt x="10" y="90"/>
                  <a:pt x="10" y="90"/>
                </a:cubicBezTo>
                <a:cubicBezTo>
                  <a:pt x="9" y="89"/>
                  <a:pt x="9" y="87"/>
                  <a:pt x="10" y="87"/>
                </a:cubicBezTo>
                <a:cubicBezTo>
                  <a:pt x="10" y="86"/>
                  <a:pt x="11" y="85"/>
                  <a:pt x="12" y="85"/>
                </a:cubicBezTo>
                <a:cubicBezTo>
                  <a:pt x="13" y="85"/>
                  <a:pt x="14" y="86"/>
                  <a:pt x="15" y="87"/>
                </a:cubicBezTo>
                <a:cubicBezTo>
                  <a:pt x="15" y="87"/>
                  <a:pt x="16" y="87"/>
                  <a:pt x="16" y="87"/>
                </a:cubicBezTo>
                <a:cubicBezTo>
                  <a:pt x="16" y="87"/>
                  <a:pt x="16" y="87"/>
                  <a:pt x="17" y="87"/>
                </a:cubicBezTo>
                <a:cubicBezTo>
                  <a:pt x="20" y="86"/>
                  <a:pt x="22" y="83"/>
                  <a:pt x="22" y="80"/>
                </a:cubicBezTo>
                <a:cubicBezTo>
                  <a:pt x="22" y="79"/>
                  <a:pt x="22" y="78"/>
                  <a:pt x="21" y="78"/>
                </a:cubicBezTo>
                <a:cubicBezTo>
                  <a:pt x="21" y="77"/>
                  <a:pt x="21" y="76"/>
                  <a:pt x="21" y="75"/>
                </a:cubicBezTo>
                <a:cubicBezTo>
                  <a:pt x="22" y="75"/>
                  <a:pt x="22" y="75"/>
                  <a:pt x="23" y="75"/>
                </a:cubicBezTo>
                <a:cubicBezTo>
                  <a:pt x="23" y="75"/>
                  <a:pt x="24" y="75"/>
                  <a:pt x="24" y="75"/>
                </a:cubicBezTo>
                <a:cubicBezTo>
                  <a:pt x="25" y="75"/>
                  <a:pt x="26" y="76"/>
                  <a:pt x="26" y="77"/>
                </a:cubicBezTo>
                <a:cubicBezTo>
                  <a:pt x="27" y="77"/>
                  <a:pt x="28" y="78"/>
                  <a:pt x="28" y="78"/>
                </a:cubicBezTo>
                <a:cubicBezTo>
                  <a:pt x="29" y="79"/>
                  <a:pt x="31" y="80"/>
                  <a:pt x="32" y="80"/>
                </a:cubicBezTo>
                <a:moveTo>
                  <a:pt x="97" y="56"/>
                </a:moveTo>
                <a:cubicBezTo>
                  <a:pt x="98" y="56"/>
                  <a:pt x="99" y="56"/>
                  <a:pt x="100" y="55"/>
                </a:cubicBezTo>
                <a:cubicBezTo>
                  <a:pt x="100" y="55"/>
                  <a:pt x="100" y="55"/>
                  <a:pt x="100" y="54"/>
                </a:cubicBezTo>
                <a:cubicBezTo>
                  <a:pt x="103" y="46"/>
                  <a:pt x="103" y="46"/>
                  <a:pt x="103" y="46"/>
                </a:cubicBezTo>
                <a:cubicBezTo>
                  <a:pt x="103" y="46"/>
                  <a:pt x="103" y="46"/>
                  <a:pt x="103" y="46"/>
                </a:cubicBezTo>
                <a:cubicBezTo>
                  <a:pt x="104" y="46"/>
                  <a:pt x="105" y="47"/>
                  <a:pt x="105" y="47"/>
                </a:cubicBezTo>
                <a:cubicBezTo>
                  <a:pt x="106" y="48"/>
                  <a:pt x="106" y="49"/>
                  <a:pt x="107" y="50"/>
                </a:cubicBezTo>
                <a:cubicBezTo>
                  <a:pt x="107" y="51"/>
                  <a:pt x="107" y="52"/>
                  <a:pt x="108" y="52"/>
                </a:cubicBezTo>
                <a:cubicBezTo>
                  <a:pt x="109" y="54"/>
                  <a:pt x="111" y="56"/>
                  <a:pt x="113" y="56"/>
                </a:cubicBezTo>
                <a:cubicBezTo>
                  <a:pt x="114" y="56"/>
                  <a:pt x="114" y="56"/>
                  <a:pt x="114" y="56"/>
                </a:cubicBezTo>
                <a:cubicBezTo>
                  <a:pt x="115" y="56"/>
                  <a:pt x="116" y="55"/>
                  <a:pt x="116" y="54"/>
                </a:cubicBezTo>
                <a:cubicBezTo>
                  <a:pt x="116" y="53"/>
                  <a:pt x="116" y="53"/>
                  <a:pt x="116" y="52"/>
                </a:cubicBezTo>
                <a:cubicBezTo>
                  <a:pt x="117" y="52"/>
                  <a:pt x="118" y="51"/>
                  <a:pt x="119" y="51"/>
                </a:cubicBezTo>
                <a:cubicBezTo>
                  <a:pt x="119" y="51"/>
                  <a:pt x="119" y="51"/>
                  <a:pt x="119" y="52"/>
                </a:cubicBezTo>
                <a:cubicBezTo>
                  <a:pt x="120" y="52"/>
                  <a:pt x="121" y="53"/>
                  <a:pt x="121" y="54"/>
                </a:cubicBezTo>
                <a:cubicBezTo>
                  <a:pt x="121" y="55"/>
                  <a:pt x="121" y="56"/>
                  <a:pt x="120" y="56"/>
                </a:cubicBezTo>
                <a:cubicBezTo>
                  <a:pt x="119" y="57"/>
                  <a:pt x="119" y="57"/>
                  <a:pt x="119" y="57"/>
                </a:cubicBezTo>
                <a:cubicBezTo>
                  <a:pt x="119" y="58"/>
                  <a:pt x="119" y="58"/>
                  <a:pt x="120" y="59"/>
                </a:cubicBezTo>
                <a:cubicBezTo>
                  <a:pt x="124" y="63"/>
                  <a:pt x="124" y="63"/>
                  <a:pt x="124" y="63"/>
                </a:cubicBezTo>
                <a:cubicBezTo>
                  <a:pt x="124" y="64"/>
                  <a:pt x="125" y="64"/>
                  <a:pt x="125" y="64"/>
                </a:cubicBezTo>
                <a:cubicBezTo>
                  <a:pt x="125" y="64"/>
                  <a:pt x="126" y="64"/>
                  <a:pt x="126" y="64"/>
                </a:cubicBezTo>
                <a:cubicBezTo>
                  <a:pt x="130" y="63"/>
                  <a:pt x="130" y="63"/>
                  <a:pt x="130" y="63"/>
                </a:cubicBezTo>
                <a:cubicBezTo>
                  <a:pt x="132" y="66"/>
                  <a:pt x="132" y="66"/>
                  <a:pt x="132" y="66"/>
                </a:cubicBezTo>
                <a:cubicBezTo>
                  <a:pt x="128" y="68"/>
                  <a:pt x="128" y="68"/>
                  <a:pt x="128" y="68"/>
                </a:cubicBezTo>
                <a:cubicBezTo>
                  <a:pt x="128" y="68"/>
                  <a:pt x="128" y="69"/>
                  <a:pt x="128" y="70"/>
                </a:cubicBezTo>
                <a:cubicBezTo>
                  <a:pt x="129" y="76"/>
                  <a:pt x="129" y="76"/>
                  <a:pt x="129" y="76"/>
                </a:cubicBezTo>
                <a:cubicBezTo>
                  <a:pt x="130" y="77"/>
                  <a:pt x="130" y="77"/>
                  <a:pt x="130" y="77"/>
                </a:cubicBezTo>
                <a:cubicBezTo>
                  <a:pt x="136" y="79"/>
                  <a:pt x="136" y="79"/>
                  <a:pt x="136" y="79"/>
                </a:cubicBezTo>
                <a:cubicBezTo>
                  <a:pt x="136" y="82"/>
                  <a:pt x="136" y="82"/>
                  <a:pt x="136" y="82"/>
                </a:cubicBezTo>
                <a:cubicBezTo>
                  <a:pt x="136" y="82"/>
                  <a:pt x="136" y="82"/>
                  <a:pt x="135" y="82"/>
                </a:cubicBezTo>
                <a:cubicBezTo>
                  <a:pt x="132" y="82"/>
                  <a:pt x="129" y="84"/>
                  <a:pt x="128" y="87"/>
                </a:cubicBezTo>
                <a:cubicBezTo>
                  <a:pt x="127" y="89"/>
                  <a:pt x="128" y="91"/>
                  <a:pt x="129" y="93"/>
                </a:cubicBezTo>
                <a:cubicBezTo>
                  <a:pt x="129" y="94"/>
                  <a:pt x="130" y="95"/>
                  <a:pt x="132" y="96"/>
                </a:cubicBezTo>
                <a:cubicBezTo>
                  <a:pt x="130" y="99"/>
                  <a:pt x="130" y="99"/>
                  <a:pt x="130" y="99"/>
                </a:cubicBezTo>
                <a:cubicBezTo>
                  <a:pt x="127" y="96"/>
                  <a:pt x="127" y="96"/>
                  <a:pt x="127" y="96"/>
                </a:cubicBezTo>
                <a:cubicBezTo>
                  <a:pt x="126" y="96"/>
                  <a:pt x="126" y="95"/>
                  <a:pt x="125" y="95"/>
                </a:cubicBezTo>
                <a:cubicBezTo>
                  <a:pt x="125" y="95"/>
                  <a:pt x="125" y="96"/>
                  <a:pt x="124" y="96"/>
                </a:cubicBezTo>
                <a:cubicBezTo>
                  <a:pt x="118" y="101"/>
                  <a:pt x="118" y="101"/>
                  <a:pt x="118" y="101"/>
                </a:cubicBezTo>
                <a:cubicBezTo>
                  <a:pt x="118" y="102"/>
                  <a:pt x="118" y="103"/>
                  <a:pt x="118" y="103"/>
                </a:cubicBezTo>
                <a:cubicBezTo>
                  <a:pt x="121" y="109"/>
                  <a:pt x="121" y="109"/>
                  <a:pt x="121" y="109"/>
                </a:cubicBezTo>
                <a:cubicBezTo>
                  <a:pt x="120" y="109"/>
                  <a:pt x="120" y="110"/>
                  <a:pt x="119" y="110"/>
                </a:cubicBezTo>
                <a:cubicBezTo>
                  <a:pt x="118" y="110"/>
                  <a:pt x="118" y="109"/>
                  <a:pt x="117" y="109"/>
                </a:cubicBezTo>
                <a:cubicBezTo>
                  <a:pt x="117" y="109"/>
                  <a:pt x="116" y="108"/>
                  <a:pt x="115" y="108"/>
                </a:cubicBezTo>
                <a:cubicBezTo>
                  <a:pt x="115" y="107"/>
                  <a:pt x="114" y="106"/>
                  <a:pt x="113" y="106"/>
                </a:cubicBezTo>
                <a:cubicBezTo>
                  <a:pt x="112" y="105"/>
                  <a:pt x="111" y="105"/>
                  <a:pt x="110" y="105"/>
                </a:cubicBezTo>
                <a:cubicBezTo>
                  <a:pt x="108" y="105"/>
                  <a:pt x="107" y="106"/>
                  <a:pt x="106" y="107"/>
                </a:cubicBezTo>
                <a:cubicBezTo>
                  <a:pt x="104" y="108"/>
                  <a:pt x="103" y="111"/>
                  <a:pt x="104" y="113"/>
                </a:cubicBezTo>
                <a:cubicBezTo>
                  <a:pt x="103" y="113"/>
                  <a:pt x="103" y="113"/>
                  <a:pt x="103" y="113"/>
                </a:cubicBezTo>
                <a:cubicBezTo>
                  <a:pt x="102" y="113"/>
                  <a:pt x="101" y="113"/>
                  <a:pt x="101" y="112"/>
                </a:cubicBezTo>
                <a:cubicBezTo>
                  <a:pt x="101" y="111"/>
                  <a:pt x="101" y="111"/>
                  <a:pt x="101" y="111"/>
                </a:cubicBezTo>
                <a:cubicBezTo>
                  <a:pt x="101" y="110"/>
                  <a:pt x="101" y="110"/>
                  <a:pt x="100" y="109"/>
                </a:cubicBezTo>
                <a:cubicBezTo>
                  <a:pt x="100" y="107"/>
                  <a:pt x="98" y="106"/>
                  <a:pt x="96" y="105"/>
                </a:cubicBezTo>
                <a:cubicBezTo>
                  <a:pt x="94" y="105"/>
                  <a:pt x="93" y="105"/>
                  <a:pt x="91" y="104"/>
                </a:cubicBezTo>
                <a:cubicBezTo>
                  <a:pt x="91" y="104"/>
                  <a:pt x="91" y="104"/>
                  <a:pt x="91" y="104"/>
                </a:cubicBezTo>
                <a:cubicBezTo>
                  <a:pt x="90" y="104"/>
                  <a:pt x="90" y="105"/>
                  <a:pt x="90" y="106"/>
                </a:cubicBezTo>
                <a:cubicBezTo>
                  <a:pt x="89" y="107"/>
                  <a:pt x="88" y="108"/>
                  <a:pt x="87" y="109"/>
                </a:cubicBezTo>
                <a:cubicBezTo>
                  <a:pt x="87" y="109"/>
                  <a:pt x="86" y="109"/>
                  <a:pt x="86" y="109"/>
                </a:cubicBezTo>
                <a:cubicBezTo>
                  <a:pt x="85" y="109"/>
                  <a:pt x="85" y="108"/>
                  <a:pt x="84" y="108"/>
                </a:cubicBezTo>
                <a:cubicBezTo>
                  <a:pt x="86" y="102"/>
                  <a:pt x="86" y="102"/>
                  <a:pt x="86" y="102"/>
                </a:cubicBezTo>
                <a:cubicBezTo>
                  <a:pt x="86" y="102"/>
                  <a:pt x="86" y="102"/>
                  <a:pt x="86" y="102"/>
                </a:cubicBezTo>
                <a:cubicBezTo>
                  <a:pt x="86" y="98"/>
                  <a:pt x="83" y="96"/>
                  <a:pt x="80" y="95"/>
                </a:cubicBezTo>
                <a:cubicBezTo>
                  <a:pt x="79" y="95"/>
                  <a:pt x="79" y="95"/>
                  <a:pt x="78" y="95"/>
                </a:cubicBezTo>
                <a:cubicBezTo>
                  <a:pt x="76" y="95"/>
                  <a:pt x="74" y="95"/>
                  <a:pt x="73" y="96"/>
                </a:cubicBezTo>
                <a:cubicBezTo>
                  <a:pt x="73" y="96"/>
                  <a:pt x="73" y="95"/>
                  <a:pt x="73" y="95"/>
                </a:cubicBezTo>
                <a:cubicBezTo>
                  <a:pt x="73" y="94"/>
                  <a:pt x="74" y="93"/>
                  <a:pt x="75" y="92"/>
                </a:cubicBezTo>
                <a:cubicBezTo>
                  <a:pt x="75" y="92"/>
                  <a:pt x="75" y="92"/>
                  <a:pt x="75" y="92"/>
                </a:cubicBezTo>
                <a:cubicBezTo>
                  <a:pt x="77" y="90"/>
                  <a:pt x="77" y="88"/>
                  <a:pt x="77" y="87"/>
                </a:cubicBezTo>
                <a:cubicBezTo>
                  <a:pt x="77" y="85"/>
                  <a:pt x="75" y="83"/>
                  <a:pt x="73" y="82"/>
                </a:cubicBezTo>
                <a:cubicBezTo>
                  <a:pt x="73" y="82"/>
                  <a:pt x="72" y="82"/>
                  <a:pt x="72" y="82"/>
                </a:cubicBezTo>
                <a:cubicBezTo>
                  <a:pt x="71" y="81"/>
                  <a:pt x="70" y="81"/>
                  <a:pt x="69" y="80"/>
                </a:cubicBezTo>
                <a:cubicBezTo>
                  <a:pt x="69" y="80"/>
                  <a:pt x="68" y="79"/>
                  <a:pt x="68" y="78"/>
                </a:cubicBezTo>
                <a:cubicBezTo>
                  <a:pt x="69" y="78"/>
                  <a:pt x="69" y="78"/>
                  <a:pt x="71" y="78"/>
                </a:cubicBezTo>
                <a:cubicBezTo>
                  <a:pt x="72" y="77"/>
                  <a:pt x="73" y="77"/>
                  <a:pt x="74" y="76"/>
                </a:cubicBezTo>
                <a:cubicBezTo>
                  <a:pt x="75" y="75"/>
                  <a:pt x="76" y="74"/>
                  <a:pt x="76" y="73"/>
                </a:cubicBezTo>
                <a:cubicBezTo>
                  <a:pt x="76" y="72"/>
                  <a:pt x="77" y="71"/>
                  <a:pt x="78" y="70"/>
                </a:cubicBezTo>
                <a:cubicBezTo>
                  <a:pt x="78" y="70"/>
                  <a:pt x="78" y="69"/>
                  <a:pt x="78" y="68"/>
                </a:cubicBezTo>
                <a:cubicBezTo>
                  <a:pt x="78" y="68"/>
                  <a:pt x="78" y="67"/>
                  <a:pt x="77" y="67"/>
                </a:cubicBezTo>
                <a:cubicBezTo>
                  <a:pt x="76" y="67"/>
                  <a:pt x="75" y="66"/>
                  <a:pt x="75" y="65"/>
                </a:cubicBezTo>
                <a:cubicBezTo>
                  <a:pt x="74" y="65"/>
                  <a:pt x="74" y="63"/>
                  <a:pt x="74" y="63"/>
                </a:cubicBezTo>
                <a:cubicBezTo>
                  <a:pt x="75" y="62"/>
                  <a:pt x="76" y="61"/>
                  <a:pt x="77" y="61"/>
                </a:cubicBezTo>
                <a:cubicBezTo>
                  <a:pt x="78" y="61"/>
                  <a:pt x="79" y="62"/>
                  <a:pt x="80" y="63"/>
                </a:cubicBezTo>
                <a:cubicBezTo>
                  <a:pt x="80" y="63"/>
                  <a:pt x="80" y="63"/>
                  <a:pt x="81" y="63"/>
                </a:cubicBezTo>
                <a:cubicBezTo>
                  <a:pt x="81" y="63"/>
                  <a:pt x="81" y="63"/>
                  <a:pt x="81" y="63"/>
                </a:cubicBezTo>
                <a:cubicBezTo>
                  <a:pt x="85" y="62"/>
                  <a:pt x="87" y="59"/>
                  <a:pt x="87" y="56"/>
                </a:cubicBezTo>
                <a:cubicBezTo>
                  <a:pt x="87" y="55"/>
                  <a:pt x="86" y="54"/>
                  <a:pt x="86" y="54"/>
                </a:cubicBezTo>
                <a:cubicBezTo>
                  <a:pt x="86" y="52"/>
                  <a:pt x="86" y="52"/>
                  <a:pt x="86" y="51"/>
                </a:cubicBezTo>
                <a:cubicBezTo>
                  <a:pt x="86" y="51"/>
                  <a:pt x="87" y="51"/>
                  <a:pt x="87" y="51"/>
                </a:cubicBezTo>
                <a:cubicBezTo>
                  <a:pt x="88" y="51"/>
                  <a:pt x="89" y="51"/>
                  <a:pt x="89" y="51"/>
                </a:cubicBezTo>
                <a:cubicBezTo>
                  <a:pt x="90" y="51"/>
                  <a:pt x="90" y="52"/>
                  <a:pt x="91" y="53"/>
                </a:cubicBezTo>
                <a:cubicBezTo>
                  <a:pt x="92" y="53"/>
                  <a:pt x="92" y="54"/>
                  <a:pt x="93" y="54"/>
                </a:cubicBezTo>
                <a:cubicBezTo>
                  <a:pt x="94" y="55"/>
                  <a:pt x="95" y="56"/>
                  <a:pt x="97" y="56"/>
                </a:cubicBezTo>
                <a:moveTo>
                  <a:pt x="44" y="13"/>
                </a:moveTo>
                <a:cubicBezTo>
                  <a:pt x="45" y="13"/>
                  <a:pt x="46" y="12"/>
                  <a:pt x="46" y="12"/>
                </a:cubicBezTo>
                <a:cubicBezTo>
                  <a:pt x="47" y="12"/>
                  <a:pt x="47" y="11"/>
                  <a:pt x="47" y="11"/>
                </a:cubicBezTo>
                <a:cubicBezTo>
                  <a:pt x="49" y="3"/>
                  <a:pt x="49" y="3"/>
                  <a:pt x="49" y="3"/>
                </a:cubicBezTo>
                <a:cubicBezTo>
                  <a:pt x="49" y="3"/>
                  <a:pt x="50" y="3"/>
                  <a:pt x="50" y="3"/>
                </a:cubicBezTo>
                <a:cubicBezTo>
                  <a:pt x="50" y="3"/>
                  <a:pt x="51" y="3"/>
                  <a:pt x="52" y="4"/>
                </a:cubicBezTo>
                <a:cubicBezTo>
                  <a:pt x="53" y="5"/>
                  <a:pt x="53" y="6"/>
                  <a:pt x="53" y="7"/>
                </a:cubicBezTo>
                <a:cubicBezTo>
                  <a:pt x="54" y="8"/>
                  <a:pt x="54" y="9"/>
                  <a:pt x="55" y="9"/>
                </a:cubicBezTo>
                <a:cubicBezTo>
                  <a:pt x="56" y="11"/>
                  <a:pt x="58" y="13"/>
                  <a:pt x="60" y="13"/>
                </a:cubicBezTo>
                <a:cubicBezTo>
                  <a:pt x="60" y="13"/>
                  <a:pt x="61" y="13"/>
                  <a:pt x="61" y="13"/>
                </a:cubicBezTo>
                <a:cubicBezTo>
                  <a:pt x="62" y="12"/>
                  <a:pt x="62" y="12"/>
                  <a:pt x="62" y="11"/>
                </a:cubicBezTo>
                <a:cubicBezTo>
                  <a:pt x="62" y="10"/>
                  <a:pt x="63" y="10"/>
                  <a:pt x="63" y="9"/>
                </a:cubicBezTo>
                <a:cubicBezTo>
                  <a:pt x="64" y="9"/>
                  <a:pt x="65" y="8"/>
                  <a:pt x="65" y="8"/>
                </a:cubicBezTo>
                <a:cubicBezTo>
                  <a:pt x="66" y="8"/>
                  <a:pt x="66" y="8"/>
                  <a:pt x="66" y="8"/>
                </a:cubicBezTo>
                <a:cubicBezTo>
                  <a:pt x="67" y="9"/>
                  <a:pt x="68" y="10"/>
                  <a:pt x="68" y="11"/>
                </a:cubicBezTo>
                <a:cubicBezTo>
                  <a:pt x="68" y="11"/>
                  <a:pt x="67" y="13"/>
                  <a:pt x="67" y="13"/>
                </a:cubicBezTo>
                <a:cubicBezTo>
                  <a:pt x="66" y="13"/>
                  <a:pt x="66" y="14"/>
                  <a:pt x="66" y="14"/>
                </a:cubicBezTo>
                <a:cubicBezTo>
                  <a:pt x="66" y="15"/>
                  <a:pt x="66" y="15"/>
                  <a:pt x="66" y="15"/>
                </a:cubicBezTo>
                <a:cubicBezTo>
                  <a:pt x="71" y="20"/>
                  <a:pt x="71" y="20"/>
                  <a:pt x="71" y="20"/>
                </a:cubicBezTo>
                <a:cubicBezTo>
                  <a:pt x="71" y="21"/>
                  <a:pt x="72" y="21"/>
                  <a:pt x="72" y="21"/>
                </a:cubicBezTo>
                <a:cubicBezTo>
                  <a:pt x="72" y="21"/>
                  <a:pt x="72" y="21"/>
                  <a:pt x="73" y="21"/>
                </a:cubicBezTo>
                <a:cubicBezTo>
                  <a:pt x="77" y="19"/>
                  <a:pt x="77" y="19"/>
                  <a:pt x="77" y="19"/>
                </a:cubicBezTo>
                <a:cubicBezTo>
                  <a:pt x="79" y="23"/>
                  <a:pt x="79" y="23"/>
                  <a:pt x="79" y="23"/>
                </a:cubicBezTo>
                <a:cubicBezTo>
                  <a:pt x="75" y="25"/>
                  <a:pt x="75" y="25"/>
                  <a:pt x="75" y="25"/>
                </a:cubicBezTo>
                <a:cubicBezTo>
                  <a:pt x="75" y="25"/>
                  <a:pt x="74" y="26"/>
                  <a:pt x="75" y="26"/>
                </a:cubicBezTo>
                <a:cubicBezTo>
                  <a:pt x="76" y="33"/>
                  <a:pt x="76" y="33"/>
                  <a:pt x="76" y="33"/>
                </a:cubicBezTo>
                <a:cubicBezTo>
                  <a:pt x="76" y="33"/>
                  <a:pt x="77" y="34"/>
                  <a:pt x="77" y="34"/>
                </a:cubicBezTo>
                <a:cubicBezTo>
                  <a:pt x="83" y="36"/>
                  <a:pt x="83" y="36"/>
                  <a:pt x="83" y="36"/>
                </a:cubicBezTo>
                <a:cubicBezTo>
                  <a:pt x="83" y="38"/>
                  <a:pt x="83" y="38"/>
                  <a:pt x="83" y="38"/>
                </a:cubicBezTo>
                <a:cubicBezTo>
                  <a:pt x="82" y="38"/>
                  <a:pt x="82" y="38"/>
                  <a:pt x="82" y="38"/>
                </a:cubicBezTo>
                <a:cubicBezTo>
                  <a:pt x="79" y="38"/>
                  <a:pt x="76" y="41"/>
                  <a:pt x="75" y="44"/>
                </a:cubicBezTo>
                <a:cubicBezTo>
                  <a:pt x="74" y="46"/>
                  <a:pt x="74" y="48"/>
                  <a:pt x="75" y="50"/>
                </a:cubicBezTo>
                <a:cubicBezTo>
                  <a:pt x="76" y="51"/>
                  <a:pt x="77" y="52"/>
                  <a:pt x="78" y="53"/>
                </a:cubicBezTo>
                <a:cubicBezTo>
                  <a:pt x="76" y="56"/>
                  <a:pt x="76" y="56"/>
                  <a:pt x="76" y="56"/>
                </a:cubicBezTo>
                <a:cubicBezTo>
                  <a:pt x="73" y="53"/>
                  <a:pt x="73" y="53"/>
                  <a:pt x="73" y="53"/>
                </a:cubicBezTo>
                <a:cubicBezTo>
                  <a:pt x="73" y="52"/>
                  <a:pt x="73" y="52"/>
                  <a:pt x="72" y="52"/>
                </a:cubicBezTo>
                <a:cubicBezTo>
                  <a:pt x="72" y="52"/>
                  <a:pt x="71" y="52"/>
                  <a:pt x="71" y="53"/>
                </a:cubicBezTo>
                <a:cubicBezTo>
                  <a:pt x="65" y="58"/>
                  <a:pt x="65" y="58"/>
                  <a:pt x="65" y="58"/>
                </a:cubicBezTo>
                <a:cubicBezTo>
                  <a:pt x="65" y="59"/>
                  <a:pt x="65" y="59"/>
                  <a:pt x="65" y="60"/>
                </a:cubicBezTo>
                <a:cubicBezTo>
                  <a:pt x="67" y="66"/>
                  <a:pt x="67" y="66"/>
                  <a:pt x="67" y="66"/>
                </a:cubicBezTo>
                <a:cubicBezTo>
                  <a:pt x="67" y="66"/>
                  <a:pt x="66" y="66"/>
                  <a:pt x="66" y="66"/>
                </a:cubicBezTo>
                <a:cubicBezTo>
                  <a:pt x="65" y="66"/>
                  <a:pt x="64" y="66"/>
                  <a:pt x="64" y="66"/>
                </a:cubicBezTo>
                <a:cubicBezTo>
                  <a:pt x="63" y="65"/>
                  <a:pt x="63" y="65"/>
                  <a:pt x="62" y="64"/>
                </a:cubicBezTo>
                <a:cubicBezTo>
                  <a:pt x="61" y="64"/>
                  <a:pt x="60" y="63"/>
                  <a:pt x="59" y="62"/>
                </a:cubicBezTo>
                <a:cubicBezTo>
                  <a:pt x="59" y="62"/>
                  <a:pt x="58" y="62"/>
                  <a:pt x="57" y="62"/>
                </a:cubicBezTo>
                <a:cubicBezTo>
                  <a:pt x="55" y="62"/>
                  <a:pt x="53" y="63"/>
                  <a:pt x="52" y="64"/>
                </a:cubicBezTo>
                <a:cubicBezTo>
                  <a:pt x="51" y="65"/>
                  <a:pt x="50" y="67"/>
                  <a:pt x="50" y="70"/>
                </a:cubicBezTo>
                <a:cubicBezTo>
                  <a:pt x="49" y="70"/>
                  <a:pt x="49" y="70"/>
                  <a:pt x="49" y="70"/>
                </a:cubicBezTo>
                <a:cubicBezTo>
                  <a:pt x="49" y="70"/>
                  <a:pt x="48" y="69"/>
                  <a:pt x="47" y="69"/>
                </a:cubicBezTo>
                <a:cubicBezTo>
                  <a:pt x="47" y="68"/>
                  <a:pt x="47" y="68"/>
                  <a:pt x="47" y="68"/>
                </a:cubicBezTo>
                <a:cubicBezTo>
                  <a:pt x="47" y="67"/>
                  <a:pt x="47" y="67"/>
                  <a:pt x="47" y="66"/>
                </a:cubicBezTo>
                <a:cubicBezTo>
                  <a:pt x="47" y="64"/>
                  <a:pt x="45" y="63"/>
                  <a:pt x="43" y="62"/>
                </a:cubicBezTo>
                <a:cubicBezTo>
                  <a:pt x="41" y="61"/>
                  <a:pt x="39" y="61"/>
                  <a:pt x="38" y="61"/>
                </a:cubicBezTo>
                <a:cubicBezTo>
                  <a:pt x="38" y="61"/>
                  <a:pt x="38" y="61"/>
                  <a:pt x="38" y="61"/>
                </a:cubicBezTo>
                <a:cubicBezTo>
                  <a:pt x="37" y="61"/>
                  <a:pt x="36" y="62"/>
                  <a:pt x="36" y="63"/>
                </a:cubicBezTo>
                <a:cubicBezTo>
                  <a:pt x="36" y="64"/>
                  <a:pt x="35" y="65"/>
                  <a:pt x="34" y="65"/>
                </a:cubicBezTo>
                <a:cubicBezTo>
                  <a:pt x="33" y="65"/>
                  <a:pt x="33" y="65"/>
                  <a:pt x="33" y="65"/>
                </a:cubicBezTo>
                <a:cubicBezTo>
                  <a:pt x="32" y="65"/>
                  <a:pt x="31" y="65"/>
                  <a:pt x="31" y="65"/>
                </a:cubicBezTo>
                <a:cubicBezTo>
                  <a:pt x="32" y="59"/>
                  <a:pt x="32" y="59"/>
                  <a:pt x="32" y="59"/>
                </a:cubicBezTo>
                <a:cubicBezTo>
                  <a:pt x="32" y="58"/>
                  <a:pt x="32" y="58"/>
                  <a:pt x="32" y="58"/>
                </a:cubicBezTo>
                <a:cubicBezTo>
                  <a:pt x="32" y="55"/>
                  <a:pt x="29" y="53"/>
                  <a:pt x="27" y="52"/>
                </a:cubicBezTo>
                <a:cubicBezTo>
                  <a:pt x="26" y="52"/>
                  <a:pt x="25" y="52"/>
                  <a:pt x="25" y="52"/>
                </a:cubicBezTo>
                <a:cubicBezTo>
                  <a:pt x="23" y="52"/>
                  <a:pt x="21" y="52"/>
                  <a:pt x="20" y="53"/>
                </a:cubicBezTo>
                <a:cubicBezTo>
                  <a:pt x="20" y="52"/>
                  <a:pt x="20" y="52"/>
                  <a:pt x="20" y="51"/>
                </a:cubicBezTo>
                <a:cubicBezTo>
                  <a:pt x="20" y="51"/>
                  <a:pt x="21" y="50"/>
                  <a:pt x="21" y="49"/>
                </a:cubicBezTo>
                <a:cubicBezTo>
                  <a:pt x="22" y="48"/>
                  <a:pt x="22" y="48"/>
                  <a:pt x="22" y="48"/>
                </a:cubicBezTo>
                <a:cubicBezTo>
                  <a:pt x="24" y="47"/>
                  <a:pt x="24" y="45"/>
                  <a:pt x="24" y="43"/>
                </a:cubicBezTo>
                <a:cubicBezTo>
                  <a:pt x="24" y="42"/>
                  <a:pt x="22" y="40"/>
                  <a:pt x="20" y="39"/>
                </a:cubicBezTo>
                <a:cubicBezTo>
                  <a:pt x="19" y="39"/>
                  <a:pt x="19" y="39"/>
                  <a:pt x="19" y="38"/>
                </a:cubicBezTo>
                <a:cubicBezTo>
                  <a:pt x="18" y="38"/>
                  <a:pt x="17" y="38"/>
                  <a:pt x="16" y="37"/>
                </a:cubicBezTo>
                <a:cubicBezTo>
                  <a:pt x="15" y="37"/>
                  <a:pt x="15" y="36"/>
                  <a:pt x="15" y="35"/>
                </a:cubicBezTo>
                <a:cubicBezTo>
                  <a:pt x="16" y="35"/>
                  <a:pt x="16" y="35"/>
                  <a:pt x="17" y="34"/>
                </a:cubicBezTo>
                <a:cubicBezTo>
                  <a:pt x="19" y="34"/>
                  <a:pt x="20" y="34"/>
                  <a:pt x="21" y="33"/>
                </a:cubicBezTo>
                <a:cubicBezTo>
                  <a:pt x="22" y="32"/>
                  <a:pt x="23" y="31"/>
                  <a:pt x="23" y="29"/>
                </a:cubicBezTo>
                <a:cubicBezTo>
                  <a:pt x="23" y="28"/>
                  <a:pt x="24" y="28"/>
                  <a:pt x="24" y="27"/>
                </a:cubicBezTo>
                <a:cubicBezTo>
                  <a:pt x="25" y="26"/>
                  <a:pt x="25" y="26"/>
                  <a:pt x="25" y="25"/>
                </a:cubicBezTo>
                <a:cubicBezTo>
                  <a:pt x="25" y="24"/>
                  <a:pt x="24" y="24"/>
                  <a:pt x="24" y="24"/>
                </a:cubicBezTo>
                <a:cubicBezTo>
                  <a:pt x="23" y="24"/>
                  <a:pt x="22" y="23"/>
                  <a:pt x="21" y="22"/>
                </a:cubicBezTo>
                <a:cubicBezTo>
                  <a:pt x="21" y="21"/>
                  <a:pt x="21" y="20"/>
                  <a:pt x="21" y="19"/>
                </a:cubicBezTo>
                <a:cubicBezTo>
                  <a:pt x="22" y="19"/>
                  <a:pt x="23" y="18"/>
                  <a:pt x="24" y="18"/>
                </a:cubicBezTo>
                <a:cubicBezTo>
                  <a:pt x="25" y="18"/>
                  <a:pt x="26" y="19"/>
                  <a:pt x="26" y="19"/>
                </a:cubicBezTo>
                <a:cubicBezTo>
                  <a:pt x="27" y="20"/>
                  <a:pt x="27" y="20"/>
                  <a:pt x="28" y="20"/>
                </a:cubicBezTo>
                <a:cubicBezTo>
                  <a:pt x="28" y="20"/>
                  <a:pt x="28" y="20"/>
                  <a:pt x="28" y="20"/>
                </a:cubicBezTo>
                <a:cubicBezTo>
                  <a:pt x="31" y="19"/>
                  <a:pt x="34" y="16"/>
                  <a:pt x="33" y="12"/>
                </a:cubicBezTo>
                <a:cubicBezTo>
                  <a:pt x="33" y="12"/>
                  <a:pt x="33" y="11"/>
                  <a:pt x="33" y="11"/>
                </a:cubicBezTo>
                <a:cubicBezTo>
                  <a:pt x="33" y="9"/>
                  <a:pt x="33" y="8"/>
                  <a:pt x="33" y="8"/>
                </a:cubicBezTo>
                <a:cubicBezTo>
                  <a:pt x="33" y="7"/>
                  <a:pt x="34" y="7"/>
                  <a:pt x="34" y="7"/>
                </a:cubicBezTo>
                <a:cubicBezTo>
                  <a:pt x="35" y="7"/>
                  <a:pt x="35" y="8"/>
                  <a:pt x="36" y="8"/>
                </a:cubicBezTo>
                <a:cubicBezTo>
                  <a:pt x="36" y="8"/>
                  <a:pt x="37" y="9"/>
                  <a:pt x="38" y="10"/>
                </a:cubicBezTo>
                <a:cubicBezTo>
                  <a:pt x="39" y="10"/>
                  <a:pt x="39" y="11"/>
                  <a:pt x="40" y="11"/>
                </a:cubicBezTo>
                <a:cubicBezTo>
                  <a:pt x="40" y="12"/>
                  <a:pt x="42" y="13"/>
                  <a:pt x="44" y="13"/>
                </a:cubicBezTo>
                <a:moveTo>
                  <a:pt x="50" y="0"/>
                </a:moveTo>
                <a:cubicBezTo>
                  <a:pt x="49" y="0"/>
                  <a:pt x="48" y="0"/>
                  <a:pt x="47" y="1"/>
                </a:cubicBezTo>
                <a:cubicBezTo>
                  <a:pt x="46" y="2"/>
                  <a:pt x="46" y="2"/>
                  <a:pt x="46" y="2"/>
                </a:cubicBezTo>
                <a:cubicBezTo>
                  <a:pt x="44" y="9"/>
                  <a:pt x="44" y="9"/>
                  <a:pt x="44" y="9"/>
                </a:cubicBezTo>
                <a:cubicBezTo>
                  <a:pt x="44" y="9"/>
                  <a:pt x="44" y="9"/>
                  <a:pt x="44" y="9"/>
                </a:cubicBezTo>
                <a:cubicBezTo>
                  <a:pt x="43" y="9"/>
                  <a:pt x="42" y="9"/>
                  <a:pt x="42" y="9"/>
                </a:cubicBezTo>
                <a:cubicBezTo>
                  <a:pt x="41" y="8"/>
                  <a:pt x="41" y="8"/>
                  <a:pt x="40" y="7"/>
                </a:cubicBezTo>
                <a:cubicBezTo>
                  <a:pt x="39" y="6"/>
                  <a:pt x="38" y="6"/>
                  <a:pt x="37" y="5"/>
                </a:cubicBezTo>
                <a:cubicBezTo>
                  <a:pt x="36" y="5"/>
                  <a:pt x="35" y="4"/>
                  <a:pt x="34" y="4"/>
                </a:cubicBezTo>
                <a:cubicBezTo>
                  <a:pt x="33" y="4"/>
                  <a:pt x="31" y="5"/>
                  <a:pt x="30" y="6"/>
                </a:cubicBezTo>
                <a:cubicBezTo>
                  <a:pt x="29" y="8"/>
                  <a:pt x="30" y="10"/>
                  <a:pt x="30" y="11"/>
                </a:cubicBezTo>
                <a:cubicBezTo>
                  <a:pt x="30" y="12"/>
                  <a:pt x="30" y="12"/>
                  <a:pt x="30" y="13"/>
                </a:cubicBezTo>
                <a:cubicBezTo>
                  <a:pt x="30" y="14"/>
                  <a:pt x="29" y="16"/>
                  <a:pt x="28" y="17"/>
                </a:cubicBezTo>
                <a:cubicBezTo>
                  <a:pt x="27" y="16"/>
                  <a:pt x="25" y="15"/>
                  <a:pt x="24" y="15"/>
                </a:cubicBezTo>
                <a:cubicBezTo>
                  <a:pt x="22" y="15"/>
                  <a:pt x="20" y="16"/>
                  <a:pt x="18" y="18"/>
                </a:cubicBezTo>
                <a:cubicBezTo>
                  <a:pt x="17" y="20"/>
                  <a:pt x="17" y="22"/>
                  <a:pt x="19" y="24"/>
                </a:cubicBezTo>
                <a:cubicBezTo>
                  <a:pt x="19" y="25"/>
                  <a:pt x="20" y="26"/>
                  <a:pt x="21" y="26"/>
                </a:cubicBezTo>
                <a:cubicBezTo>
                  <a:pt x="20" y="27"/>
                  <a:pt x="20" y="28"/>
                  <a:pt x="20" y="28"/>
                </a:cubicBezTo>
                <a:cubicBezTo>
                  <a:pt x="20" y="29"/>
                  <a:pt x="19" y="30"/>
                  <a:pt x="19" y="30"/>
                </a:cubicBezTo>
                <a:cubicBezTo>
                  <a:pt x="18" y="31"/>
                  <a:pt x="18" y="31"/>
                  <a:pt x="17" y="31"/>
                </a:cubicBezTo>
                <a:cubicBezTo>
                  <a:pt x="15" y="31"/>
                  <a:pt x="14" y="32"/>
                  <a:pt x="13" y="33"/>
                </a:cubicBezTo>
                <a:cubicBezTo>
                  <a:pt x="11" y="35"/>
                  <a:pt x="12" y="38"/>
                  <a:pt x="14" y="40"/>
                </a:cubicBezTo>
                <a:cubicBezTo>
                  <a:pt x="15" y="40"/>
                  <a:pt x="16" y="41"/>
                  <a:pt x="17" y="41"/>
                </a:cubicBezTo>
                <a:cubicBezTo>
                  <a:pt x="18" y="41"/>
                  <a:pt x="18" y="42"/>
                  <a:pt x="19" y="42"/>
                </a:cubicBezTo>
                <a:cubicBezTo>
                  <a:pt x="19" y="42"/>
                  <a:pt x="21" y="43"/>
                  <a:pt x="21" y="44"/>
                </a:cubicBezTo>
                <a:cubicBezTo>
                  <a:pt x="21" y="45"/>
                  <a:pt x="21" y="45"/>
                  <a:pt x="20" y="46"/>
                </a:cubicBezTo>
                <a:cubicBezTo>
                  <a:pt x="19" y="47"/>
                  <a:pt x="19" y="47"/>
                  <a:pt x="19" y="47"/>
                </a:cubicBezTo>
                <a:cubicBezTo>
                  <a:pt x="18" y="48"/>
                  <a:pt x="17" y="49"/>
                  <a:pt x="17" y="50"/>
                </a:cubicBezTo>
                <a:cubicBezTo>
                  <a:pt x="16" y="52"/>
                  <a:pt x="17" y="55"/>
                  <a:pt x="19" y="56"/>
                </a:cubicBezTo>
                <a:cubicBezTo>
                  <a:pt x="19" y="56"/>
                  <a:pt x="19" y="56"/>
                  <a:pt x="19" y="56"/>
                </a:cubicBezTo>
                <a:cubicBezTo>
                  <a:pt x="20" y="56"/>
                  <a:pt x="20" y="56"/>
                  <a:pt x="20" y="56"/>
                </a:cubicBezTo>
                <a:cubicBezTo>
                  <a:pt x="22" y="55"/>
                  <a:pt x="23" y="55"/>
                  <a:pt x="24" y="55"/>
                </a:cubicBezTo>
                <a:cubicBezTo>
                  <a:pt x="25" y="55"/>
                  <a:pt x="26" y="55"/>
                  <a:pt x="26" y="55"/>
                </a:cubicBezTo>
                <a:cubicBezTo>
                  <a:pt x="27" y="56"/>
                  <a:pt x="29" y="57"/>
                  <a:pt x="29" y="58"/>
                </a:cubicBezTo>
                <a:cubicBezTo>
                  <a:pt x="27" y="65"/>
                  <a:pt x="27" y="65"/>
                  <a:pt x="27" y="65"/>
                </a:cubicBezTo>
                <a:cubicBezTo>
                  <a:pt x="27" y="65"/>
                  <a:pt x="27" y="66"/>
                  <a:pt x="28" y="66"/>
                </a:cubicBezTo>
                <a:cubicBezTo>
                  <a:pt x="29" y="68"/>
                  <a:pt x="31" y="69"/>
                  <a:pt x="33" y="69"/>
                </a:cubicBezTo>
                <a:cubicBezTo>
                  <a:pt x="34" y="69"/>
                  <a:pt x="34" y="69"/>
                  <a:pt x="35" y="68"/>
                </a:cubicBezTo>
                <a:cubicBezTo>
                  <a:pt x="35" y="68"/>
                  <a:pt x="35" y="68"/>
                  <a:pt x="35" y="68"/>
                </a:cubicBezTo>
                <a:cubicBezTo>
                  <a:pt x="35" y="69"/>
                  <a:pt x="35" y="69"/>
                  <a:pt x="35" y="69"/>
                </a:cubicBezTo>
                <a:cubicBezTo>
                  <a:pt x="33" y="77"/>
                  <a:pt x="33" y="77"/>
                  <a:pt x="33" y="77"/>
                </a:cubicBezTo>
                <a:cubicBezTo>
                  <a:pt x="33" y="77"/>
                  <a:pt x="33" y="77"/>
                  <a:pt x="32" y="77"/>
                </a:cubicBezTo>
                <a:cubicBezTo>
                  <a:pt x="32" y="77"/>
                  <a:pt x="31" y="76"/>
                  <a:pt x="30" y="76"/>
                </a:cubicBezTo>
                <a:cubicBezTo>
                  <a:pt x="30" y="75"/>
                  <a:pt x="29" y="75"/>
                  <a:pt x="29" y="75"/>
                </a:cubicBezTo>
                <a:cubicBezTo>
                  <a:pt x="28" y="74"/>
                  <a:pt x="27" y="73"/>
                  <a:pt x="26" y="72"/>
                </a:cubicBezTo>
                <a:cubicBezTo>
                  <a:pt x="25" y="72"/>
                  <a:pt x="24" y="72"/>
                  <a:pt x="23" y="72"/>
                </a:cubicBezTo>
                <a:cubicBezTo>
                  <a:pt x="21" y="72"/>
                  <a:pt x="20" y="72"/>
                  <a:pt x="19" y="73"/>
                </a:cubicBezTo>
                <a:cubicBezTo>
                  <a:pt x="18" y="75"/>
                  <a:pt x="18" y="77"/>
                  <a:pt x="18" y="78"/>
                </a:cubicBezTo>
                <a:cubicBezTo>
                  <a:pt x="18" y="79"/>
                  <a:pt x="19" y="79"/>
                  <a:pt x="19" y="80"/>
                </a:cubicBezTo>
                <a:cubicBezTo>
                  <a:pt x="19" y="81"/>
                  <a:pt x="18" y="83"/>
                  <a:pt x="17" y="84"/>
                </a:cubicBezTo>
                <a:cubicBezTo>
                  <a:pt x="16" y="83"/>
                  <a:pt x="14" y="82"/>
                  <a:pt x="12" y="82"/>
                </a:cubicBezTo>
                <a:cubicBezTo>
                  <a:pt x="10" y="82"/>
                  <a:pt x="8" y="83"/>
                  <a:pt x="7" y="85"/>
                </a:cubicBezTo>
                <a:cubicBezTo>
                  <a:pt x="6" y="87"/>
                  <a:pt x="6" y="89"/>
                  <a:pt x="7" y="91"/>
                </a:cubicBezTo>
                <a:cubicBezTo>
                  <a:pt x="8" y="92"/>
                  <a:pt x="8" y="93"/>
                  <a:pt x="9" y="94"/>
                </a:cubicBezTo>
                <a:cubicBezTo>
                  <a:pt x="9" y="94"/>
                  <a:pt x="9" y="95"/>
                  <a:pt x="8" y="96"/>
                </a:cubicBezTo>
                <a:cubicBezTo>
                  <a:pt x="8" y="97"/>
                  <a:pt x="8" y="97"/>
                  <a:pt x="7" y="98"/>
                </a:cubicBezTo>
                <a:cubicBezTo>
                  <a:pt x="7" y="98"/>
                  <a:pt x="6" y="98"/>
                  <a:pt x="5" y="98"/>
                </a:cubicBezTo>
                <a:cubicBezTo>
                  <a:pt x="4" y="99"/>
                  <a:pt x="2" y="99"/>
                  <a:pt x="1" y="101"/>
                </a:cubicBezTo>
                <a:cubicBezTo>
                  <a:pt x="0" y="103"/>
                  <a:pt x="1" y="105"/>
                  <a:pt x="3" y="107"/>
                </a:cubicBezTo>
                <a:cubicBezTo>
                  <a:pt x="4" y="108"/>
                  <a:pt x="5" y="108"/>
                  <a:pt x="6" y="109"/>
                </a:cubicBezTo>
                <a:cubicBezTo>
                  <a:pt x="6" y="109"/>
                  <a:pt x="7" y="109"/>
                  <a:pt x="7" y="109"/>
                </a:cubicBezTo>
                <a:cubicBezTo>
                  <a:pt x="8" y="109"/>
                  <a:pt x="9" y="110"/>
                  <a:pt x="9" y="111"/>
                </a:cubicBezTo>
                <a:cubicBezTo>
                  <a:pt x="9" y="112"/>
                  <a:pt x="9" y="113"/>
                  <a:pt x="8" y="114"/>
                </a:cubicBezTo>
                <a:cubicBezTo>
                  <a:pt x="8" y="114"/>
                  <a:pt x="8" y="114"/>
                  <a:pt x="8" y="114"/>
                </a:cubicBezTo>
                <a:cubicBezTo>
                  <a:pt x="7" y="115"/>
                  <a:pt x="6" y="116"/>
                  <a:pt x="5" y="117"/>
                </a:cubicBezTo>
                <a:cubicBezTo>
                  <a:pt x="5" y="119"/>
                  <a:pt x="5" y="122"/>
                  <a:pt x="7" y="123"/>
                </a:cubicBezTo>
                <a:cubicBezTo>
                  <a:pt x="7" y="123"/>
                  <a:pt x="8" y="123"/>
                  <a:pt x="8" y="123"/>
                </a:cubicBezTo>
                <a:cubicBezTo>
                  <a:pt x="8" y="123"/>
                  <a:pt x="8" y="123"/>
                  <a:pt x="8" y="123"/>
                </a:cubicBezTo>
                <a:cubicBezTo>
                  <a:pt x="10" y="123"/>
                  <a:pt x="11" y="122"/>
                  <a:pt x="13" y="122"/>
                </a:cubicBezTo>
                <a:cubicBezTo>
                  <a:pt x="14" y="122"/>
                  <a:pt x="14" y="122"/>
                  <a:pt x="14" y="123"/>
                </a:cubicBezTo>
                <a:cubicBezTo>
                  <a:pt x="16" y="123"/>
                  <a:pt x="18" y="124"/>
                  <a:pt x="18" y="126"/>
                </a:cubicBezTo>
                <a:cubicBezTo>
                  <a:pt x="16" y="132"/>
                  <a:pt x="16" y="132"/>
                  <a:pt x="16" y="132"/>
                </a:cubicBezTo>
                <a:cubicBezTo>
                  <a:pt x="16" y="133"/>
                  <a:pt x="16" y="133"/>
                  <a:pt x="16" y="134"/>
                </a:cubicBezTo>
                <a:cubicBezTo>
                  <a:pt x="18" y="135"/>
                  <a:pt x="19" y="136"/>
                  <a:pt x="21" y="136"/>
                </a:cubicBezTo>
                <a:cubicBezTo>
                  <a:pt x="22" y="136"/>
                  <a:pt x="23" y="136"/>
                  <a:pt x="23" y="136"/>
                </a:cubicBezTo>
                <a:cubicBezTo>
                  <a:pt x="25" y="135"/>
                  <a:pt x="27" y="134"/>
                  <a:pt x="27" y="132"/>
                </a:cubicBezTo>
                <a:cubicBezTo>
                  <a:pt x="28" y="132"/>
                  <a:pt x="29" y="132"/>
                  <a:pt x="30" y="132"/>
                </a:cubicBezTo>
                <a:cubicBezTo>
                  <a:pt x="31" y="133"/>
                  <a:pt x="32" y="133"/>
                  <a:pt x="33" y="134"/>
                </a:cubicBezTo>
                <a:cubicBezTo>
                  <a:pt x="33" y="135"/>
                  <a:pt x="33" y="135"/>
                  <a:pt x="33" y="135"/>
                </a:cubicBezTo>
                <a:cubicBezTo>
                  <a:pt x="33" y="136"/>
                  <a:pt x="33" y="136"/>
                  <a:pt x="33" y="137"/>
                </a:cubicBezTo>
                <a:cubicBezTo>
                  <a:pt x="33" y="139"/>
                  <a:pt x="36" y="140"/>
                  <a:pt x="38" y="140"/>
                </a:cubicBezTo>
                <a:cubicBezTo>
                  <a:pt x="40" y="140"/>
                  <a:pt x="41" y="139"/>
                  <a:pt x="42" y="138"/>
                </a:cubicBezTo>
                <a:cubicBezTo>
                  <a:pt x="42" y="138"/>
                  <a:pt x="42" y="137"/>
                  <a:pt x="42" y="137"/>
                </a:cubicBezTo>
                <a:cubicBezTo>
                  <a:pt x="42" y="136"/>
                  <a:pt x="42" y="134"/>
                  <a:pt x="43" y="133"/>
                </a:cubicBezTo>
                <a:cubicBezTo>
                  <a:pt x="43" y="133"/>
                  <a:pt x="44" y="132"/>
                  <a:pt x="45" y="132"/>
                </a:cubicBezTo>
                <a:cubicBezTo>
                  <a:pt x="46" y="132"/>
                  <a:pt x="46" y="132"/>
                  <a:pt x="47" y="133"/>
                </a:cubicBezTo>
                <a:cubicBezTo>
                  <a:pt x="47" y="133"/>
                  <a:pt x="48" y="133"/>
                  <a:pt x="49" y="134"/>
                </a:cubicBezTo>
                <a:cubicBezTo>
                  <a:pt x="49" y="135"/>
                  <a:pt x="50" y="135"/>
                  <a:pt x="51" y="136"/>
                </a:cubicBezTo>
                <a:cubicBezTo>
                  <a:pt x="52" y="136"/>
                  <a:pt x="53" y="137"/>
                  <a:pt x="54" y="137"/>
                </a:cubicBezTo>
                <a:cubicBezTo>
                  <a:pt x="56" y="137"/>
                  <a:pt x="58" y="136"/>
                  <a:pt x="59" y="135"/>
                </a:cubicBezTo>
                <a:cubicBezTo>
                  <a:pt x="59" y="135"/>
                  <a:pt x="60" y="134"/>
                  <a:pt x="59" y="133"/>
                </a:cubicBezTo>
                <a:cubicBezTo>
                  <a:pt x="57" y="127"/>
                  <a:pt x="57" y="127"/>
                  <a:pt x="57" y="127"/>
                </a:cubicBezTo>
                <a:cubicBezTo>
                  <a:pt x="61" y="123"/>
                  <a:pt x="61" y="123"/>
                  <a:pt x="61" y="123"/>
                </a:cubicBezTo>
                <a:cubicBezTo>
                  <a:pt x="64" y="126"/>
                  <a:pt x="64" y="126"/>
                  <a:pt x="64" y="126"/>
                </a:cubicBezTo>
                <a:cubicBezTo>
                  <a:pt x="64" y="127"/>
                  <a:pt x="65" y="127"/>
                  <a:pt x="65" y="127"/>
                </a:cubicBezTo>
                <a:cubicBezTo>
                  <a:pt x="65" y="127"/>
                  <a:pt x="65" y="127"/>
                  <a:pt x="65" y="127"/>
                </a:cubicBezTo>
                <a:cubicBezTo>
                  <a:pt x="66" y="127"/>
                  <a:pt x="66" y="126"/>
                  <a:pt x="66" y="126"/>
                </a:cubicBezTo>
                <a:cubicBezTo>
                  <a:pt x="71" y="120"/>
                  <a:pt x="71" y="120"/>
                  <a:pt x="71" y="120"/>
                </a:cubicBezTo>
                <a:cubicBezTo>
                  <a:pt x="71" y="120"/>
                  <a:pt x="71" y="119"/>
                  <a:pt x="71" y="119"/>
                </a:cubicBezTo>
                <a:cubicBezTo>
                  <a:pt x="71" y="118"/>
                  <a:pt x="70" y="118"/>
                  <a:pt x="70" y="118"/>
                </a:cubicBezTo>
                <a:cubicBezTo>
                  <a:pt x="68" y="117"/>
                  <a:pt x="67" y="117"/>
                  <a:pt x="67" y="116"/>
                </a:cubicBezTo>
                <a:cubicBezTo>
                  <a:pt x="66" y="114"/>
                  <a:pt x="66" y="113"/>
                  <a:pt x="66" y="112"/>
                </a:cubicBezTo>
                <a:cubicBezTo>
                  <a:pt x="67" y="110"/>
                  <a:pt x="69" y="109"/>
                  <a:pt x="71" y="109"/>
                </a:cubicBezTo>
                <a:cubicBezTo>
                  <a:pt x="71" y="109"/>
                  <a:pt x="72" y="109"/>
                  <a:pt x="72" y="109"/>
                </a:cubicBezTo>
                <a:cubicBezTo>
                  <a:pt x="72" y="109"/>
                  <a:pt x="73" y="109"/>
                  <a:pt x="73" y="109"/>
                </a:cubicBezTo>
                <a:cubicBezTo>
                  <a:pt x="73" y="109"/>
                  <a:pt x="73" y="109"/>
                  <a:pt x="74" y="109"/>
                </a:cubicBezTo>
                <a:cubicBezTo>
                  <a:pt x="74" y="109"/>
                  <a:pt x="74" y="108"/>
                  <a:pt x="74" y="108"/>
                </a:cubicBezTo>
                <a:cubicBezTo>
                  <a:pt x="74" y="102"/>
                  <a:pt x="74" y="102"/>
                  <a:pt x="74" y="102"/>
                </a:cubicBezTo>
                <a:cubicBezTo>
                  <a:pt x="74" y="101"/>
                  <a:pt x="74" y="100"/>
                  <a:pt x="73" y="100"/>
                </a:cubicBezTo>
                <a:cubicBezTo>
                  <a:pt x="67" y="98"/>
                  <a:pt x="67" y="98"/>
                  <a:pt x="67" y="98"/>
                </a:cubicBezTo>
                <a:cubicBezTo>
                  <a:pt x="66" y="94"/>
                  <a:pt x="66" y="94"/>
                  <a:pt x="66" y="94"/>
                </a:cubicBezTo>
                <a:cubicBezTo>
                  <a:pt x="70" y="92"/>
                  <a:pt x="70" y="92"/>
                  <a:pt x="70" y="92"/>
                </a:cubicBezTo>
                <a:cubicBezTo>
                  <a:pt x="71" y="91"/>
                  <a:pt x="71" y="91"/>
                  <a:pt x="71" y="90"/>
                </a:cubicBezTo>
                <a:cubicBezTo>
                  <a:pt x="67" y="84"/>
                  <a:pt x="67" y="84"/>
                  <a:pt x="67" y="84"/>
                </a:cubicBezTo>
                <a:cubicBezTo>
                  <a:pt x="67" y="84"/>
                  <a:pt x="67" y="83"/>
                  <a:pt x="66" y="83"/>
                </a:cubicBezTo>
                <a:cubicBezTo>
                  <a:pt x="66" y="83"/>
                  <a:pt x="66" y="83"/>
                  <a:pt x="66" y="83"/>
                </a:cubicBezTo>
                <a:cubicBezTo>
                  <a:pt x="61" y="85"/>
                  <a:pt x="61" y="85"/>
                  <a:pt x="61" y="85"/>
                </a:cubicBezTo>
                <a:cubicBezTo>
                  <a:pt x="58" y="82"/>
                  <a:pt x="58" y="82"/>
                  <a:pt x="58" y="82"/>
                </a:cubicBezTo>
                <a:cubicBezTo>
                  <a:pt x="59" y="81"/>
                  <a:pt x="59" y="79"/>
                  <a:pt x="59" y="78"/>
                </a:cubicBezTo>
                <a:cubicBezTo>
                  <a:pt x="59" y="75"/>
                  <a:pt x="58" y="74"/>
                  <a:pt x="56" y="73"/>
                </a:cubicBezTo>
                <a:cubicBezTo>
                  <a:pt x="55" y="72"/>
                  <a:pt x="55" y="72"/>
                  <a:pt x="54" y="72"/>
                </a:cubicBezTo>
                <a:cubicBezTo>
                  <a:pt x="52" y="72"/>
                  <a:pt x="50" y="73"/>
                  <a:pt x="49" y="74"/>
                </a:cubicBezTo>
                <a:cubicBezTo>
                  <a:pt x="48" y="75"/>
                  <a:pt x="48" y="76"/>
                  <a:pt x="48" y="77"/>
                </a:cubicBezTo>
                <a:cubicBezTo>
                  <a:pt x="47" y="77"/>
                  <a:pt x="46" y="76"/>
                  <a:pt x="46" y="75"/>
                </a:cubicBezTo>
                <a:cubicBezTo>
                  <a:pt x="45" y="74"/>
                  <a:pt x="45" y="74"/>
                  <a:pt x="45" y="73"/>
                </a:cubicBezTo>
                <a:cubicBezTo>
                  <a:pt x="44" y="72"/>
                  <a:pt x="44" y="71"/>
                  <a:pt x="43" y="69"/>
                </a:cubicBezTo>
                <a:cubicBezTo>
                  <a:pt x="42" y="68"/>
                  <a:pt x="40" y="67"/>
                  <a:pt x="38" y="67"/>
                </a:cubicBezTo>
                <a:cubicBezTo>
                  <a:pt x="38" y="67"/>
                  <a:pt x="37" y="67"/>
                  <a:pt x="37" y="67"/>
                </a:cubicBezTo>
                <a:cubicBezTo>
                  <a:pt x="38" y="67"/>
                  <a:pt x="39" y="66"/>
                  <a:pt x="39" y="64"/>
                </a:cubicBezTo>
                <a:cubicBezTo>
                  <a:pt x="40" y="65"/>
                  <a:pt x="41" y="65"/>
                  <a:pt x="42" y="65"/>
                </a:cubicBezTo>
                <a:cubicBezTo>
                  <a:pt x="43" y="65"/>
                  <a:pt x="44" y="66"/>
                  <a:pt x="44" y="67"/>
                </a:cubicBezTo>
                <a:cubicBezTo>
                  <a:pt x="44" y="68"/>
                  <a:pt x="44" y="68"/>
                  <a:pt x="44" y="68"/>
                </a:cubicBezTo>
                <a:cubicBezTo>
                  <a:pt x="44" y="68"/>
                  <a:pt x="44" y="69"/>
                  <a:pt x="44" y="69"/>
                </a:cubicBezTo>
                <a:cubicBezTo>
                  <a:pt x="45" y="71"/>
                  <a:pt x="47" y="73"/>
                  <a:pt x="49" y="73"/>
                </a:cubicBezTo>
                <a:cubicBezTo>
                  <a:pt x="51" y="73"/>
                  <a:pt x="52" y="72"/>
                  <a:pt x="53" y="71"/>
                </a:cubicBezTo>
                <a:cubicBezTo>
                  <a:pt x="54" y="71"/>
                  <a:pt x="54" y="70"/>
                  <a:pt x="54" y="70"/>
                </a:cubicBezTo>
                <a:cubicBezTo>
                  <a:pt x="53" y="68"/>
                  <a:pt x="53" y="67"/>
                  <a:pt x="54" y="66"/>
                </a:cubicBezTo>
                <a:cubicBezTo>
                  <a:pt x="55" y="65"/>
                  <a:pt x="56" y="65"/>
                  <a:pt x="57" y="65"/>
                </a:cubicBezTo>
                <a:cubicBezTo>
                  <a:pt x="57" y="65"/>
                  <a:pt x="58" y="65"/>
                  <a:pt x="58" y="65"/>
                </a:cubicBezTo>
                <a:cubicBezTo>
                  <a:pt x="59" y="66"/>
                  <a:pt x="59" y="66"/>
                  <a:pt x="60" y="67"/>
                </a:cubicBezTo>
                <a:cubicBezTo>
                  <a:pt x="61" y="67"/>
                  <a:pt x="61" y="68"/>
                  <a:pt x="62" y="69"/>
                </a:cubicBezTo>
                <a:cubicBezTo>
                  <a:pt x="63" y="69"/>
                  <a:pt x="65" y="69"/>
                  <a:pt x="66" y="69"/>
                </a:cubicBezTo>
                <a:cubicBezTo>
                  <a:pt x="67" y="69"/>
                  <a:pt x="69" y="69"/>
                  <a:pt x="70" y="68"/>
                </a:cubicBezTo>
                <a:cubicBezTo>
                  <a:pt x="71" y="67"/>
                  <a:pt x="71" y="67"/>
                  <a:pt x="71" y="66"/>
                </a:cubicBezTo>
                <a:cubicBezTo>
                  <a:pt x="68" y="60"/>
                  <a:pt x="68" y="60"/>
                  <a:pt x="68" y="60"/>
                </a:cubicBezTo>
                <a:cubicBezTo>
                  <a:pt x="72" y="56"/>
                  <a:pt x="72" y="56"/>
                  <a:pt x="72" y="56"/>
                </a:cubicBezTo>
                <a:cubicBezTo>
                  <a:pt x="75" y="59"/>
                  <a:pt x="75" y="59"/>
                  <a:pt x="75" y="59"/>
                </a:cubicBezTo>
                <a:cubicBezTo>
                  <a:pt x="74" y="59"/>
                  <a:pt x="72" y="60"/>
                  <a:pt x="72" y="61"/>
                </a:cubicBezTo>
                <a:cubicBezTo>
                  <a:pt x="71" y="63"/>
                  <a:pt x="71" y="65"/>
                  <a:pt x="72" y="67"/>
                </a:cubicBezTo>
                <a:cubicBezTo>
                  <a:pt x="72" y="68"/>
                  <a:pt x="73" y="69"/>
                  <a:pt x="74" y="69"/>
                </a:cubicBezTo>
                <a:cubicBezTo>
                  <a:pt x="74" y="70"/>
                  <a:pt x="73" y="71"/>
                  <a:pt x="73" y="72"/>
                </a:cubicBezTo>
                <a:cubicBezTo>
                  <a:pt x="73" y="73"/>
                  <a:pt x="73" y="73"/>
                  <a:pt x="72" y="74"/>
                </a:cubicBezTo>
                <a:cubicBezTo>
                  <a:pt x="72" y="74"/>
                  <a:pt x="71" y="74"/>
                  <a:pt x="70" y="74"/>
                </a:cubicBezTo>
                <a:cubicBezTo>
                  <a:pt x="69" y="75"/>
                  <a:pt x="67" y="75"/>
                  <a:pt x="66" y="77"/>
                </a:cubicBezTo>
                <a:cubicBezTo>
                  <a:pt x="64" y="79"/>
                  <a:pt x="65" y="81"/>
                  <a:pt x="67" y="83"/>
                </a:cubicBezTo>
                <a:cubicBezTo>
                  <a:pt x="68" y="84"/>
                  <a:pt x="69" y="84"/>
                  <a:pt x="71" y="85"/>
                </a:cubicBezTo>
                <a:cubicBezTo>
                  <a:pt x="71" y="85"/>
                  <a:pt x="71" y="85"/>
                  <a:pt x="72" y="85"/>
                </a:cubicBezTo>
                <a:cubicBezTo>
                  <a:pt x="72" y="85"/>
                  <a:pt x="74" y="86"/>
                  <a:pt x="74" y="87"/>
                </a:cubicBezTo>
                <a:cubicBezTo>
                  <a:pt x="74" y="88"/>
                  <a:pt x="74" y="89"/>
                  <a:pt x="73" y="90"/>
                </a:cubicBezTo>
                <a:cubicBezTo>
                  <a:pt x="72" y="90"/>
                  <a:pt x="72" y="90"/>
                  <a:pt x="72" y="90"/>
                </a:cubicBezTo>
                <a:cubicBezTo>
                  <a:pt x="72" y="91"/>
                  <a:pt x="71" y="92"/>
                  <a:pt x="70" y="93"/>
                </a:cubicBezTo>
                <a:cubicBezTo>
                  <a:pt x="69" y="95"/>
                  <a:pt x="70" y="98"/>
                  <a:pt x="72" y="99"/>
                </a:cubicBezTo>
                <a:cubicBezTo>
                  <a:pt x="72" y="99"/>
                  <a:pt x="73" y="99"/>
                  <a:pt x="73" y="99"/>
                </a:cubicBezTo>
                <a:cubicBezTo>
                  <a:pt x="73" y="99"/>
                  <a:pt x="73" y="99"/>
                  <a:pt x="73" y="99"/>
                </a:cubicBezTo>
                <a:cubicBezTo>
                  <a:pt x="75" y="99"/>
                  <a:pt x="76" y="98"/>
                  <a:pt x="78" y="98"/>
                </a:cubicBezTo>
                <a:cubicBezTo>
                  <a:pt x="78" y="98"/>
                  <a:pt x="79" y="98"/>
                  <a:pt x="79" y="98"/>
                </a:cubicBezTo>
                <a:cubicBezTo>
                  <a:pt x="81" y="99"/>
                  <a:pt x="82" y="100"/>
                  <a:pt x="82" y="102"/>
                </a:cubicBezTo>
                <a:cubicBezTo>
                  <a:pt x="81" y="108"/>
                  <a:pt x="81" y="108"/>
                  <a:pt x="81" y="108"/>
                </a:cubicBezTo>
                <a:cubicBezTo>
                  <a:pt x="81" y="109"/>
                  <a:pt x="81" y="109"/>
                  <a:pt x="81" y="110"/>
                </a:cubicBezTo>
                <a:cubicBezTo>
                  <a:pt x="82" y="111"/>
                  <a:pt x="84" y="112"/>
                  <a:pt x="86" y="112"/>
                </a:cubicBezTo>
                <a:cubicBezTo>
                  <a:pt x="87" y="112"/>
                  <a:pt x="87" y="112"/>
                  <a:pt x="88" y="112"/>
                </a:cubicBezTo>
                <a:cubicBezTo>
                  <a:pt x="90" y="111"/>
                  <a:pt x="91" y="110"/>
                  <a:pt x="92" y="108"/>
                </a:cubicBezTo>
                <a:cubicBezTo>
                  <a:pt x="93" y="108"/>
                  <a:pt x="94" y="108"/>
                  <a:pt x="95" y="108"/>
                </a:cubicBezTo>
                <a:cubicBezTo>
                  <a:pt x="96" y="109"/>
                  <a:pt x="97" y="109"/>
                  <a:pt x="97" y="110"/>
                </a:cubicBezTo>
                <a:cubicBezTo>
                  <a:pt x="97" y="111"/>
                  <a:pt x="97" y="111"/>
                  <a:pt x="97" y="111"/>
                </a:cubicBezTo>
                <a:cubicBezTo>
                  <a:pt x="97" y="112"/>
                  <a:pt x="98" y="112"/>
                  <a:pt x="98" y="113"/>
                </a:cubicBezTo>
                <a:cubicBezTo>
                  <a:pt x="98" y="115"/>
                  <a:pt x="100" y="116"/>
                  <a:pt x="103" y="116"/>
                </a:cubicBezTo>
                <a:cubicBezTo>
                  <a:pt x="104" y="116"/>
                  <a:pt x="106" y="115"/>
                  <a:pt x="107" y="114"/>
                </a:cubicBezTo>
                <a:cubicBezTo>
                  <a:pt x="107" y="114"/>
                  <a:pt x="107" y="113"/>
                  <a:pt x="107" y="113"/>
                </a:cubicBezTo>
                <a:cubicBezTo>
                  <a:pt x="106" y="112"/>
                  <a:pt x="107" y="110"/>
                  <a:pt x="108" y="109"/>
                </a:cubicBezTo>
                <a:cubicBezTo>
                  <a:pt x="108" y="109"/>
                  <a:pt x="109" y="108"/>
                  <a:pt x="110" y="108"/>
                </a:cubicBezTo>
                <a:cubicBezTo>
                  <a:pt x="110" y="108"/>
                  <a:pt x="111" y="108"/>
                  <a:pt x="111" y="109"/>
                </a:cubicBezTo>
                <a:cubicBezTo>
                  <a:pt x="112" y="109"/>
                  <a:pt x="113" y="109"/>
                  <a:pt x="113" y="110"/>
                </a:cubicBezTo>
                <a:cubicBezTo>
                  <a:pt x="114" y="111"/>
                  <a:pt x="115" y="111"/>
                  <a:pt x="116" y="112"/>
                </a:cubicBezTo>
                <a:cubicBezTo>
                  <a:pt x="117" y="112"/>
                  <a:pt x="118" y="113"/>
                  <a:pt x="119" y="113"/>
                </a:cubicBezTo>
                <a:cubicBezTo>
                  <a:pt x="121" y="113"/>
                  <a:pt x="122" y="112"/>
                  <a:pt x="124" y="111"/>
                </a:cubicBezTo>
                <a:cubicBezTo>
                  <a:pt x="124" y="111"/>
                  <a:pt x="124" y="110"/>
                  <a:pt x="124" y="109"/>
                </a:cubicBezTo>
                <a:cubicBezTo>
                  <a:pt x="121" y="103"/>
                  <a:pt x="121" y="103"/>
                  <a:pt x="121" y="103"/>
                </a:cubicBezTo>
                <a:cubicBezTo>
                  <a:pt x="125" y="99"/>
                  <a:pt x="125" y="99"/>
                  <a:pt x="125" y="99"/>
                </a:cubicBezTo>
                <a:cubicBezTo>
                  <a:pt x="129" y="102"/>
                  <a:pt x="129" y="102"/>
                  <a:pt x="129" y="102"/>
                </a:cubicBezTo>
                <a:cubicBezTo>
                  <a:pt x="129" y="103"/>
                  <a:pt x="129" y="103"/>
                  <a:pt x="130" y="103"/>
                </a:cubicBezTo>
                <a:cubicBezTo>
                  <a:pt x="130" y="103"/>
                  <a:pt x="130" y="103"/>
                  <a:pt x="130" y="103"/>
                </a:cubicBezTo>
                <a:cubicBezTo>
                  <a:pt x="130" y="103"/>
                  <a:pt x="131" y="102"/>
                  <a:pt x="131" y="102"/>
                </a:cubicBezTo>
                <a:cubicBezTo>
                  <a:pt x="135" y="96"/>
                  <a:pt x="135" y="96"/>
                  <a:pt x="135" y="96"/>
                </a:cubicBezTo>
                <a:cubicBezTo>
                  <a:pt x="136" y="96"/>
                  <a:pt x="136" y="95"/>
                  <a:pt x="135" y="95"/>
                </a:cubicBezTo>
                <a:cubicBezTo>
                  <a:pt x="135" y="94"/>
                  <a:pt x="135" y="94"/>
                  <a:pt x="134" y="94"/>
                </a:cubicBezTo>
                <a:cubicBezTo>
                  <a:pt x="133" y="93"/>
                  <a:pt x="132" y="93"/>
                  <a:pt x="131" y="92"/>
                </a:cubicBezTo>
                <a:cubicBezTo>
                  <a:pt x="131" y="90"/>
                  <a:pt x="131" y="89"/>
                  <a:pt x="131" y="88"/>
                </a:cubicBezTo>
                <a:cubicBezTo>
                  <a:pt x="131" y="86"/>
                  <a:pt x="133" y="85"/>
                  <a:pt x="135" y="85"/>
                </a:cubicBezTo>
                <a:cubicBezTo>
                  <a:pt x="136" y="85"/>
                  <a:pt x="136" y="85"/>
                  <a:pt x="137" y="85"/>
                </a:cubicBezTo>
                <a:cubicBezTo>
                  <a:pt x="137" y="85"/>
                  <a:pt x="137" y="85"/>
                  <a:pt x="138" y="85"/>
                </a:cubicBezTo>
                <a:cubicBezTo>
                  <a:pt x="138" y="85"/>
                  <a:pt x="138" y="85"/>
                  <a:pt x="138" y="85"/>
                </a:cubicBezTo>
                <a:cubicBezTo>
                  <a:pt x="139" y="85"/>
                  <a:pt x="139" y="84"/>
                  <a:pt x="139" y="84"/>
                </a:cubicBezTo>
                <a:cubicBezTo>
                  <a:pt x="139" y="78"/>
                  <a:pt x="139" y="78"/>
                  <a:pt x="139" y="78"/>
                </a:cubicBezTo>
                <a:cubicBezTo>
                  <a:pt x="139" y="77"/>
                  <a:pt x="139" y="76"/>
                  <a:pt x="138" y="76"/>
                </a:cubicBezTo>
                <a:cubicBezTo>
                  <a:pt x="132" y="74"/>
                  <a:pt x="132" y="74"/>
                  <a:pt x="132" y="74"/>
                </a:cubicBezTo>
                <a:cubicBezTo>
                  <a:pt x="131" y="70"/>
                  <a:pt x="131" y="70"/>
                  <a:pt x="131" y="70"/>
                </a:cubicBezTo>
                <a:cubicBezTo>
                  <a:pt x="135" y="68"/>
                  <a:pt x="135" y="68"/>
                  <a:pt x="135" y="68"/>
                </a:cubicBezTo>
                <a:cubicBezTo>
                  <a:pt x="136" y="67"/>
                  <a:pt x="136" y="67"/>
                  <a:pt x="135" y="66"/>
                </a:cubicBezTo>
                <a:cubicBezTo>
                  <a:pt x="132" y="60"/>
                  <a:pt x="132" y="60"/>
                  <a:pt x="132" y="60"/>
                </a:cubicBezTo>
                <a:cubicBezTo>
                  <a:pt x="132" y="60"/>
                  <a:pt x="131" y="59"/>
                  <a:pt x="131" y="59"/>
                </a:cubicBezTo>
                <a:cubicBezTo>
                  <a:pt x="131" y="59"/>
                  <a:pt x="130" y="59"/>
                  <a:pt x="130" y="59"/>
                </a:cubicBezTo>
                <a:cubicBezTo>
                  <a:pt x="126" y="61"/>
                  <a:pt x="126" y="61"/>
                  <a:pt x="126" y="61"/>
                </a:cubicBezTo>
                <a:cubicBezTo>
                  <a:pt x="123" y="58"/>
                  <a:pt x="123" y="58"/>
                  <a:pt x="123" y="58"/>
                </a:cubicBezTo>
                <a:cubicBezTo>
                  <a:pt x="124" y="57"/>
                  <a:pt x="124" y="55"/>
                  <a:pt x="124" y="54"/>
                </a:cubicBezTo>
                <a:cubicBezTo>
                  <a:pt x="124" y="51"/>
                  <a:pt x="123" y="50"/>
                  <a:pt x="121" y="49"/>
                </a:cubicBezTo>
                <a:cubicBezTo>
                  <a:pt x="120" y="48"/>
                  <a:pt x="119" y="48"/>
                  <a:pt x="119" y="48"/>
                </a:cubicBezTo>
                <a:cubicBezTo>
                  <a:pt x="117" y="48"/>
                  <a:pt x="115" y="49"/>
                  <a:pt x="114" y="50"/>
                </a:cubicBezTo>
                <a:cubicBezTo>
                  <a:pt x="113" y="51"/>
                  <a:pt x="113" y="52"/>
                  <a:pt x="113" y="53"/>
                </a:cubicBezTo>
                <a:cubicBezTo>
                  <a:pt x="112" y="53"/>
                  <a:pt x="111" y="52"/>
                  <a:pt x="111" y="51"/>
                </a:cubicBezTo>
                <a:cubicBezTo>
                  <a:pt x="110" y="50"/>
                  <a:pt x="110" y="50"/>
                  <a:pt x="110" y="49"/>
                </a:cubicBezTo>
                <a:cubicBezTo>
                  <a:pt x="109" y="48"/>
                  <a:pt x="109" y="46"/>
                  <a:pt x="108" y="45"/>
                </a:cubicBezTo>
                <a:cubicBezTo>
                  <a:pt x="106" y="44"/>
                  <a:pt x="105" y="43"/>
                  <a:pt x="103" y="43"/>
                </a:cubicBezTo>
                <a:cubicBezTo>
                  <a:pt x="102" y="43"/>
                  <a:pt x="101" y="43"/>
                  <a:pt x="100" y="44"/>
                </a:cubicBezTo>
                <a:cubicBezTo>
                  <a:pt x="100" y="45"/>
                  <a:pt x="100" y="45"/>
                  <a:pt x="100" y="45"/>
                </a:cubicBezTo>
                <a:cubicBezTo>
                  <a:pt x="98" y="53"/>
                  <a:pt x="98" y="53"/>
                  <a:pt x="98" y="53"/>
                </a:cubicBezTo>
                <a:cubicBezTo>
                  <a:pt x="97" y="53"/>
                  <a:pt x="97" y="53"/>
                  <a:pt x="97" y="53"/>
                </a:cubicBezTo>
                <a:cubicBezTo>
                  <a:pt x="97" y="53"/>
                  <a:pt x="96" y="52"/>
                  <a:pt x="95" y="52"/>
                </a:cubicBezTo>
                <a:cubicBezTo>
                  <a:pt x="94" y="51"/>
                  <a:pt x="94" y="51"/>
                  <a:pt x="93" y="50"/>
                </a:cubicBezTo>
                <a:cubicBezTo>
                  <a:pt x="93" y="50"/>
                  <a:pt x="92" y="49"/>
                  <a:pt x="90" y="48"/>
                </a:cubicBezTo>
                <a:cubicBezTo>
                  <a:pt x="90" y="48"/>
                  <a:pt x="89" y="48"/>
                  <a:pt x="88" y="48"/>
                </a:cubicBezTo>
                <a:cubicBezTo>
                  <a:pt x="86" y="48"/>
                  <a:pt x="84" y="48"/>
                  <a:pt x="84" y="49"/>
                </a:cubicBezTo>
                <a:cubicBezTo>
                  <a:pt x="82" y="51"/>
                  <a:pt x="83" y="53"/>
                  <a:pt x="83" y="54"/>
                </a:cubicBezTo>
                <a:cubicBezTo>
                  <a:pt x="83" y="55"/>
                  <a:pt x="83" y="55"/>
                  <a:pt x="83" y="56"/>
                </a:cubicBezTo>
                <a:cubicBezTo>
                  <a:pt x="83" y="57"/>
                  <a:pt x="83" y="59"/>
                  <a:pt x="81" y="60"/>
                </a:cubicBezTo>
                <a:cubicBezTo>
                  <a:pt x="81" y="59"/>
                  <a:pt x="79" y="59"/>
                  <a:pt x="78" y="58"/>
                </a:cubicBezTo>
                <a:cubicBezTo>
                  <a:pt x="82" y="53"/>
                  <a:pt x="82" y="53"/>
                  <a:pt x="82" y="53"/>
                </a:cubicBezTo>
                <a:cubicBezTo>
                  <a:pt x="82" y="53"/>
                  <a:pt x="82" y="52"/>
                  <a:pt x="82" y="51"/>
                </a:cubicBezTo>
                <a:cubicBezTo>
                  <a:pt x="82" y="51"/>
                  <a:pt x="82" y="51"/>
                  <a:pt x="81" y="50"/>
                </a:cubicBezTo>
                <a:cubicBezTo>
                  <a:pt x="80" y="50"/>
                  <a:pt x="79" y="49"/>
                  <a:pt x="78" y="48"/>
                </a:cubicBezTo>
                <a:cubicBezTo>
                  <a:pt x="77" y="47"/>
                  <a:pt x="77" y="46"/>
                  <a:pt x="78" y="45"/>
                </a:cubicBezTo>
                <a:cubicBezTo>
                  <a:pt x="78" y="43"/>
                  <a:pt x="80" y="42"/>
                  <a:pt x="82" y="42"/>
                </a:cubicBezTo>
                <a:cubicBezTo>
                  <a:pt x="83" y="42"/>
                  <a:pt x="83" y="42"/>
                  <a:pt x="84" y="42"/>
                </a:cubicBezTo>
                <a:cubicBezTo>
                  <a:pt x="84" y="42"/>
                  <a:pt x="84" y="42"/>
                  <a:pt x="84" y="42"/>
                </a:cubicBezTo>
                <a:cubicBezTo>
                  <a:pt x="85" y="42"/>
                  <a:pt x="85" y="42"/>
                  <a:pt x="85" y="42"/>
                </a:cubicBezTo>
                <a:cubicBezTo>
                  <a:pt x="86" y="41"/>
                  <a:pt x="86" y="41"/>
                  <a:pt x="86" y="40"/>
                </a:cubicBezTo>
                <a:cubicBezTo>
                  <a:pt x="86" y="35"/>
                  <a:pt x="86" y="35"/>
                  <a:pt x="86" y="35"/>
                </a:cubicBezTo>
                <a:cubicBezTo>
                  <a:pt x="86" y="34"/>
                  <a:pt x="85" y="33"/>
                  <a:pt x="85" y="33"/>
                </a:cubicBezTo>
                <a:cubicBezTo>
                  <a:pt x="79" y="31"/>
                  <a:pt x="79" y="31"/>
                  <a:pt x="79" y="31"/>
                </a:cubicBezTo>
                <a:cubicBezTo>
                  <a:pt x="78" y="27"/>
                  <a:pt x="78" y="27"/>
                  <a:pt x="78" y="27"/>
                </a:cubicBezTo>
                <a:cubicBezTo>
                  <a:pt x="82" y="25"/>
                  <a:pt x="82" y="25"/>
                  <a:pt x="82" y="25"/>
                </a:cubicBezTo>
                <a:cubicBezTo>
                  <a:pt x="82" y="24"/>
                  <a:pt x="83" y="23"/>
                  <a:pt x="82" y="23"/>
                </a:cubicBezTo>
                <a:cubicBezTo>
                  <a:pt x="79" y="17"/>
                  <a:pt x="79" y="17"/>
                  <a:pt x="79" y="17"/>
                </a:cubicBezTo>
                <a:cubicBezTo>
                  <a:pt x="79" y="16"/>
                  <a:pt x="78" y="16"/>
                  <a:pt x="78" y="16"/>
                </a:cubicBezTo>
                <a:cubicBezTo>
                  <a:pt x="77" y="16"/>
                  <a:pt x="77" y="16"/>
                  <a:pt x="77" y="16"/>
                </a:cubicBezTo>
                <a:cubicBezTo>
                  <a:pt x="73" y="17"/>
                  <a:pt x="73" y="17"/>
                  <a:pt x="73" y="17"/>
                </a:cubicBezTo>
                <a:cubicBezTo>
                  <a:pt x="70" y="14"/>
                  <a:pt x="70" y="14"/>
                  <a:pt x="70" y="14"/>
                </a:cubicBezTo>
                <a:cubicBezTo>
                  <a:pt x="71" y="13"/>
                  <a:pt x="71" y="12"/>
                  <a:pt x="71" y="10"/>
                </a:cubicBezTo>
                <a:cubicBezTo>
                  <a:pt x="71" y="8"/>
                  <a:pt x="69" y="6"/>
                  <a:pt x="68" y="5"/>
                </a:cubicBezTo>
                <a:cubicBezTo>
                  <a:pt x="67" y="5"/>
                  <a:pt x="66" y="5"/>
                  <a:pt x="65" y="5"/>
                </a:cubicBezTo>
                <a:cubicBezTo>
                  <a:pt x="64" y="5"/>
                  <a:pt x="62" y="6"/>
                  <a:pt x="61" y="7"/>
                </a:cubicBezTo>
                <a:cubicBezTo>
                  <a:pt x="60" y="8"/>
                  <a:pt x="60" y="9"/>
                  <a:pt x="59" y="10"/>
                </a:cubicBezTo>
                <a:cubicBezTo>
                  <a:pt x="59" y="9"/>
                  <a:pt x="58" y="9"/>
                  <a:pt x="57" y="8"/>
                </a:cubicBezTo>
                <a:cubicBezTo>
                  <a:pt x="57" y="7"/>
                  <a:pt x="57" y="6"/>
                  <a:pt x="56" y="6"/>
                </a:cubicBezTo>
                <a:cubicBezTo>
                  <a:pt x="56" y="4"/>
                  <a:pt x="55" y="3"/>
                  <a:pt x="54" y="2"/>
                </a:cubicBezTo>
                <a:cubicBezTo>
                  <a:pt x="53" y="1"/>
                  <a:pt x="51" y="0"/>
                  <a:pt x="50"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1" name="Freeform 10">
            <a:extLst>
              <a:ext uri="{FF2B5EF4-FFF2-40B4-BE49-F238E27FC236}">
                <a16:creationId xmlns:a16="http://schemas.microsoft.com/office/drawing/2014/main" id="{EC9CE03A-D4E1-D84D-B94A-DE2173D2F995}"/>
              </a:ext>
            </a:extLst>
          </p:cNvPr>
          <p:cNvSpPr>
            <a:spLocks noEditPoints="1"/>
          </p:cNvSpPr>
          <p:nvPr/>
        </p:nvSpPr>
        <p:spPr bwMode="auto">
          <a:xfrm>
            <a:off x="11446257" y="4934163"/>
            <a:ext cx="364670" cy="355022"/>
          </a:xfrm>
          <a:custGeom>
            <a:avLst/>
            <a:gdLst>
              <a:gd name="T0" fmla="*/ 46 w 94"/>
              <a:gd name="T1" fmla="*/ 45 h 92"/>
              <a:gd name="T2" fmla="*/ 47 w 94"/>
              <a:gd name="T3" fmla="*/ 44 h 92"/>
              <a:gd name="T4" fmla="*/ 49 w 94"/>
              <a:gd name="T5" fmla="*/ 45 h 92"/>
              <a:gd name="T6" fmla="*/ 50 w 94"/>
              <a:gd name="T7" fmla="*/ 48 h 92"/>
              <a:gd name="T8" fmla="*/ 46 w 94"/>
              <a:gd name="T9" fmla="*/ 50 h 92"/>
              <a:gd name="T10" fmla="*/ 43 w 94"/>
              <a:gd name="T11" fmla="*/ 44 h 92"/>
              <a:gd name="T12" fmla="*/ 44 w 94"/>
              <a:gd name="T13" fmla="*/ 46 h 92"/>
              <a:gd name="T14" fmla="*/ 44 w 94"/>
              <a:gd name="T15" fmla="*/ 11 h 92"/>
              <a:gd name="T16" fmla="*/ 40 w 94"/>
              <a:gd name="T17" fmla="*/ 42 h 92"/>
              <a:gd name="T18" fmla="*/ 46 w 94"/>
              <a:gd name="T19" fmla="*/ 53 h 92"/>
              <a:gd name="T20" fmla="*/ 53 w 94"/>
              <a:gd name="T21" fmla="*/ 49 h 92"/>
              <a:gd name="T22" fmla="*/ 69 w 94"/>
              <a:gd name="T23" fmla="*/ 48 h 92"/>
              <a:gd name="T24" fmla="*/ 71 w 94"/>
              <a:gd name="T25" fmla="*/ 46 h 92"/>
              <a:gd name="T26" fmla="*/ 53 w 94"/>
              <a:gd name="T27" fmla="*/ 45 h 92"/>
              <a:gd name="T28" fmla="*/ 48 w 94"/>
              <a:gd name="T29" fmla="*/ 41 h 92"/>
              <a:gd name="T30" fmla="*/ 48 w 94"/>
              <a:gd name="T31" fmla="*/ 11 h 92"/>
              <a:gd name="T32" fmla="*/ 46 w 94"/>
              <a:gd name="T33" fmla="*/ 9 h 92"/>
              <a:gd name="T34" fmla="*/ 46 w 94"/>
              <a:gd name="T35" fmla="*/ 9 h 92"/>
              <a:gd name="T36" fmla="*/ 47 w 94"/>
              <a:gd name="T37" fmla="*/ 3 h 92"/>
              <a:gd name="T38" fmla="*/ 88 w 94"/>
              <a:gd name="T39" fmla="*/ 44 h 92"/>
              <a:gd name="T40" fmla="*/ 81 w 94"/>
              <a:gd name="T41" fmla="*/ 46 h 92"/>
              <a:gd name="T42" fmla="*/ 88 w 94"/>
              <a:gd name="T43" fmla="*/ 47 h 92"/>
              <a:gd name="T44" fmla="*/ 54 w 94"/>
              <a:gd name="T45" fmla="*/ 88 h 92"/>
              <a:gd name="T46" fmla="*/ 49 w 94"/>
              <a:gd name="T47" fmla="*/ 80 h 92"/>
              <a:gd name="T48" fmla="*/ 47 w 94"/>
              <a:gd name="T49" fmla="*/ 79 h 92"/>
              <a:gd name="T50" fmla="*/ 45 w 94"/>
              <a:gd name="T51" fmla="*/ 89 h 92"/>
              <a:gd name="T52" fmla="*/ 3 w 94"/>
              <a:gd name="T53" fmla="*/ 46 h 92"/>
              <a:gd name="T54" fmla="*/ 10 w 94"/>
              <a:gd name="T55" fmla="*/ 46 h 92"/>
              <a:gd name="T56" fmla="*/ 10 w 94"/>
              <a:gd name="T57" fmla="*/ 43 h 92"/>
              <a:gd name="T58" fmla="*/ 4 w 94"/>
              <a:gd name="T59" fmla="*/ 35 h 92"/>
              <a:gd name="T60" fmla="*/ 43 w 94"/>
              <a:gd name="T61" fmla="*/ 3 h 92"/>
              <a:gd name="T62" fmla="*/ 46 w 94"/>
              <a:gd name="T63" fmla="*/ 9 h 92"/>
              <a:gd name="T64" fmla="*/ 40 w 94"/>
              <a:gd name="T65" fmla="*/ 0 h 92"/>
              <a:gd name="T66" fmla="*/ 0 w 94"/>
              <a:gd name="T67" fmla="*/ 44 h 92"/>
              <a:gd name="T68" fmla="*/ 0 w 94"/>
              <a:gd name="T69" fmla="*/ 45 h 92"/>
              <a:gd name="T70" fmla="*/ 46 w 94"/>
              <a:gd name="T71" fmla="*/ 92 h 92"/>
              <a:gd name="T72" fmla="*/ 85 w 94"/>
              <a:gd name="T73" fmla="*/ 70 h 92"/>
              <a:gd name="T74" fmla="*/ 45 w 94"/>
              <a:gd name="T7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92">
                <a:moveTo>
                  <a:pt x="44" y="46"/>
                </a:moveTo>
                <a:cubicBezTo>
                  <a:pt x="45" y="46"/>
                  <a:pt x="45" y="45"/>
                  <a:pt x="46" y="45"/>
                </a:cubicBezTo>
                <a:cubicBezTo>
                  <a:pt x="46" y="44"/>
                  <a:pt x="46" y="44"/>
                  <a:pt x="47" y="44"/>
                </a:cubicBezTo>
                <a:cubicBezTo>
                  <a:pt x="47" y="44"/>
                  <a:pt x="47" y="44"/>
                  <a:pt x="47" y="44"/>
                </a:cubicBezTo>
                <a:cubicBezTo>
                  <a:pt x="47" y="45"/>
                  <a:pt x="48" y="45"/>
                  <a:pt x="48" y="45"/>
                </a:cubicBezTo>
                <a:cubicBezTo>
                  <a:pt x="49" y="45"/>
                  <a:pt x="49" y="45"/>
                  <a:pt x="49" y="45"/>
                </a:cubicBezTo>
                <a:cubicBezTo>
                  <a:pt x="49" y="45"/>
                  <a:pt x="49" y="45"/>
                  <a:pt x="49" y="45"/>
                </a:cubicBezTo>
                <a:cubicBezTo>
                  <a:pt x="50" y="45"/>
                  <a:pt x="50" y="47"/>
                  <a:pt x="50" y="48"/>
                </a:cubicBezTo>
                <a:cubicBezTo>
                  <a:pt x="49" y="49"/>
                  <a:pt x="48" y="50"/>
                  <a:pt x="46" y="50"/>
                </a:cubicBezTo>
                <a:cubicBezTo>
                  <a:pt x="46" y="50"/>
                  <a:pt x="46" y="50"/>
                  <a:pt x="46" y="50"/>
                </a:cubicBezTo>
                <a:cubicBezTo>
                  <a:pt x="44" y="50"/>
                  <a:pt x="43" y="49"/>
                  <a:pt x="43" y="48"/>
                </a:cubicBezTo>
                <a:cubicBezTo>
                  <a:pt x="42" y="47"/>
                  <a:pt x="42" y="45"/>
                  <a:pt x="43" y="44"/>
                </a:cubicBezTo>
                <a:cubicBezTo>
                  <a:pt x="43" y="45"/>
                  <a:pt x="43" y="45"/>
                  <a:pt x="43" y="45"/>
                </a:cubicBezTo>
                <a:cubicBezTo>
                  <a:pt x="44" y="46"/>
                  <a:pt x="44" y="46"/>
                  <a:pt x="44" y="46"/>
                </a:cubicBezTo>
                <a:moveTo>
                  <a:pt x="46" y="9"/>
                </a:moveTo>
                <a:cubicBezTo>
                  <a:pt x="45" y="9"/>
                  <a:pt x="44" y="10"/>
                  <a:pt x="44" y="11"/>
                </a:cubicBezTo>
                <a:cubicBezTo>
                  <a:pt x="44" y="40"/>
                  <a:pt x="44" y="40"/>
                  <a:pt x="44" y="40"/>
                </a:cubicBezTo>
                <a:cubicBezTo>
                  <a:pt x="43" y="41"/>
                  <a:pt x="41" y="41"/>
                  <a:pt x="40" y="42"/>
                </a:cubicBezTo>
                <a:cubicBezTo>
                  <a:pt x="39" y="44"/>
                  <a:pt x="39" y="47"/>
                  <a:pt x="40" y="49"/>
                </a:cubicBezTo>
                <a:cubicBezTo>
                  <a:pt x="41" y="51"/>
                  <a:pt x="43" y="53"/>
                  <a:pt x="46" y="53"/>
                </a:cubicBezTo>
                <a:cubicBezTo>
                  <a:pt x="46" y="53"/>
                  <a:pt x="46" y="53"/>
                  <a:pt x="46" y="53"/>
                </a:cubicBezTo>
                <a:cubicBezTo>
                  <a:pt x="49" y="53"/>
                  <a:pt x="51" y="52"/>
                  <a:pt x="53" y="49"/>
                </a:cubicBezTo>
                <a:cubicBezTo>
                  <a:pt x="53" y="49"/>
                  <a:pt x="53" y="48"/>
                  <a:pt x="53" y="48"/>
                </a:cubicBezTo>
                <a:cubicBezTo>
                  <a:pt x="69" y="48"/>
                  <a:pt x="69" y="48"/>
                  <a:pt x="69" y="48"/>
                </a:cubicBezTo>
                <a:cubicBezTo>
                  <a:pt x="69" y="48"/>
                  <a:pt x="69" y="48"/>
                  <a:pt x="69" y="48"/>
                </a:cubicBezTo>
                <a:cubicBezTo>
                  <a:pt x="70" y="48"/>
                  <a:pt x="71" y="47"/>
                  <a:pt x="71" y="46"/>
                </a:cubicBezTo>
                <a:cubicBezTo>
                  <a:pt x="71" y="46"/>
                  <a:pt x="70" y="45"/>
                  <a:pt x="69" y="45"/>
                </a:cubicBezTo>
                <a:cubicBezTo>
                  <a:pt x="53" y="45"/>
                  <a:pt x="53" y="45"/>
                  <a:pt x="53" y="45"/>
                </a:cubicBezTo>
                <a:cubicBezTo>
                  <a:pt x="52" y="43"/>
                  <a:pt x="52" y="42"/>
                  <a:pt x="51" y="42"/>
                </a:cubicBezTo>
                <a:cubicBezTo>
                  <a:pt x="50" y="41"/>
                  <a:pt x="49" y="41"/>
                  <a:pt x="48" y="41"/>
                </a:cubicBezTo>
                <a:cubicBezTo>
                  <a:pt x="47" y="41"/>
                  <a:pt x="47" y="41"/>
                  <a:pt x="47" y="41"/>
                </a:cubicBezTo>
                <a:cubicBezTo>
                  <a:pt x="48" y="11"/>
                  <a:pt x="48" y="11"/>
                  <a:pt x="48" y="11"/>
                </a:cubicBezTo>
                <a:cubicBezTo>
                  <a:pt x="48" y="10"/>
                  <a:pt x="47" y="9"/>
                  <a:pt x="46" y="9"/>
                </a:cubicBezTo>
                <a:cubicBezTo>
                  <a:pt x="46" y="9"/>
                  <a:pt x="46" y="9"/>
                  <a:pt x="46" y="9"/>
                </a:cubicBezTo>
                <a:moveTo>
                  <a:pt x="46" y="9"/>
                </a:moveTo>
                <a:cubicBezTo>
                  <a:pt x="46" y="9"/>
                  <a:pt x="46" y="9"/>
                  <a:pt x="46" y="9"/>
                </a:cubicBezTo>
                <a:cubicBezTo>
                  <a:pt x="47" y="9"/>
                  <a:pt x="47" y="8"/>
                  <a:pt x="47" y="7"/>
                </a:cubicBezTo>
                <a:cubicBezTo>
                  <a:pt x="47" y="3"/>
                  <a:pt x="47" y="3"/>
                  <a:pt x="47" y="3"/>
                </a:cubicBezTo>
                <a:cubicBezTo>
                  <a:pt x="61" y="4"/>
                  <a:pt x="74" y="11"/>
                  <a:pt x="82" y="23"/>
                </a:cubicBezTo>
                <a:cubicBezTo>
                  <a:pt x="86" y="29"/>
                  <a:pt x="88" y="37"/>
                  <a:pt x="88" y="44"/>
                </a:cubicBezTo>
                <a:cubicBezTo>
                  <a:pt x="82" y="44"/>
                  <a:pt x="82" y="44"/>
                  <a:pt x="82" y="44"/>
                </a:cubicBezTo>
                <a:cubicBezTo>
                  <a:pt x="82" y="44"/>
                  <a:pt x="81" y="45"/>
                  <a:pt x="81" y="46"/>
                </a:cubicBezTo>
                <a:cubicBezTo>
                  <a:pt x="81" y="46"/>
                  <a:pt x="81" y="47"/>
                  <a:pt x="82" y="47"/>
                </a:cubicBezTo>
                <a:cubicBezTo>
                  <a:pt x="88" y="47"/>
                  <a:pt x="88" y="47"/>
                  <a:pt x="88" y="47"/>
                </a:cubicBezTo>
                <a:cubicBezTo>
                  <a:pt x="88" y="55"/>
                  <a:pt x="86" y="62"/>
                  <a:pt x="82" y="68"/>
                </a:cubicBezTo>
                <a:cubicBezTo>
                  <a:pt x="76" y="79"/>
                  <a:pt x="65" y="86"/>
                  <a:pt x="54" y="88"/>
                </a:cubicBezTo>
                <a:cubicBezTo>
                  <a:pt x="52" y="88"/>
                  <a:pt x="50" y="89"/>
                  <a:pt x="48" y="89"/>
                </a:cubicBezTo>
                <a:cubicBezTo>
                  <a:pt x="49" y="80"/>
                  <a:pt x="49" y="80"/>
                  <a:pt x="49" y="80"/>
                </a:cubicBezTo>
                <a:cubicBezTo>
                  <a:pt x="49" y="79"/>
                  <a:pt x="48" y="79"/>
                  <a:pt x="47" y="79"/>
                </a:cubicBezTo>
                <a:cubicBezTo>
                  <a:pt x="47" y="79"/>
                  <a:pt x="47" y="79"/>
                  <a:pt x="47" y="79"/>
                </a:cubicBezTo>
                <a:cubicBezTo>
                  <a:pt x="46" y="79"/>
                  <a:pt x="46" y="79"/>
                  <a:pt x="46" y="80"/>
                </a:cubicBezTo>
                <a:cubicBezTo>
                  <a:pt x="45" y="89"/>
                  <a:pt x="45" y="89"/>
                  <a:pt x="45" y="89"/>
                </a:cubicBezTo>
                <a:cubicBezTo>
                  <a:pt x="36" y="88"/>
                  <a:pt x="27" y="85"/>
                  <a:pt x="20" y="80"/>
                </a:cubicBezTo>
                <a:cubicBezTo>
                  <a:pt x="9" y="72"/>
                  <a:pt x="3" y="59"/>
                  <a:pt x="3" y="46"/>
                </a:cubicBezTo>
                <a:cubicBezTo>
                  <a:pt x="9" y="46"/>
                  <a:pt x="9" y="46"/>
                  <a:pt x="9" y="46"/>
                </a:cubicBezTo>
                <a:cubicBezTo>
                  <a:pt x="10" y="46"/>
                  <a:pt x="10" y="46"/>
                  <a:pt x="10" y="46"/>
                </a:cubicBezTo>
                <a:cubicBezTo>
                  <a:pt x="10" y="46"/>
                  <a:pt x="11" y="46"/>
                  <a:pt x="11" y="45"/>
                </a:cubicBezTo>
                <a:cubicBezTo>
                  <a:pt x="11" y="44"/>
                  <a:pt x="10" y="43"/>
                  <a:pt x="10" y="43"/>
                </a:cubicBezTo>
                <a:cubicBezTo>
                  <a:pt x="3" y="43"/>
                  <a:pt x="3" y="43"/>
                  <a:pt x="3" y="43"/>
                </a:cubicBezTo>
                <a:cubicBezTo>
                  <a:pt x="3" y="40"/>
                  <a:pt x="4" y="38"/>
                  <a:pt x="4" y="35"/>
                </a:cubicBezTo>
                <a:cubicBezTo>
                  <a:pt x="9" y="18"/>
                  <a:pt x="24" y="6"/>
                  <a:pt x="41" y="4"/>
                </a:cubicBezTo>
                <a:cubicBezTo>
                  <a:pt x="41" y="3"/>
                  <a:pt x="42" y="3"/>
                  <a:pt x="43" y="3"/>
                </a:cubicBezTo>
                <a:cubicBezTo>
                  <a:pt x="44" y="7"/>
                  <a:pt x="44" y="7"/>
                  <a:pt x="44" y="7"/>
                </a:cubicBezTo>
                <a:cubicBezTo>
                  <a:pt x="44" y="8"/>
                  <a:pt x="45" y="9"/>
                  <a:pt x="46" y="9"/>
                </a:cubicBezTo>
                <a:moveTo>
                  <a:pt x="45" y="0"/>
                </a:moveTo>
                <a:cubicBezTo>
                  <a:pt x="44" y="0"/>
                  <a:pt x="42" y="0"/>
                  <a:pt x="40" y="0"/>
                </a:cubicBezTo>
                <a:cubicBezTo>
                  <a:pt x="22" y="3"/>
                  <a:pt x="6" y="16"/>
                  <a:pt x="1" y="34"/>
                </a:cubicBezTo>
                <a:cubicBezTo>
                  <a:pt x="0" y="37"/>
                  <a:pt x="0" y="40"/>
                  <a:pt x="0" y="44"/>
                </a:cubicBezTo>
                <a:cubicBezTo>
                  <a:pt x="0" y="44"/>
                  <a:pt x="0" y="44"/>
                  <a:pt x="0" y="44"/>
                </a:cubicBezTo>
                <a:cubicBezTo>
                  <a:pt x="0" y="45"/>
                  <a:pt x="0" y="45"/>
                  <a:pt x="0" y="45"/>
                </a:cubicBezTo>
                <a:cubicBezTo>
                  <a:pt x="0" y="60"/>
                  <a:pt x="6" y="74"/>
                  <a:pt x="18" y="83"/>
                </a:cubicBezTo>
                <a:cubicBezTo>
                  <a:pt x="26" y="89"/>
                  <a:pt x="36" y="92"/>
                  <a:pt x="46" y="92"/>
                </a:cubicBezTo>
                <a:cubicBezTo>
                  <a:pt x="49" y="92"/>
                  <a:pt x="52" y="92"/>
                  <a:pt x="54" y="91"/>
                </a:cubicBezTo>
                <a:cubicBezTo>
                  <a:pt x="67" y="89"/>
                  <a:pt x="78" y="81"/>
                  <a:pt x="85" y="70"/>
                </a:cubicBezTo>
                <a:cubicBezTo>
                  <a:pt x="94" y="55"/>
                  <a:pt x="94" y="36"/>
                  <a:pt x="84" y="21"/>
                </a:cubicBezTo>
                <a:cubicBezTo>
                  <a:pt x="76" y="8"/>
                  <a:pt x="61" y="0"/>
                  <a:pt x="45"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2" name="Freeform 11">
            <a:extLst>
              <a:ext uri="{FF2B5EF4-FFF2-40B4-BE49-F238E27FC236}">
                <a16:creationId xmlns:a16="http://schemas.microsoft.com/office/drawing/2014/main" id="{D17328D9-B565-5A4C-B90B-51265BA6AC9A}"/>
              </a:ext>
            </a:extLst>
          </p:cNvPr>
          <p:cNvSpPr>
            <a:spLocks noEditPoints="1"/>
          </p:cNvSpPr>
          <p:nvPr/>
        </p:nvSpPr>
        <p:spPr bwMode="auto">
          <a:xfrm>
            <a:off x="11454166" y="2487991"/>
            <a:ext cx="457284" cy="441849"/>
          </a:xfrm>
          <a:custGeom>
            <a:avLst/>
            <a:gdLst>
              <a:gd name="T0" fmla="*/ 61 w 118"/>
              <a:gd name="T1" fmla="*/ 59 h 114"/>
              <a:gd name="T2" fmla="*/ 62 w 118"/>
              <a:gd name="T3" fmla="*/ 62 h 114"/>
              <a:gd name="T4" fmla="*/ 71 w 118"/>
              <a:gd name="T5" fmla="*/ 59 h 114"/>
              <a:gd name="T6" fmla="*/ 78 w 118"/>
              <a:gd name="T7" fmla="*/ 63 h 114"/>
              <a:gd name="T8" fmla="*/ 73 w 118"/>
              <a:gd name="T9" fmla="*/ 71 h 114"/>
              <a:gd name="T10" fmla="*/ 67 w 118"/>
              <a:gd name="T11" fmla="*/ 70 h 114"/>
              <a:gd name="T12" fmla="*/ 65 w 118"/>
              <a:gd name="T13" fmla="*/ 71 h 114"/>
              <a:gd name="T14" fmla="*/ 69 w 118"/>
              <a:gd name="T15" fmla="*/ 74 h 114"/>
              <a:gd name="T16" fmla="*/ 73 w 118"/>
              <a:gd name="T17" fmla="*/ 87 h 114"/>
              <a:gd name="T18" fmla="*/ 67 w 118"/>
              <a:gd name="T19" fmla="*/ 90 h 114"/>
              <a:gd name="T20" fmla="*/ 56 w 118"/>
              <a:gd name="T21" fmla="*/ 76 h 114"/>
              <a:gd name="T22" fmla="*/ 54 w 118"/>
              <a:gd name="T23" fmla="*/ 74 h 114"/>
              <a:gd name="T24" fmla="*/ 57 w 118"/>
              <a:gd name="T25" fmla="*/ 87 h 114"/>
              <a:gd name="T26" fmla="*/ 67 w 118"/>
              <a:gd name="T27" fmla="*/ 93 h 114"/>
              <a:gd name="T28" fmla="*/ 75 w 118"/>
              <a:gd name="T29" fmla="*/ 89 h 114"/>
              <a:gd name="T30" fmla="*/ 75 w 118"/>
              <a:gd name="T31" fmla="*/ 74 h 114"/>
              <a:gd name="T32" fmla="*/ 81 w 118"/>
              <a:gd name="T33" fmla="*/ 62 h 114"/>
              <a:gd name="T34" fmla="*/ 71 w 118"/>
              <a:gd name="T35" fmla="*/ 56 h 114"/>
              <a:gd name="T36" fmla="*/ 42 w 118"/>
              <a:gd name="T37" fmla="*/ 43 h 114"/>
              <a:gd name="T38" fmla="*/ 34 w 118"/>
              <a:gd name="T39" fmla="*/ 53 h 114"/>
              <a:gd name="T40" fmla="*/ 36 w 118"/>
              <a:gd name="T41" fmla="*/ 53 h 114"/>
              <a:gd name="T42" fmla="*/ 45 w 118"/>
              <a:gd name="T43" fmla="*/ 46 h 114"/>
              <a:gd name="T44" fmla="*/ 49 w 118"/>
              <a:gd name="T45" fmla="*/ 60 h 114"/>
              <a:gd name="T46" fmla="*/ 36 w 118"/>
              <a:gd name="T47" fmla="*/ 66 h 114"/>
              <a:gd name="T48" fmla="*/ 25 w 118"/>
              <a:gd name="T49" fmla="*/ 74 h 114"/>
              <a:gd name="T50" fmla="*/ 43 w 118"/>
              <a:gd name="T51" fmla="*/ 84 h 114"/>
              <a:gd name="T52" fmla="*/ 43 w 118"/>
              <a:gd name="T53" fmla="*/ 84 h 114"/>
              <a:gd name="T54" fmla="*/ 44 w 118"/>
              <a:gd name="T55" fmla="*/ 81 h 114"/>
              <a:gd name="T56" fmla="*/ 31 w 118"/>
              <a:gd name="T57" fmla="*/ 70 h 114"/>
              <a:gd name="T58" fmla="*/ 38 w 118"/>
              <a:gd name="T59" fmla="*/ 69 h 114"/>
              <a:gd name="T60" fmla="*/ 54 w 118"/>
              <a:gd name="T61" fmla="*/ 47 h 114"/>
              <a:gd name="T62" fmla="*/ 81 w 118"/>
              <a:gd name="T63" fmla="*/ 111 h 114"/>
              <a:gd name="T64" fmla="*/ 26 w 118"/>
              <a:gd name="T65" fmla="*/ 27 h 114"/>
              <a:gd name="T66" fmla="*/ 81 w 118"/>
              <a:gd name="T67" fmla="*/ 111 h 114"/>
              <a:gd name="T68" fmla="*/ 27 w 118"/>
              <a:gd name="T69" fmla="*/ 24 h 114"/>
              <a:gd name="T70" fmla="*/ 51 w 118"/>
              <a:gd name="T71" fmla="*/ 11 h 114"/>
              <a:gd name="T72" fmla="*/ 48 w 118"/>
              <a:gd name="T73" fmla="*/ 21 h 114"/>
              <a:gd name="T74" fmla="*/ 49 w 118"/>
              <a:gd name="T75" fmla="*/ 21 h 114"/>
              <a:gd name="T76" fmla="*/ 54 w 118"/>
              <a:gd name="T77" fmla="*/ 13 h 114"/>
              <a:gd name="T78" fmla="*/ 91 w 118"/>
              <a:gd name="T79" fmla="*/ 38 h 114"/>
              <a:gd name="T80" fmla="*/ 91 w 118"/>
              <a:gd name="T81" fmla="*/ 41 h 114"/>
              <a:gd name="T82" fmla="*/ 93 w 118"/>
              <a:gd name="T83" fmla="*/ 40 h 114"/>
              <a:gd name="T84" fmla="*/ 114 w 118"/>
              <a:gd name="T85" fmla="*/ 40 h 114"/>
              <a:gd name="T86" fmla="*/ 57 w 118"/>
              <a:gd name="T87" fmla="*/ 0 h 114"/>
              <a:gd name="T88" fmla="*/ 52 w 118"/>
              <a:gd name="T89" fmla="*/ 8 h 114"/>
              <a:gd name="T90" fmla="*/ 34 w 118"/>
              <a:gd name="T91" fmla="*/ 0 h 114"/>
              <a:gd name="T92" fmla="*/ 32 w 118"/>
              <a:gd name="T93" fmla="*/ 1 h 114"/>
              <a:gd name="T94" fmla="*/ 23 w 118"/>
              <a:gd name="T95" fmla="*/ 24 h 114"/>
              <a:gd name="T96" fmla="*/ 0 w 118"/>
              <a:gd name="T97" fmla="*/ 75 h 114"/>
              <a:gd name="T98" fmla="*/ 1 w 118"/>
              <a:gd name="T99" fmla="*/ 77 h 114"/>
              <a:gd name="T100" fmla="*/ 81 w 118"/>
              <a:gd name="T101" fmla="*/ 114 h 114"/>
              <a:gd name="T102" fmla="*/ 83 w 118"/>
              <a:gd name="T103" fmla="*/ 114 h 114"/>
              <a:gd name="T104" fmla="*/ 108 w 118"/>
              <a:gd name="T105" fmla="*/ 64 h 114"/>
              <a:gd name="T106" fmla="*/ 109 w 118"/>
              <a:gd name="T107" fmla="*/ 61 h 114"/>
              <a:gd name="T108" fmla="*/ 117 w 118"/>
              <a:gd name="T109" fmla="*/ 38 h 114"/>
              <a:gd name="T110" fmla="*/ 100 w 118"/>
              <a:gd name="T111" fmla="*/ 21 h 114"/>
              <a:gd name="T112" fmla="*/ 99 w 118"/>
              <a:gd name="T113" fmla="*/ 19 h 114"/>
              <a:gd name="T114" fmla="*/ 95 w 118"/>
              <a:gd name="T115" fmla="*/ 28 h 114"/>
              <a:gd name="T116" fmla="*/ 59 w 118"/>
              <a:gd name="T117" fmla="*/ 2 h 114"/>
              <a:gd name="T118" fmla="*/ 57 w 118"/>
              <a:gd name="T1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14">
                <a:moveTo>
                  <a:pt x="71" y="56"/>
                </a:moveTo>
                <a:cubicBezTo>
                  <a:pt x="68" y="56"/>
                  <a:pt x="64" y="57"/>
                  <a:pt x="61" y="59"/>
                </a:cubicBezTo>
                <a:cubicBezTo>
                  <a:pt x="60" y="60"/>
                  <a:pt x="60" y="61"/>
                  <a:pt x="61" y="62"/>
                </a:cubicBezTo>
                <a:cubicBezTo>
                  <a:pt x="61" y="62"/>
                  <a:pt x="62" y="62"/>
                  <a:pt x="62" y="62"/>
                </a:cubicBezTo>
                <a:cubicBezTo>
                  <a:pt x="62" y="62"/>
                  <a:pt x="63" y="62"/>
                  <a:pt x="63" y="62"/>
                </a:cubicBezTo>
                <a:cubicBezTo>
                  <a:pt x="66" y="60"/>
                  <a:pt x="68" y="59"/>
                  <a:pt x="71" y="59"/>
                </a:cubicBezTo>
                <a:cubicBezTo>
                  <a:pt x="71" y="59"/>
                  <a:pt x="71" y="59"/>
                  <a:pt x="71" y="59"/>
                </a:cubicBezTo>
                <a:cubicBezTo>
                  <a:pt x="74" y="59"/>
                  <a:pt x="77" y="61"/>
                  <a:pt x="78" y="63"/>
                </a:cubicBezTo>
                <a:cubicBezTo>
                  <a:pt x="79" y="66"/>
                  <a:pt x="79" y="69"/>
                  <a:pt x="77" y="70"/>
                </a:cubicBezTo>
                <a:cubicBezTo>
                  <a:pt x="76" y="71"/>
                  <a:pt x="75" y="71"/>
                  <a:pt x="73" y="71"/>
                </a:cubicBezTo>
                <a:cubicBezTo>
                  <a:pt x="72" y="71"/>
                  <a:pt x="71" y="71"/>
                  <a:pt x="70" y="71"/>
                </a:cubicBezTo>
                <a:cubicBezTo>
                  <a:pt x="69" y="70"/>
                  <a:pt x="68" y="70"/>
                  <a:pt x="67" y="70"/>
                </a:cubicBezTo>
                <a:cubicBezTo>
                  <a:pt x="67" y="70"/>
                  <a:pt x="67" y="70"/>
                  <a:pt x="67" y="70"/>
                </a:cubicBezTo>
                <a:cubicBezTo>
                  <a:pt x="66" y="70"/>
                  <a:pt x="65" y="71"/>
                  <a:pt x="65" y="71"/>
                </a:cubicBezTo>
                <a:cubicBezTo>
                  <a:pt x="65" y="72"/>
                  <a:pt x="66" y="73"/>
                  <a:pt x="66" y="73"/>
                </a:cubicBezTo>
                <a:cubicBezTo>
                  <a:pt x="67" y="73"/>
                  <a:pt x="68" y="74"/>
                  <a:pt x="69" y="74"/>
                </a:cubicBezTo>
                <a:cubicBezTo>
                  <a:pt x="72" y="75"/>
                  <a:pt x="74" y="78"/>
                  <a:pt x="75" y="81"/>
                </a:cubicBezTo>
                <a:cubicBezTo>
                  <a:pt x="75" y="83"/>
                  <a:pt x="74" y="86"/>
                  <a:pt x="73" y="87"/>
                </a:cubicBezTo>
                <a:cubicBezTo>
                  <a:pt x="71" y="89"/>
                  <a:pt x="70" y="90"/>
                  <a:pt x="68" y="90"/>
                </a:cubicBezTo>
                <a:cubicBezTo>
                  <a:pt x="68" y="90"/>
                  <a:pt x="68" y="90"/>
                  <a:pt x="67" y="90"/>
                </a:cubicBezTo>
                <a:cubicBezTo>
                  <a:pt x="65" y="90"/>
                  <a:pt x="62" y="88"/>
                  <a:pt x="60" y="86"/>
                </a:cubicBezTo>
                <a:cubicBezTo>
                  <a:pt x="58" y="83"/>
                  <a:pt x="57" y="79"/>
                  <a:pt x="56" y="76"/>
                </a:cubicBezTo>
                <a:cubicBezTo>
                  <a:pt x="56" y="75"/>
                  <a:pt x="55" y="74"/>
                  <a:pt x="55" y="74"/>
                </a:cubicBezTo>
                <a:cubicBezTo>
                  <a:pt x="55" y="74"/>
                  <a:pt x="54" y="74"/>
                  <a:pt x="54" y="74"/>
                </a:cubicBezTo>
                <a:cubicBezTo>
                  <a:pt x="53" y="75"/>
                  <a:pt x="53" y="75"/>
                  <a:pt x="53" y="76"/>
                </a:cubicBezTo>
                <a:cubicBezTo>
                  <a:pt x="54" y="80"/>
                  <a:pt x="55" y="84"/>
                  <a:pt x="57" y="87"/>
                </a:cubicBezTo>
                <a:cubicBezTo>
                  <a:pt x="59" y="90"/>
                  <a:pt x="61" y="91"/>
                  <a:pt x="63" y="92"/>
                </a:cubicBezTo>
                <a:cubicBezTo>
                  <a:pt x="64" y="93"/>
                  <a:pt x="66" y="93"/>
                  <a:pt x="67" y="93"/>
                </a:cubicBezTo>
                <a:cubicBezTo>
                  <a:pt x="68" y="93"/>
                  <a:pt x="68" y="93"/>
                  <a:pt x="68" y="93"/>
                </a:cubicBezTo>
                <a:cubicBezTo>
                  <a:pt x="71" y="93"/>
                  <a:pt x="73" y="91"/>
                  <a:pt x="75" y="89"/>
                </a:cubicBezTo>
                <a:cubicBezTo>
                  <a:pt x="77" y="87"/>
                  <a:pt x="78" y="84"/>
                  <a:pt x="78" y="81"/>
                </a:cubicBezTo>
                <a:cubicBezTo>
                  <a:pt x="78" y="79"/>
                  <a:pt x="76" y="76"/>
                  <a:pt x="75" y="74"/>
                </a:cubicBezTo>
                <a:cubicBezTo>
                  <a:pt x="76" y="74"/>
                  <a:pt x="77" y="74"/>
                  <a:pt x="79" y="73"/>
                </a:cubicBezTo>
                <a:cubicBezTo>
                  <a:pt x="82" y="71"/>
                  <a:pt x="83" y="66"/>
                  <a:pt x="81" y="62"/>
                </a:cubicBezTo>
                <a:cubicBezTo>
                  <a:pt x="79" y="58"/>
                  <a:pt x="76" y="56"/>
                  <a:pt x="72" y="56"/>
                </a:cubicBezTo>
                <a:cubicBezTo>
                  <a:pt x="71" y="56"/>
                  <a:pt x="71" y="56"/>
                  <a:pt x="71" y="56"/>
                </a:cubicBezTo>
                <a:moveTo>
                  <a:pt x="45" y="43"/>
                </a:moveTo>
                <a:cubicBezTo>
                  <a:pt x="44" y="43"/>
                  <a:pt x="43" y="43"/>
                  <a:pt x="42" y="43"/>
                </a:cubicBezTo>
                <a:cubicBezTo>
                  <a:pt x="38" y="44"/>
                  <a:pt x="35" y="47"/>
                  <a:pt x="33" y="51"/>
                </a:cubicBezTo>
                <a:cubicBezTo>
                  <a:pt x="33" y="52"/>
                  <a:pt x="33" y="53"/>
                  <a:pt x="34" y="53"/>
                </a:cubicBezTo>
                <a:cubicBezTo>
                  <a:pt x="34" y="54"/>
                  <a:pt x="34" y="54"/>
                  <a:pt x="34" y="54"/>
                </a:cubicBezTo>
                <a:cubicBezTo>
                  <a:pt x="35" y="54"/>
                  <a:pt x="36" y="53"/>
                  <a:pt x="36" y="53"/>
                </a:cubicBezTo>
                <a:cubicBezTo>
                  <a:pt x="37" y="50"/>
                  <a:pt x="40" y="47"/>
                  <a:pt x="43" y="46"/>
                </a:cubicBezTo>
                <a:cubicBezTo>
                  <a:pt x="44" y="46"/>
                  <a:pt x="44" y="46"/>
                  <a:pt x="45" y="46"/>
                </a:cubicBezTo>
                <a:cubicBezTo>
                  <a:pt x="48" y="46"/>
                  <a:pt x="50" y="47"/>
                  <a:pt x="51" y="49"/>
                </a:cubicBezTo>
                <a:cubicBezTo>
                  <a:pt x="54" y="52"/>
                  <a:pt x="52" y="57"/>
                  <a:pt x="49" y="60"/>
                </a:cubicBezTo>
                <a:cubicBezTo>
                  <a:pt x="46" y="63"/>
                  <a:pt x="41" y="65"/>
                  <a:pt x="37" y="65"/>
                </a:cubicBezTo>
                <a:cubicBezTo>
                  <a:pt x="36" y="66"/>
                  <a:pt x="36" y="66"/>
                  <a:pt x="36" y="66"/>
                </a:cubicBezTo>
                <a:cubicBezTo>
                  <a:pt x="34" y="66"/>
                  <a:pt x="32" y="66"/>
                  <a:pt x="30" y="67"/>
                </a:cubicBezTo>
                <a:cubicBezTo>
                  <a:pt x="27" y="69"/>
                  <a:pt x="25" y="72"/>
                  <a:pt x="25" y="74"/>
                </a:cubicBezTo>
                <a:cubicBezTo>
                  <a:pt x="25" y="75"/>
                  <a:pt x="25" y="76"/>
                  <a:pt x="25" y="76"/>
                </a:cubicBezTo>
                <a:cubicBezTo>
                  <a:pt x="43" y="84"/>
                  <a:pt x="43" y="84"/>
                  <a:pt x="43" y="84"/>
                </a:cubicBezTo>
                <a:cubicBezTo>
                  <a:pt x="43" y="84"/>
                  <a:pt x="43" y="84"/>
                  <a:pt x="43" y="84"/>
                </a:cubicBezTo>
                <a:cubicBezTo>
                  <a:pt x="43" y="84"/>
                  <a:pt x="43" y="84"/>
                  <a:pt x="43" y="84"/>
                </a:cubicBezTo>
                <a:cubicBezTo>
                  <a:pt x="44" y="84"/>
                  <a:pt x="45" y="84"/>
                  <a:pt x="45" y="83"/>
                </a:cubicBezTo>
                <a:cubicBezTo>
                  <a:pt x="45" y="83"/>
                  <a:pt x="45" y="82"/>
                  <a:pt x="44" y="81"/>
                </a:cubicBezTo>
                <a:cubicBezTo>
                  <a:pt x="28" y="74"/>
                  <a:pt x="28" y="74"/>
                  <a:pt x="28" y="74"/>
                </a:cubicBezTo>
                <a:cubicBezTo>
                  <a:pt x="28" y="72"/>
                  <a:pt x="30" y="71"/>
                  <a:pt x="31" y="70"/>
                </a:cubicBezTo>
                <a:cubicBezTo>
                  <a:pt x="33" y="69"/>
                  <a:pt x="35" y="69"/>
                  <a:pt x="37" y="69"/>
                </a:cubicBezTo>
                <a:cubicBezTo>
                  <a:pt x="38" y="69"/>
                  <a:pt x="38" y="69"/>
                  <a:pt x="38" y="69"/>
                </a:cubicBezTo>
                <a:cubicBezTo>
                  <a:pt x="42" y="68"/>
                  <a:pt x="48" y="66"/>
                  <a:pt x="52" y="62"/>
                </a:cubicBezTo>
                <a:cubicBezTo>
                  <a:pt x="55" y="59"/>
                  <a:pt x="57" y="52"/>
                  <a:pt x="54" y="47"/>
                </a:cubicBezTo>
                <a:cubicBezTo>
                  <a:pt x="52" y="44"/>
                  <a:pt x="49" y="43"/>
                  <a:pt x="45" y="43"/>
                </a:cubicBezTo>
                <a:moveTo>
                  <a:pt x="81" y="111"/>
                </a:moveTo>
                <a:cubicBezTo>
                  <a:pt x="4" y="75"/>
                  <a:pt x="4" y="75"/>
                  <a:pt x="4" y="75"/>
                </a:cubicBezTo>
                <a:cubicBezTo>
                  <a:pt x="12" y="60"/>
                  <a:pt x="19" y="44"/>
                  <a:pt x="26" y="27"/>
                </a:cubicBezTo>
                <a:cubicBezTo>
                  <a:pt x="105" y="63"/>
                  <a:pt x="105" y="63"/>
                  <a:pt x="105" y="63"/>
                </a:cubicBezTo>
                <a:cubicBezTo>
                  <a:pt x="98" y="79"/>
                  <a:pt x="90" y="95"/>
                  <a:pt x="81" y="111"/>
                </a:cubicBezTo>
                <a:moveTo>
                  <a:pt x="107" y="60"/>
                </a:moveTo>
                <a:cubicBezTo>
                  <a:pt x="27" y="24"/>
                  <a:pt x="27" y="24"/>
                  <a:pt x="27" y="24"/>
                </a:cubicBezTo>
                <a:cubicBezTo>
                  <a:pt x="30" y="18"/>
                  <a:pt x="32" y="11"/>
                  <a:pt x="35" y="4"/>
                </a:cubicBezTo>
                <a:cubicBezTo>
                  <a:pt x="51" y="11"/>
                  <a:pt x="51" y="11"/>
                  <a:pt x="51" y="11"/>
                </a:cubicBezTo>
                <a:cubicBezTo>
                  <a:pt x="47" y="19"/>
                  <a:pt x="47" y="19"/>
                  <a:pt x="47" y="19"/>
                </a:cubicBezTo>
                <a:cubicBezTo>
                  <a:pt x="47" y="19"/>
                  <a:pt x="47" y="20"/>
                  <a:pt x="48" y="21"/>
                </a:cubicBezTo>
                <a:cubicBezTo>
                  <a:pt x="48" y="21"/>
                  <a:pt x="48" y="21"/>
                  <a:pt x="48" y="21"/>
                </a:cubicBezTo>
                <a:cubicBezTo>
                  <a:pt x="48" y="21"/>
                  <a:pt x="48" y="21"/>
                  <a:pt x="49" y="21"/>
                </a:cubicBezTo>
                <a:cubicBezTo>
                  <a:pt x="49" y="21"/>
                  <a:pt x="50" y="20"/>
                  <a:pt x="50" y="20"/>
                </a:cubicBezTo>
                <a:cubicBezTo>
                  <a:pt x="54" y="13"/>
                  <a:pt x="54" y="13"/>
                  <a:pt x="54" y="13"/>
                </a:cubicBezTo>
                <a:cubicBezTo>
                  <a:pt x="94" y="31"/>
                  <a:pt x="94" y="31"/>
                  <a:pt x="94" y="31"/>
                </a:cubicBezTo>
                <a:cubicBezTo>
                  <a:pt x="93" y="33"/>
                  <a:pt x="92" y="36"/>
                  <a:pt x="91" y="38"/>
                </a:cubicBezTo>
                <a:cubicBezTo>
                  <a:pt x="90" y="39"/>
                  <a:pt x="90" y="40"/>
                  <a:pt x="91" y="41"/>
                </a:cubicBezTo>
                <a:cubicBezTo>
                  <a:pt x="91" y="41"/>
                  <a:pt x="91" y="41"/>
                  <a:pt x="91" y="41"/>
                </a:cubicBezTo>
                <a:cubicBezTo>
                  <a:pt x="92" y="41"/>
                  <a:pt x="92" y="41"/>
                  <a:pt x="92" y="41"/>
                </a:cubicBezTo>
                <a:cubicBezTo>
                  <a:pt x="93" y="41"/>
                  <a:pt x="93" y="40"/>
                  <a:pt x="93" y="40"/>
                </a:cubicBezTo>
                <a:cubicBezTo>
                  <a:pt x="95" y="37"/>
                  <a:pt x="96" y="35"/>
                  <a:pt x="97" y="32"/>
                </a:cubicBezTo>
                <a:cubicBezTo>
                  <a:pt x="114" y="40"/>
                  <a:pt x="114" y="40"/>
                  <a:pt x="114" y="40"/>
                </a:cubicBezTo>
                <a:cubicBezTo>
                  <a:pt x="112" y="47"/>
                  <a:pt x="109" y="53"/>
                  <a:pt x="107" y="60"/>
                </a:cubicBezTo>
                <a:moveTo>
                  <a:pt x="57" y="0"/>
                </a:moveTo>
                <a:cubicBezTo>
                  <a:pt x="57" y="0"/>
                  <a:pt x="56" y="0"/>
                  <a:pt x="56" y="1"/>
                </a:cubicBezTo>
                <a:cubicBezTo>
                  <a:pt x="52" y="8"/>
                  <a:pt x="52" y="8"/>
                  <a:pt x="52" y="8"/>
                </a:cubicBezTo>
                <a:cubicBezTo>
                  <a:pt x="34" y="1"/>
                  <a:pt x="34" y="1"/>
                  <a:pt x="34" y="1"/>
                </a:cubicBezTo>
                <a:cubicBezTo>
                  <a:pt x="34" y="0"/>
                  <a:pt x="34" y="0"/>
                  <a:pt x="34" y="0"/>
                </a:cubicBezTo>
                <a:cubicBezTo>
                  <a:pt x="34" y="0"/>
                  <a:pt x="33" y="0"/>
                  <a:pt x="33" y="1"/>
                </a:cubicBezTo>
                <a:cubicBezTo>
                  <a:pt x="33" y="1"/>
                  <a:pt x="32" y="1"/>
                  <a:pt x="32" y="1"/>
                </a:cubicBezTo>
                <a:cubicBezTo>
                  <a:pt x="30" y="9"/>
                  <a:pt x="27" y="16"/>
                  <a:pt x="24" y="24"/>
                </a:cubicBezTo>
                <a:cubicBezTo>
                  <a:pt x="23" y="24"/>
                  <a:pt x="23" y="24"/>
                  <a:pt x="23" y="24"/>
                </a:cubicBezTo>
                <a:cubicBezTo>
                  <a:pt x="23" y="25"/>
                  <a:pt x="23" y="25"/>
                  <a:pt x="23" y="26"/>
                </a:cubicBezTo>
                <a:cubicBezTo>
                  <a:pt x="16" y="43"/>
                  <a:pt x="9" y="59"/>
                  <a:pt x="0" y="75"/>
                </a:cubicBezTo>
                <a:cubicBezTo>
                  <a:pt x="0" y="75"/>
                  <a:pt x="0" y="76"/>
                  <a:pt x="0" y="76"/>
                </a:cubicBezTo>
                <a:cubicBezTo>
                  <a:pt x="0" y="77"/>
                  <a:pt x="0" y="77"/>
                  <a:pt x="1" y="77"/>
                </a:cubicBezTo>
                <a:cubicBezTo>
                  <a:pt x="81" y="114"/>
                  <a:pt x="81" y="114"/>
                  <a:pt x="81" y="114"/>
                </a:cubicBezTo>
                <a:cubicBezTo>
                  <a:pt x="81" y="114"/>
                  <a:pt x="81" y="114"/>
                  <a:pt x="81" y="114"/>
                </a:cubicBezTo>
                <a:cubicBezTo>
                  <a:pt x="81" y="114"/>
                  <a:pt x="81" y="114"/>
                  <a:pt x="81" y="114"/>
                </a:cubicBezTo>
                <a:cubicBezTo>
                  <a:pt x="82" y="114"/>
                  <a:pt x="82" y="114"/>
                  <a:pt x="83" y="114"/>
                </a:cubicBezTo>
                <a:cubicBezTo>
                  <a:pt x="92" y="98"/>
                  <a:pt x="101" y="81"/>
                  <a:pt x="108" y="64"/>
                </a:cubicBezTo>
                <a:cubicBezTo>
                  <a:pt x="108" y="64"/>
                  <a:pt x="108" y="64"/>
                  <a:pt x="108" y="64"/>
                </a:cubicBezTo>
                <a:cubicBezTo>
                  <a:pt x="109" y="64"/>
                  <a:pt x="110" y="64"/>
                  <a:pt x="110" y="63"/>
                </a:cubicBezTo>
                <a:cubicBezTo>
                  <a:pt x="110" y="62"/>
                  <a:pt x="110" y="62"/>
                  <a:pt x="109" y="61"/>
                </a:cubicBezTo>
                <a:cubicBezTo>
                  <a:pt x="112" y="54"/>
                  <a:pt x="115" y="47"/>
                  <a:pt x="118" y="40"/>
                </a:cubicBezTo>
                <a:cubicBezTo>
                  <a:pt x="118" y="39"/>
                  <a:pt x="118" y="38"/>
                  <a:pt x="117" y="38"/>
                </a:cubicBezTo>
                <a:cubicBezTo>
                  <a:pt x="98" y="29"/>
                  <a:pt x="98" y="29"/>
                  <a:pt x="98" y="29"/>
                </a:cubicBezTo>
                <a:cubicBezTo>
                  <a:pt x="99" y="27"/>
                  <a:pt x="100" y="24"/>
                  <a:pt x="100" y="21"/>
                </a:cubicBezTo>
                <a:cubicBezTo>
                  <a:pt x="100" y="20"/>
                  <a:pt x="100" y="19"/>
                  <a:pt x="99" y="19"/>
                </a:cubicBezTo>
                <a:cubicBezTo>
                  <a:pt x="99" y="19"/>
                  <a:pt x="99" y="19"/>
                  <a:pt x="99" y="19"/>
                </a:cubicBezTo>
                <a:cubicBezTo>
                  <a:pt x="98" y="19"/>
                  <a:pt x="97" y="20"/>
                  <a:pt x="97" y="20"/>
                </a:cubicBezTo>
                <a:cubicBezTo>
                  <a:pt x="96" y="23"/>
                  <a:pt x="96" y="25"/>
                  <a:pt x="95" y="28"/>
                </a:cubicBezTo>
                <a:cubicBezTo>
                  <a:pt x="55" y="10"/>
                  <a:pt x="55" y="10"/>
                  <a:pt x="55" y="10"/>
                </a:cubicBezTo>
                <a:cubicBezTo>
                  <a:pt x="59" y="2"/>
                  <a:pt x="59" y="2"/>
                  <a:pt x="59" y="2"/>
                </a:cubicBezTo>
                <a:cubicBezTo>
                  <a:pt x="59" y="1"/>
                  <a:pt x="59" y="0"/>
                  <a:pt x="58" y="0"/>
                </a:cubicBezTo>
                <a:cubicBezTo>
                  <a:pt x="58" y="0"/>
                  <a:pt x="57" y="0"/>
                  <a:pt x="57"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3" name="Freeform 13">
            <a:extLst>
              <a:ext uri="{FF2B5EF4-FFF2-40B4-BE49-F238E27FC236}">
                <a16:creationId xmlns:a16="http://schemas.microsoft.com/office/drawing/2014/main" id="{1737B258-36E9-F640-AD07-0281AB017F53}"/>
              </a:ext>
            </a:extLst>
          </p:cNvPr>
          <p:cNvSpPr>
            <a:spLocks noEditPoints="1"/>
          </p:cNvSpPr>
          <p:nvPr/>
        </p:nvSpPr>
        <p:spPr bwMode="auto">
          <a:xfrm>
            <a:off x="11607372" y="2990365"/>
            <a:ext cx="420624" cy="451495"/>
          </a:xfrm>
          <a:custGeom>
            <a:avLst/>
            <a:gdLst>
              <a:gd name="T0" fmla="*/ 19 w 109"/>
              <a:gd name="T1" fmla="*/ 93 h 117"/>
              <a:gd name="T2" fmla="*/ 21 w 109"/>
              <a:gd name="T3" fmla="*/ 96 h 117"/>
              <a:gd name="T4" fmla="*/ 30 w 109"/>
              <a:gd name="T5" fmla="*/ 83 h 117"/>
              <a:gd name="T6" fmla="*/ 95 w 109"/>
              <a:gd name="T7" fmla="*/ 60 h 117"/>
              <a:gd name="T8" fmla="*/ 108 w 109"/>
              <a:gd name="T9" fmla="*/ 64 h 117"/>
              <a:gd name="T10" fmla="*/ 97 w 109"/>
              <a:gd name="T11" fmla="*/ 59 h 117"/>
              <a:gd name="T12" fmla="*/ 0 w 109"/>
              <a:gd name="T13" fmla="*/ 42 h 117"/>
              <a:gd name="T14" fmla="*/ 16 w 109"/>
              <a:gd name="T15" fmla="*/ 46 h 117"/>
              <a:gd name="T16" fmla="*/ 15 w 109"/>
              <a:gd name="T17" fmla="*/ 43 h 117"/>
              <a:gd name="T18" fmla="*/ 3 w 109"/>
              <a:gd name="T19" fmla="*/ 42 h 117"/>
              <a:gd name="T20" fmla="*/ 59 w 109"/>
              <a:gd name="T21" fmla="*/ 94 h 117"/>
              <a:gd name="T22" fmla="*/ 74 w 109"/>
              <a:gd name="T23" fmla="*/ 103 h 117"/>
              <a:gd name="T24" fmla="*/ 74 w 109"/>
              <a:gd name="T25" fmla="*/ 106 h 117"/>
              <a:gd name="T26" fmla="*/ 79 w 109"/>
              <a:gd name="T27" fmla="*/ 113 h 117"/>
              <a:gd name="T28" fmla="*/ 63 w 109"/>
              <a:gd name="T29" fmla="*/ 105 h 117"/>
              <a:gd name="T30" fmla="*/ 68 w 109"/>
              <a:gd name="T31" fmla="*/ 97 h 117"/>
              <a:gd name="T32" fmla="*/ 60 w 109"/>
              <a:gd name="T33" fmla="*/ 98 h 117"/>
              <a:gd name="T34" fmla="*/ 54 w 109"/>
              <a:gd name="T35" fmla="*/ 63 h 117"/>
              <a:gd name="T36" fmla="*/ 64 w 109"/>
              <a:gd name="T37" fmla="*/ 61 h 117"/>
              <a:gd name="T38" fmla="*/ 50 w 109"/>
              <a:gd name="T39" fmla="*/ 59 h 117"/>
              <a:gd name="T40" fmla="*/ 45 w 109"/>
              <a:gd name="T41" fmla="*/ 53 h 117"/>
              <a:gd name="T42" fmla="*/ 47 w 109"/>
              <a:gd name="T43" fmla="*/ 54 h 117"/>
              <a:gd name="T44" fmla="*/ 58 w 109"/>
              <a:gd name="T45" fmla="*/ 56 h 117"/>
              <a:gd name="T46" fmla="*/ 56 w 109"/>
              <a:gd name="T47" fmla="*/ 51 h 117"/>
              <a:gd name="T48" fmla="*/ 58 w 109"/>
              <a:gd name="T49" fmla="*/ 50 h 117"/>
              <a:gd name="T50" fmla="*/ 58 w 109"/>
              <a:gd name="T51" fmla="*/ 56 h 117"/>
              <a:gd name="T52" fmla="*/ 69 w 109"/>
              <a:gd name="T53" fmla="*/ 45 h 117"/>
              <a:gd name="T54" fmla="*/ 70 w 109"/>
              <a:gd name="T55" fmla="*/ 45 h 117"/>
              <a:gd name="T56" fmla="*/ 55 w 109"/>
              <a:gd name="T57" fmla="*/ 92 h 117"/>
              <a:gd name="T58" fmla="*/ 52 w 109"/>
              <a:gd name="T59" fmla="*/ 88 h 117"/>
              <a:gd name="T60" fmla="*/ 26 w 109"/>
              <a:gd name="T61" fmla="*/ 52 h 117"/>
              <a:gd name="T62" fmla="*/ 56 w 109"/>
              <a:gd name="T63" fmla="*/ 22 h 117"/>
              <a:gd name="T64" fmla="*/ 84 w 109"/>
              <a:gd name="T65" fmla="*/ 68 h 117"/>
              <a:gd name="T66" fmla="*/ 80 w 109"/>
              <a:gd name="T67" fmla="*/ 84 h 117"/>
              <a:gd name="T68" fmla="*/ 79 w 109"/>
              <a:gd name="T69" fmla="*/ 84 h 117"/>
              <a:gd name="T70" fmla="*/ 67 w 109"/>
              <a:gd name="T71" fmla="*/ 60 h 117"/>
              <a:gd name="T72" fmla="*/ 71 w 109"/>
              <a:gd name="T73" fmla="*/ 43 h 117"/>
              <a:gd name="T74" fmla="*/ 64 w 109"/>
              <a:gd name="T75" fmla="*/ 49 h 117"/>
              <a:gd name="T76" fmla="*/ 61 w 109"/>
              <a:gd name="T77" fmla="*/ 57 h 117"/>
              <a:gd name="T78" fmla="*/ 58 w 109"/>
              <a:gd name="T79" fmla="*/ 47 h 117"/>
              <a:gd name="T80" fmla="*/ 53 w 109"/>
              <a:gd name="T81" fmla="*/ 53 h 117"/>
              <a:gd name="T82" fmla="*/ 52 w 109"/>
              <a:gd name="T83" fmla="*/ 56 h 117"/>
              <a:gd name="T84" fmla="*/ 43 w 109"/>
              <a:gd name="T85" fmla="*/ 51 h 117"/>
              <a:gd name="T86" fmla="*/ 51 w 109"/>
              <a:gd name="T87" fmla="*/ 63 h 117"/>
              <a:gd name="T88" fmla="*/ 58 w 109"/>
              <a:gd name="T89" fmla="*/ 91 h 117"/>
              <a:gd name="T90" fmla="*/ 56 w 109"/>
              <a:gd name="T91" fmla="*/ 92 h 117"/>
              <a:gd name="T92" fmla="*/ 56 w 109"/>
              <a:gd name="T93" fmla="*/ 19 h 117"/>
              <a:gd name="T94" fmla="*/ 40 w 109"/>
              <a:gd name="T95" fmla="*/ 84 h 117"/>
              <a:gd name="T96" fmla="*/ 50 w 109"/>
              <a:gd name="T97" fmla="*/ 91 h 117"/>
              <a:gd name="T98" fmla="*/ 56 w 109"/>
              <a:gd name="T99" fmla="*/ 95 h 117"/>
              <a:gd name="T100" fmla="*/ 58 w 109"/>
              <a:gd name="T101" fmla="*/ 102 h 117"/>
              <a:gd name="T102" fmla="*/ 75 w 109"/>
              <a:gd name="T103" fmla="*/ 117 h 117"/>
              <a:gd name="T104" fmla="*/ 85 w 109"/>
              <a:gd name="T105" fmla="*/ 110 h 117"/>
              <a:gd name="T106" fmla="*/ 85 w 109"/>
              <a:gd name="T107" fmla="*/ 100 h 117"/>
              <a:gd name="T108" fmla="*/ 84 w 109"/>
              <a:gd name="T109" fmla="*/ 86 h 117"/>
              <a:gd name="T110" fmla="*/ 85 w 109"/>
              <a:gd name="T111" fmla="*/ 72 h 117"/>
              <a:gd name="T112" fmla="*/ 57 w 109"/>
              <a:gd name="T113" fmla="*/ 19 h 117"/>
              <a:gd name="T114" fmla="*/ 81 w 109"/>
              <a:gd name="T115" fmla="*/ 22 h 117"/>
              <a:gd name="T116" fmla="*/ 83 w 109"/>
              <a:gd name="T117" fmla="*/ 24 h 117"/>
              <a:gd name="T118" fmla="*/ 92 w 109"/>
              <a:gd name="T119" fmla="*/ 12 h 117"/>
              <a:gd name="T120" fmla="*/ 39 w 109"/>
              <a:gd name="T121" fmla="*/ 0 h 117"/>
              <a:gd name="T122" fmla="*/ 43 w 109"/>
              <a:gd name="T123" fmla="*/ 16 h 117"/>
              <a:gd name="T124" fmla="*/ 44 w 109"/>
              <a:gd name="T125"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 h="117">
                <a:moveTo>
                  <a:pt x="29" y="83"/>
                </a:moveTo>
                <a:cubicBezTo>
                  <a:pt x="28" y="83"/>
                  <a:pt x="28" y="83"/>
                  <a:pt x="27" y="84"/>
                </a:cubicBezTo>
                <a:cubicBezTo>
                  <a:pt x="19" y="93"/>
                  <a:pt x="19" y="93"/>
                  <a:pt x="19" y="93"/>
                </a:cubicBezTo>
                <a:cubicBezTo>
                  <a:pt x="19" y="94"/>
                  <a:pt x="19" y="95"/>
                  <a:pt x="19" y="96"/>
                </a:cubicBezTo>
                <a:cubicBezTo>
                  <a:pt x="20" y="96"/>
                  <a:pt x="20" y="96"/>
                  <a:pt x="20" y="96"/>
                </a:cubicBezTo>
                <a:cubicBezTo>
                  <a:pt x="20" y="96"/>
                  <a:pt x="21" y="96"/>
                  <a:pt x="21" y="96"/>
                </a:cubicBezTo>
                <a:cubicBezTo>
                  <a:pt x="22" y="95"/>
                  <a:pt x="22" y="95"/>
                  <a:pt x="22" y="95"/>
                </a:cubicBezTo>
                <a:cubicBezTo>
                  <a:pt x="30" y="86"/>
                  <a:pt x="30" y="86"/>
                  <a:pt x="30" y="86"/>
                </a:cubicBezTo>
                <a:cubicBezTo>
                  <a:pt x="30" y="85"/>
                  <a:pt x="30" y="84"/>
                  <a:pt x="30" y="83"/>
                </a:cubicBezTo>
                <a:cubicBezTo>
                  <a:pt x="29" y="83"/>
                  <a:pt x="29" y="83"/>
                  <a:pt x="29" y="83"/>
                </a:cubicBezTo>
                <a:moveTo>
                  <a:pt x="96" y="59"/>
                </a:moveTo>
                <a:cubicBezTo>
                  <a:pt x="95" y="59"/>
                  <a:pt x="95" y="59"/>
                  <a:pt x="95" y="60"/>
                </a:cubicBezTo>
                <a:cubicBezTo>
                  <a:pt x="94" y="61"/>
                  <a:pt x="95" y="62"/>
                  <a:pt x="96" y="62"/>
                </a:cubicBezTo>
                <a:cubicBezTo>
                  <a:pt x="107" y="64"/>
                  <a:pt x="107" y="64"/>
                  <a:pt x="107" y="64"/>
                </a:cubicBezTo>
                <a:cubicBezTo>
                  <a:pt x="108" y="64"/>
                  <a:pt x="108" y="64"/>
                  <a:pt x="108" y="64"/>
                </a:cubicBezTo>
                <a:cubicBezTo>
                  <a:pt x="108" y="64"/>
                  <a:pt x="109" y="63"/>
                  <a:pt x="109" y="63"/>
                </a:cubicBezTo>
                <a:cubicBezTo>
                  <a:pt x="109" y="62"/>
                  <a:pt x="109" y="61"/>
                  <a:pt x="108" y="61"/>
                </a:cubicBezTo>
                <a:cubicBezTo>
                  <a:pt x="97" y="59"/>
                  <a:pt x="97" y="59"/>
                  <a:pt x="97" y="59"/>
                </a:cubicBezTo>
                <a:cubicBezTo>
                  <a:pt x="96" y="59"/>
                  <a:pt x="96" y="59"/>
                  <a:pt x="96" y="59"/>
                </a:cubicBezTo>
                <a:moveTo>
                  <a:pt x="2" y="41"/>
                </a:moveTo>
                <a:cubicBezTo>
                  <a:pt x="1" y="41"/>
                  <a:pt x="1" y="42"/>
                  <a:pt x="0" y="42"/>
                </a:cubicBezTo>
                <a:cubicBezTo>
                  <a:pt x="0" y="43"/>
                  <a:pt x="0" y="44"/>
                  <a:pt x="1" y="45"/>
                </a:cubicBezTo>
                <a:cubicBezTo>
                  <a:pt x="4" y="46"/>
                  <a:pt x="8" y="47"/>
                  <a:pt x="11" y="47"/>
                </a:cubicBezTo>
                <a:cubicBezTo>
                  <a:pt x="13" y="47"/>
                  <a:pt x="14" y="47"/>
                  <a:pt x="16" y="46"/>
                </a:cubicBezTo>
                <a:cubicBezTo>
                  <a:pt x="16" y="46"/>
                  <a:pt x="16" y="46"/>
                  <a:pt x="16" y="46"/>
                </a:cubicBezTo>
                <a:cubicBezTo>
                  <a:pt x="16" y="46"/>
                  <a:pt x="17" y="45"/>
                  <a:pt x="17" y="44"/>
                </a:cubicBezTo>
                <a:cubicBezTo>
                  <a:pt x="17" y="44"/>
                  <a:pt x="16" y="43"/>
                  <a:pt x="15" y="43"/>
                </a:cubicBezTo>
                <a:cubicBezTo>
                  <a:pt x="15" y="43"/>
                  <a:pt x="15" y="43"/>
                  <a:pt x="15" y="43"/>
                </a:cubicBezTo>
                <a:cubicBezTo>
                  <a:pt x="14" y="43"/>
                  <a:pt x="12" y="44"/>
                  <a:pt x="11" y="44"/>
                </a:cubicBezTo>
                <a:cubicBezTo>
                  <a:pt x="8" y="44"/>
                  <a:pt x="5" y="43"/>
                  <a:pt x="3" y="42"/>
                </a:cubicBezTo>
                <a:cubicBezTo>
                  <a:pt x="2" y="42"/>
                  <a:pt x="2" y="41"/>
                  <a:pt x="2" y="41"/>
                </a:cubicBezTo>
                <a:moveTo>
                  <a:pt x="60" y="98"/>
                </a:moveTo>
                <a:cubicBezTo>
                  <a:pt x="60" y="97"/>
                  <a:pt x="60" y="95"/>
                  <a:pt x="59" y="94"/>
                </a:cubicBezTo>
                <a:cubicBezTo>
                  <a:pt x="78" y="88"/>
                  <a:pt x="78" y="88"/>
                  <a:pt x="78" y="88"/>
                </a:cubicBezTo>
                <a:cubicBezTo>
                  <a:pt x="81" y="100"/>
                  <a:pt x="81" y="100"/>
                  <a:pt x="81" y="100"/>
                </a:cubicBezTo>
                <a:cubicBezTo>
                  <a:pt x="74" y="103"/>
                  <a:pt x="74" y="103"/>
                  <a:pt x="74" y="103"/>
                </a:cubicBezTo>
                <a:cubicBezTo>
                  <a:pt x="73" y="103"/>
                  <a:pt x="72" y="104"/>
                  <a:pt x="72" y="105"/>
                </a:cubicBezTo>
                <a:cubicBezTo>
                  <a:pt x="73" y="105"/>
                  <a:pt x="73" y="106"/>
                  <a:pt x="74" y="106"/>
                </a:cubicBezTo>
                <a:cubicBezTo>
                  <a:pt x="74" y="106"/>
                  <a:pt x="74" y="106"/>
                  <a:pt x="74" y="106"/>
                </a:cubicBezTo>
                <a:cubicBezTo>
                  <a:pt x="82" y="104"/>
                  <a:pt x="82" y="104"/>
                  <a:pt x="82" y="104"/>
                </a:cubicBezTo>
                <a:cubicBezTo>
                  <a:pt x="83" y="105"/>
                  <a:pt x="83" y="107"/>
                  <a:pt x="82" y="109"/>
                </a:cubicBezTo>
                <a:cubicBezTo>
                  <a:pt x="82" y="111"/>
                  <a:pt x="80" y="112"/>
                  <a:pt x="79" y="113"/>
                </a:cubicBezTo>
                <a:cubicBezTo>
                  <a:pt x="78" y="113"/>
                  <a:pt x="76" y="113"/>
                  <a:pt x="75" y="113"/>
                </a:cubicBezTo>
                <a:cubicBezTo>
                  <a:pt x="74" y="113"/>
                  <a:pt x="73" y="113"/>
                  <a:pt x="73" y="113"/>
                </a:cubicBezTo>
                <a:cubicBezTo>
                  <a:pt x="69" y="112"/>
                  <a:pt x="66" y="109"/>
                  <a:pt x="63" y="105"/>
                </a:cubicBezTo>
                <a:cubicBezTo>
                  <a:pt x="63" y="104"/>
                  <a:pt x="62" y="102"/>
                  <a:pt x="61" y="101"/>
                </a:cubicBezTo>
                <a:cubicBezTo>
                  <a:pt x="67" y="99"/>
                  <a:pt x="67" y="99"/>
                  <a:pt x="67" y="99"/>
                </a:cubicBezTo>
                <a:cubicBezTo>
                  <a:pt x="68" y="99"/>
                  <a:pt x="69" y="98"/>
                  <a:pt x="68" y="97"/>
                </a:cubicBezTo>
                <a:cubicBezTo>
                  <a:pt x="68" y="96"/>
                  <a:pt x="67" y="96"/>
                  <a:pt x="67" y="96"/>
                </a:cubicBezTo>
                <a:cubicBezTo>
                  <a:pt x="67" y="96"/>
                  <a:pt x="66" y="96"/>
                  <a:pt x="66" y="96"/>
                </a:cubicBezTo>
                <a:cubicBezTo>
                  <a:pt x="60" y="98"/>
                  <a:pt x="60" y="98"/>
                  <a:pt x="60" y="98"/>
                </a:cubicBezTo>
                <a:moveTo>
                  <a:pt x="63" y="90"/>
                </a:moveTo>
                <a:cubicBezTo>
                  <a:pt x="62" y="84"/>
                  <a:pt x="60" y="78"/>
                  <a:pt x="57" y="72"/>
                </a:cubicBezTo>
                <a:cubicBezTo>
                  <a:pt x="54" y="63"/>
                  <a:pt x="54" y="63"/>
                  <a:pt x="54" y="63"/>
                </a:cubicBezTo>
                <a:cubicBezTo>
                  <a:pt x="56" y="62"/>
                  <a:pt x="58" y="61"/>
                  <a:pt x="59" y="60"/>
                </a:cubicBezTo>
                <a:cubicBezTo>
                  <a:pt x="60" y="61"/>
                  <a:pt x="62" y="61"/>
                  <a:pt x="63" y="61"/>
                </a:cubicBezTo>
                <a:cubicBezTo>
                  <a:pt x="63" y="61"/>
                  <a:pt x="64" y="61"/>
                  <a:pt x="64" y="61"/>
                </a:cubicBezTo>
                <a:cubicBezTo>
                  <a:pt x="65" y="70"/>
                  <a:pt x="67" y="79"/>
                  <a:pt x="71" y="87"/>
                </a:cubicBezTo>
                <a:cubicBezTo>
                  <a:pt x="63" y="90"/>
                  <a:pt x="63" y="90"/>
                  <a:pt x="63" y="90"/>
                </a:cubicBezTo>
                <a:moveTo>
                  <a:pt x="50" y="59"/>
                </a:moveTo>
                <a:cubicBezTo>
                  <a:pt x="48" y="59"/>
                  <a:pt x="46" y="58"/>
                  <a:pt x="45" y="57"/>
                </a:cubicBezTo>
                <a:cubicBezTo>
                  <a:pt x="45" y="56"/>
                  <a:pt x="44" y="55"/>
                  <a:pt x="44" y="54"/>
                </a:cubicBezTo>
                <a:cubicBezTo>
                  <a:pt x="45" y="53"/>
                  <a:pt x="45" y="53"/>
                  <a:pt x="45" y="53"/>
                </a:cubicBezTo>
                <a:cubicBezTo>
                  <a:pt x="45" y="53"/>
                  <a:pt x="45" y="53"/>
                  <a:pt x="45" y="53"/>
                </a:cubicBezTo>
                <a:cubicBezTo>
                  <a:pt x="45" y="53"/>
                  <a:pt x="45" y="53"/>
                  <a:pt x="45" y="53"/>
                </a:cubicBezTo>
                <a:cubicBezTo>
                  <a:pt x="46" y="53"/>
                  <a:pt x="47" y="53"/>
                  <a:pt x="47" y="54"/>
                </a:cubicBezTo>
                <a:cubicBezTo>
                  <a:pt x="48" y="55"/>
                  <a:pt x="48" y="56"/>
                  <a:pt x="49" y="57"/>
                </a:cubicBezTo>
                <a:cubicBezTo>
                  <a:pt x="50" y="59"/>
                  <a:pt x="50" y="59"/>
                  <a:pt x="50" y="59"/>
                </a:cubicBezTo>
                <a:moveTo>
                  <a:pt x="58" y="56"/>
                </a:moveTo>
                <a:cubicBezTo>
                  <a:pt x="58" y="56"/>
                  <a:pt x="58" y="56"/>
                  <a:pt x="58" y="56"/>
                </a:cubicBezTo>
                <a:cubicBezTo>
                  <a:pt x="57" y="55"/>
                  <a:pt x="56" y="54"/>
                  <a:pt x="56" y="53"/>
                </a:cubicBezTo>
                <a:cubicBezTo>
                  <a:pt x="56" y="52"/>
                  <a:pt x="56" y="51"/>
                  <a:pt x="56" y="51"/>
                </a:cubicBezTo>
                <a:cubicBezTo>
                  <a:pt x="57" y="50"/>
                  <a:pt x="57" y="50"/>
                  <a:pt x="57" y="50"/>
                </a:cubicBezTo>
                <a:cubicBezTo>
                  <a:pt x="57" y="50"/>
                  <a:pt x="57" y="50"/>
                  <a:pt x="57" y="50"/>
                </a:cubicBezTo>
                <a:cubicBezTo>
                  <a:pt x="57" y="50"/>
                  <a:pt x="57" y="50"/>
                  <a:pt x="58" y="50"/>
                </a:cubicBezTo>
                <a:cubicBezTo>
                  <a:pt x="58" y="50"/>
                  <a:pt x="59" y="51"/>
                  <a:pt x="59" y="52"/>
                </a:cubicBezTo>
                <a:cubicBezTo>
                  <a:pt x="60" y="53"/>
                  <a:pt x="59" y="55"/>
                  <a:pt x="59" y="55"/>
                </a:cubicBezTo>
                <a:cubicBezTo>
                  <a:pt x="58" y="56"/>
                  <a:pt x="58" y="56"/>
                  <a:pt x="58" y="56"/>
                </a:cubicBezTo>
                <a:moveTo>
                  <a:pt x="67" y="56"/>
                </a:moveTo>
                <a:cubicBezTo>
                  <a:pt x="67" y="54"/>
                  <a:pt x="67" y="51"/>
                  <a:pt x="67" y="49"/>
                </a:cubicBezTo>
                <a:cubicBezTo>
                  <a:pt x="67" y="48"/>
                  <a:pt x="67" y="46"/>
                  <a:pt x="69" y="45"/>
                </a:cubicBezTo>
                <a:cubicBezTo>
                  <a:pt x="69" y="45"/>
                  <a:pt x="69" y="45"/>
                  <a:pt x="69" y="45"/>
                </a:cubicBezTo>
                <a:cubicBezTo>
                  <a:pt x="69" y="45"/>
                  <a:pt x="69" y="45"/>
                  <a:pt x="69" y="45"/>
                </a:cubicBezTo>
                <a:cubicBezTo>
                  <a:pt x="69" y="45"/>
                  <a:pt x="69" y="45"/>
                  <a:pt x="70" y="45"/>
                </a:cubicBezTo>
                <a:cubicBezTo>
                  <a:pt x="70" y="46"/>
                  <a:pt x="71" y="47"/>
                  <a:pt x="71" y="48"/>
                </a:cubicBezTo>
                <a:cubicBezTo>
                  <a:pt x="72" y="51"/>
                  <a:pt x="70" y="55"/>
                  <a:pt x="67" y="56"/>
                </a:cubicBezTo>
                <a:moveTo>
                  <a:pt x="55" y="92"/>
                </a:moveTo>
                <a:cubicBezTo>
                  <a:pt x="54" y="92"/>
                  <a:pt x="54" y="92"/>
                  <a:pt x="54" y="92"/>
                </a:cubicBezTo>
                <a:cubicBezTo>
                  <a:pt x="54" y="91"/>
                  <a:pt x="53" y="90"/>
                  <a:pt x="53" y="90"/>
                </a:cubicBezTo>
                <a:cubicBezTo>
                  <a:pt x="53" y="89"/>
                  <a:pt x="52" y="88"/>
                  <a:pt x="52" y="88"/>
                </a:cubicBezTo>
                <a:cubicBezTo>
                  <a:pt x="50" y="85"/>
                  <a:pt x="47" y="84"/>
                  <a:pt x="44" y="82"/>
                </a:cubicBezTo>
                <a:cubicBezTo>
                  <a:pt x="43" y="82"/>
                  <a:pt x="43" y="82"/>
                  <a:pt x="42" y="81"/>
                </a:cubicBezTo>
                <a:cubicBezTo>
                  <a:pt x="31" y="76"/>
                  <a:pt x="25" y="63"/>
                  <a:pt x="26" y="52"/>
                </a:cubicBezTo>
                <a:cubicBezTo>
                  <a:pt x="26" y="46"/>
                  <a:pt x="29" y="40"/>
                  <a:pt x="32" y="36"/>
                </a:cubicBezTo>
                <a:cubicBezTo>
                  <a:pt x="36" y="30"/>
                  <a:pt x="41" y="26"/>
                  <a:pt x="48" y="23"/>
                </a:cubicBezTo>
                <a:cubicBezTo>
                  <a:pt x="51" y="23"/>
                  <a:pt x="54" y="22"/>
                  <a:pt x="56" y="22"/>
                </a:cubicBezTo>
                <a:cubicBezTo>
                  <a:pt x="57" y="22"/>
                  <a:pt x="57" y="22"/>
                  <a:pt x="57" y="22"/>
                </a:cubicBezTo>
                <a:cubicBezTo>
                  <a:pt x="66" y="22"/>
                  <a:pt x="76" y="27"/>
                  <a:pt x="81" y="35"/>
                </a:cubicBezTo>
                <a:cubicBezTo>
                  <a:pt x="87" y="44"/>
                  <a:pt x="88" y="57"/>
                  <a:pt x="84" y="68"/>
                </a:cubicBezTo>
                <a:cubicBezTo>
                  <a:pt x="83" y="69"/>
                  <a:pt x="83" y="70"/>
                  <a:pt x="83" y="70"/>
                </a:cubicBezTo>
                <a:cubicBezTo>
                  <a:pt x="82" y="72"/>
                  <a:pt x="81" y="74"/>
                  <a:pt x="80" y="76"/>
                </a:cubicBezTo>
                <a:cubicBezTo>
                  <a:pt x="80" y="78"/>
                  <a:pt x="79" y="81"/>
                  <a:pt x="80" y="84"/>
                </a:cubicBezTo>
                <a:cubicBezTo>
                  <a:pt x="80" y="84"/>
                  <a:pt x="80" y="84"/>
                  <a:pt x="80" y="84"/>
                </a:cubicBezTo>
                <a:cubicBezTo>
                  <a:pt x="79" y="84"/>
                  <a:pt x="79" y="84"/>
                  <a:pt x="79" y="84"/>
                </a:cubicBezTo>
                <a:cubicBezTo>
                  <a:pt x="79" y="84"/>
                  <a:pt x="79" y="84"/>
                  <a:pt x="79" y="84"/>
                </a:cubicBezTo>
                <a:cubicBezTo>
                  <a:pt x="78" y="84"/>
                  <a:pt x="78" y="84"/>
                  <a:pt x="78" y="85"/>
                </a:cubicBezTo>
                <a:cubicBezTo>
                  <a:pt x="74" y="86"/>
                  <a:pt x="74" y="86"/>
                  <a:pt x="74" y="86"/>
                </a:cubicBezTo>
                <a:cubicBezTo>
                  <a:pt x="71" y="78"/>
                  <a:pt x="68" y="69"/>
                  <a:pt x="67" y="60"/>
                </a:cubicBezTo>
                <a:cubicBezTo>
                  <a:pt x="68" y="60"/>
                  <a:pt x="68" y="59"/>
                  <a:pt x="69" y="59"/>
                </a:cubicBezTo>
                <a:cubicBezTo>
                  <a:pt x="73" y="57"/>
                  <a:pt x="75" y="52"/>
                  <a:pt x="74" y="48"/>
                </a:cubicBezTo>
                <a:cubicBezTo>
                  <a:pt x="74" y="46"/>
                  <a:pt x="73" y="44"/>
                  <a:pt x="71" y="43"/>
                </a:cubicBezTo>
                <a:cubicBezTo>
                  <a:pt x="70" y="42"/>
                  <a:pt x="70" y="42"/>
                  <a:pt x="69" y="42"/>
                </a:cubicBezTo>
                <a:cubicBezTo>
                  <a:pt x="68" y="42"/>
                  <a:pt x="68" y="42"/>
                  <a:pt x="67" y="42"/>
                </a:cubicBezTo>
                <a:cubicBezTo>
                  <a:pt x="66" y="43"/>
                  <a:pt x="64" y="44"/>
                  <a:pt x="64" y="49"/>
                </a:cubicBezTo>
                <a:cubicBezTo>
                  <a:pt x="64" y="52"/>
                  <a:pt x="64" y="55"/>
                  <a:pt x="64" y="58"/>
                </a:cubicBezTo>
                <a:cubicBezTo>
                  <a:pt x="64" y="58"/>
                  <a:pt x="63" y="58"/>
                  <a:pt x="63" y="58"/>
                </a:cubicBezTo>
                <a:cubicBezTo>
                  <a:pt x="62" y="58"/>
                  <a:pt x="62" y="58"/>
                  <a:pt x="61" y="57"/>
                </a:cubicBezTo>
                <a:cubicBezTo>
                  <a:pt x="62" y="57"/>
                  <a:pt x="62" y="57"/>
                  <a:pt x="62" y="57"/>
                </a:cubicBezTo>
                <a:cubicBezTo>
                  <a:pt x="63" y="55"/>
                  <a:pt x="63" y="53"/>
                  <a:pt x="62" y="51"/>
                </a:cubicBezTo>
                <a:cubicBezTo>
                  <a:pt x="62" y="49"/>
                  <a:pt x="60" y="47"/>
                  <a:pt x="58" y="47"/>
                </a:cubicBezTo>
                <a:cubicBezTo>
                  <a:pt x="57" y="47"/>
                  <a:pt x="57" y="47"/>
                  <a:pt x="57" y="47"/>
                </a:cubicBezTo>
                <a:cubicBezTo>
                  <a:pt x="56" y="47"/>
                  <a:pt x="55" y="48"/>
                  <a:pt x="54" y="49"/>
                </a:cubicBezTo>
                <a:cubicBezTo>
                  <a:pt x="53" y="50"/>
                  <a:pt x="53" y="51"/>
                  <a:pt x="53" y="53"/>
                </a:cubicBezTo>
                <a:cubicBezTo>
                  <a:pt x="53" y="55"/>
                  <a:pt x="54" y="57"/>
                  <a:pt x="56" y="59"/>
                </a:cubicBezTo>
                <a:cubicBezTo>
                  <a:pt x="55" y="59"/>
                  <a:pt x="54" y="59"/>
                  <a:pt x="53" y="60"/>
                </a:cubicBezTo>
                <a:cubicBezTo>
                  <a:pt x="52" y="56"/>
                  <a:pt x="52" y="56"/>
                  <a:pt x="52" y="56"/>
                </a:cubicBezTo>
                <a:cubicBezTo>
                  <a:pt x="51" y="55"/>
                  <a:pt x="51" y="53"/>
                  <a:pt x="49" y="51"/>
                </a:cubicBezTo>
                <a:cubicBezTo>
                  <a:pt x="48" y="51"/>
                  <a:pt x="47" y="50"/>
                  <a:pt x="45" y="50"/>
                </a:cubicBezTo>
                <a:cubicBezTo>
                  <a:pt x="45" y="50"/>
                  <a:pt x="44" y="50"/>
                  <a:pt x="43" y="51"/>
                </a:cubicBezTo>
                <a:cubicBezTo>
                  <a:pt x="42" y="51"/>
                  <a:pt x="42" y="52"/>
                  <a:pt x="41" y="53"/>
                </a:cubicBezTo>
                <a:cubicBezTo>
                  <a:pt x="41" y="55"/>
                  <a:pt x="42" y="57"/>
                  <a:pt x="43" y="59"/>
                </a:cubicBezTo>
                <a:cubicBezTo>
                  <a:pt x="45" y="61"/>
                  <a:pt x="48" y="63"/>
                  <a:pt x="51" y="63"/>
                </a:cubicBezTo>
                <a:cubicBezTo>
                  <a:pt x="54" y="73"/>
                  <a:pt x="54" y="73"/>
                  <a:pt x="54" y="73"/>
                </a:cubicBezTo>
                <a:cubicBezTo>
                  <a:pt x="57" y="79"/>
                  <a:pt x="59" y="85"/>
                  <a:pt x="60" y="91"/>
                </a:cubicBezTo>
                <a:cubicBezTo>
                  <a:pt x="58" y="91"/>
                  <a:pt x="58" y="91"/>
                  <a:pt x="58" y="91"/>
                </a:cubicBezTo>
                <a:cubicBezTo>
                  <a:pt x="58" y="91"/>
                  <a:pt x="58" y="91"/>
                  <a:pt x="58" y="91"/>
                </a:cubicBezTo>
                <a:cubicBezTo>
                  <a:pt x="57" y="91"/>
                  <a:pt x="57" y="91"/>
                  <a:pt x="57" y="92"/>
                </a:cubicBezTo>
                <a:cubicBezTo>
                  <a:pt x="56" y="92"/>
                  <a:pt x="56" y="92"/>
                  <a:pt x="56" y="92"/>
                </a:cubicBezTo>
                <a:cubicBezTo>
                  <a:pt x="55" y="92"/>
                  <a:pt x="55" y="92"/>
                  <a:pt x="55" y="92"/>
                </a:cubicBezTo>
                <a:moveTo>
                  <a:pt x="57" y="19"/>
                </a:moveTo>
                <a:cubicBezTo>
                  <a:pt x="57" y="19"/>
                  <a:pt x="56" y="19"/>
                  <a:pt x="56" y="19"/>
                </a:cubicBezTo>
                <a:cubicBezTo>
                  <a:pt x="46" y="19"/>
                  <a:pt x="35" y="25"/>
                  <a:pt x="29" y="34"/>
                </a:cubicBezTo>
                <a:cubicBezTo>
                  <a:pt x="26" y="39"/>
                  <a:pt x="23" y="45"/>
                  <a:pt x="22" y="51"/>
                </a:cubicBezTo>
                <a:cubicBezTo>
                  <a:pt x="21" y="64"/>
                  <a:pt x="29" y="78"/>
                  <a:pt x="40" y="84"/>
                </a:cubicBezTo>
                <a:cubicBezTo>
                  <a:pt x="41" y="84"/>
                  <a:pt x="42" y="85"/>
                  <a:pt x="43" y="85"/>
                </a:cubicBezTo>
                <a:cubicBezTo>
                  <a:pt x="45" y="86"/>
                  <a:pt x="48" y="88"/>
                  <a:pt x="49" y="90"/>
                </a:cubicBezTo>
                <a:cubicBezTo>
                  <a:pt x="50" y="90"/>
                  <a:pt x="50" y="91"/>
                  <a:pt x="50" y="91"/>
                </a:cubicBezTo>
                <a:cubicBezTo>
                  <a:pt x="51" y="92"/>
                  <a:pt x="51" y="93"/>
                  <a:pt x="52" y="94"/>
                </a:cubicBezTo>
                <a:cubicBezTo>
                  <a:pt x="53" y="95"/>
                  <a:pt x="55" y="95"/>
                  <a:pt x="56" y="95"/>
                </a:cubicBezTo>
                <a:cubicBezTo>
                  <a:pt x="56" y="95"/>
                  <a:pt x="56" y="95"/>
                  <a:pt x="56" y="95"/>
                </a:cubicBezTo>
                <a:cubicBezTo>
                  <a:pt x="57" y="97"/>
                  <a:pt x="57" y="98"/>
                  <a:pt x="57" y="99"/>
                </a:cubicBezTo>
                <a:cubicBezTo>
                  <a:pt x="57" y="99"/>
                  <a:pt x="57" y="100"/>
                  <a:pt x="57" y="101"/>
                </a:cubicBezTo>
                <a:cubicBezTo>
                  <a:pt x="57" y="101"/>
                  <a:pt x="58" y="102"/>
                  <a:pt x="58" y="102"/>
                </a:cubicBezTo>
                <a:cubicBezTo>
                  <a:pt x="59" y="103"/>
                  <a:pt x="60" y="105"/>
                  <a:pt x="61" y="107"/>
                </a:cubicBezTo>
                <a:cubicBezTo>
                  <a:pt x="63" y="112"/>
                  <a:pt x="67" y="115"/>
                  <a:pt x="72" y="116"/>
                </a:cubicBezTo>
                <a:cubicBezTo>
                  <a:pt x="73" y="117"/>
                  <a:pt x="74" y="117"/>
                  <a:pt x="75" y="117"/>
                </a:cubicBezTo>
                <a:cubicBezTo>
                  <a:pt x="76" y="117"/>
                  <a:pt x="78" y="116"/>
                  <a:pt x="79" y="116"/>
                </a:cubicBezTo>
                <a:cubicBezTo>
                  <a:pt x="80" y="116"/>
                  <a:pt x="80" y="116"/>
                  <a:pt x="80" y="116"/>
                </a:cubicBezTo>
                <a:cubicBezTo>
                  <a:pt x="82" y="115"/>
                  <a:pt x="85" y="112"/>
                  <a:pt x="85" y="110"/>
                </a:cubicBezTo>
                <a:cubicBezTo>
                  <a:pt x="86" y="107"/>
                  <a:pt x="86" y="105"/>
                  <a:pt x="85" y="102"/>
                </a:cubicBezTo>
                <a:cubicBezTo>
                  <a:pt x="85" y="102"/>
                  <a:pt x="86" y="101"/>
                  <a:pt x="85" y="101"/>
                </a:cubicBezTo>
                <a:cubicBezTo>
                  <a:pt x="85" y="101"/>
                  <a:pt x="85" y="100"/>
                  <a:pt x="85" y="100"/>
                </a:cubicBezTo>
                <a:cubicBezTo>
                  <a:pt x="81" y="87"/>
                  <a:pt x="81" y="87"/>
                  <a:pt x="81" y="87"/>
                </a:cubicBezTo>
                <a:cubicBezTo>
                  <a:pt x="83" y="86"/>
                  <a:pt x="83" y="86"/>
                  <a:pt x="83" y="86"/>
                </a:cubicBezTo>
                <a:cubicBezTo>
                  <a:pt x="83" y="86"/>
                  <a:pt x="84" y="86"/>
                  <a:pt x="84" y="86"/>
                </a:cubicBezTo>
                <a:cubicBezTo>
                  <a:pt x="84" y="85"/>
                  <a:pt x="84" y="85"/>
                  <a:pt x="84" y="84"/>
                </a:cubicBezTo>
                <a:cubicBezTo>
                  <a:pt x="82" y="82"/>
                  <a:pt x="83" y="79"/>
                  <a:pt x="83" y="77"/>
                </a:cubicBezTo>
                <a:cubicBezTo>
                  <a:pt x="84" y="75"/>
                  <a:pt x="85" y="74"/>
                  <a:pt x="85" y="72"/>
                </a:cubicBezTo>
                <a:cubicBezTo>
                  <a:pt x="86" y="71"/>
                  <a:pt x="86" y="70"/>
                  <a:pt x="86" y="69"/>
                </a:cubicBezTo>
                <a:cubicBezTo>
                  <a:pt x="91" y="57"/>
                  <a:pt x="90" y="43"/>
                  <a:pt x="84" y="33"/>
                </a:cubicBezTo>
                <a:cubicBezTo>
                  <a:pt x="78" y="24"/>
                  <a:pt x="67" y="19"/>
                  <a:pt x="57" y="19"/>
                </a:cubicBezTo>
                <a:moveTo>
                  <a:pt x="91" y="11"/>
                </a:moveTo>
                <a:cubicBezTo>
                  <a:pt x="90" y="11"/>
                  <a:pt x="90" y="11"/>
                  <a:pt x="90" y="12"/>
                </a:cubicBezTo>
                <a:cubicBezTo>
                  <a:pt x="86" y="15"/>
                  <a:pt x="83" y="18"/>
                  <a:pt x="81" y="22"/>
                </a:cubicBezTo>
                <a:cubicBezTo>
                  <a:pt x="80" y="23"/>
                  <a:pt x="81" y="24"/>
                  <a:pt x="81" y="24"/>
                </a:cubicBezTo>
                <a:cubicBezTo>
                  <a:pt x="82" y="24"/>
                  <a:pt x="82" y="24"/>
                  <a:pt x="82" y="24"/>
                </a:cubicBezTo>
                <a:cubicBezTo>
                  <a:pt x="82" y="24"/>
                  <a:pt x="83" y="24"/>
                  <a:pt x="83" y="24"/>
                </a:cubicBezTo>
                <a:cubicBezTo>
                  <a:pt x="83" y="24"/>
                  <a:pt x="83" y="24"/>
                  <a:pt x="84" y="24"/>
                </a:cubicBezTo>
                <a:cubicBezTo>
                  <a:pt x="86" y="20"/>
                  <a:pt x="88" y="17"/>
                  <a:pt x="92" y="14"/>
                </a:cubicBezTo>
                <a:cubicBezTo>
                  <a:pt x="92" y="13"/>
                  <a:pt x="92" y="12"/>
                  <a:pt x="92" y="12"/>
                </a:cubicBezTo>
                <a:cubicBezTo>
                  <a:pt x="91" y="11"/>
                  <a:pt x="91" y="11"/>
                  <a:pt x="91" y="11"/>
                </a:cubicBezTo>
                <a:moveTo>
                  <a:pt x="39" y="0"/>
                </a:moveTo>
                <a:cubicBezTo>
                  <a:pt x="39" y="0"/>
                  <a:pt x="39" y="0"/>
                  <a:pt x="39" y="0"/>
                </a:cubicBezTo>
                <a:cubicBezTo>
                  <a:pt x="38" y="0"/>
                  <a:pt x="38" y="1"/>
                  <a:pt x="38" y="2"/>
                </a:cubicBezTo>
                <a:cubicBezTo>
                  <a:pt x="41" y="15"/>
                  <a:pt x="41" y="15"/>
                  <a:pt x="41" y="15"/>
                </a:cubicBezTo>
                <a:cubicBezTo>
                  <a:pt x="42" y="15"/>
                  <a:pt x="42" y="16"/>
                  <a:pt x="43" y="16"/>
                </a:cubicBezTo>
                <a:cubicBezTo>
                  <a:pt x="43" y="16"/>
                  <a:pt x="43" y="16"/>
                  <a:pt x="43" y="16"/>
                </a:cubicBezTo>
                <a:cubicBezTo>
                  <a:pt x="43" y="16"/>
                  <a:pt x="43" y="16"/>
                  <a:pt x="43" y="16"/>
                </a:cubicBezTo>
                <a:cubicBezTo>
                  <a:pt x="44" y="16"/>
                  <a:pt x="45" y="15"/>
                  <a:pt x="44" y="14"/>
                </a:cubicBezTo>
                <a:cubicBezTo>
                  <a:pt x="41" y="1"/>
                  <a:pt x="41" y="1"/>
                  <a:pt x="41" y="1"/>
                </a:cubicBezTo>
                <a:cubicBezTo>
                  <a:pt x="41" y="1"/>
                  <a:pt x="40" y="0"/>
                  <a:pt x="39"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4" name="Freeform 14">
            <a:extLst>
              <a:ext uri="{FF2B5EF4-FFF2-40B4-BE49-F238E27FC236}">
                <a16:creationId xmlns:a16="http://schemas.microsoft.com/office/drawing/2014/main" id="{E287499D-2AD5-5A46-8540-F7BF68DDAFCC}"/>
              </a:ext>
            </a:extLst>
          </p:cNvPr>
          <p:cNvSpPr>
            <a:spLocks noEditPoints="1"/>
          </p:cNvSpPr>
          <p:nvPr/>
        </p:nvSpPr>
        <p:spPr bwMode="auto">
          <a:xfrm>
            <a:off x="11604173" y="4729640"/>
            <a:ext cx="573052" cy="409047"/>
          </a:xfrm>
          <a:custGeom>
            <a:avLst/>
            <a:gdLst>
              <a:gd name="T0" fmla="*/ 101 w 148"/>
              <a:gd name="T1" fmla="*/ 65 h 106"/>
              <a:gd name="T2" fmla="*/ 30 w 148"/>
              <a:gd name="T3" fmla="*/ 31 h 106"/>
              <a:gd name="T4" fmla="*/ 54 w 148"/>
              <a:gd name="T5" fmla="*/ 85 h 106"/>
              <a:gd name="T6" fmla="*/ 106 w 148"/>
              <a:gd name="T7" fmla="*/ 65 h 106"/>
              <a:gd name="T8" fmla="*/ 31 w 148"/>
              <a:gd name="T9" fmla="*/ 30 h 106"/>
              <a:gd name="T10" fmla="*/ 4 w 148"/>
              <a:gd name="T11" fmla="*/ 4 h 106"/>
              <a:gd name="T12" fmla="*/ 22 w 148"/>
              <a:gd name="T13" fmla="*/ 22 h 106"/>
              <a:gd name="T14" fmla="*/ 27 w 148"/>
              <a:gd name="T15" fmla="*/ 13 h 106"/>
              <a:gd name="T16" fmla="*/ 29 w 148"/>
              <a:gd name="T17" fmla="*/ 24 h 106"/>
              <a:gd name="T18" fmla="*/ 34 w 148"/>
              <a:gd name="T19" fmla="*/ 16 h 106"/>
              <a:gd name="T20" fmla="*/ 36 w 148"/>
              <a:gd name="T21" fmla="*/ 27 h 106"/>
              <a:gd name="T22" fmla="*/ 41 w 148"/>
              <a:gd name="T23" fmla="*/ 19 h 106"/>
              <a:gd name="T24" fmla="*/ 41 w 148"/>
              <a:gd name="T25" fmla="*/ 29 h 106"/>
              <a:gd name="T26" fmla="*/ 44 w 148"/>
              <a:gd name="T27" fmla="*/ 30 h 106"/>
              <a:gd name="T28" fmla="*/ 52 w 148"/>
              <a:gd name="T29" fmla="*/ 23 h 106"/>
              <a:gd name="T30" fmla="*/ 49 w 148"/>
              <a:gd name="T31" fmla="*/ 34 h 106"/>
              <a:gd name="T32" fmla="*/ 54 w 148"/>
              <a:gd name="T33" fmla="*/ 25 h 106"/>
              <a:gd name="T34" fmla="*/ 57 w 148"/>
              <a:gd name="T35" fmla="*/ 26 h 106"/>
              <a:gd name="T36" fmla="*/ 55 w 148"/>
              <a:gd name="T37" fmla="*/ 35 h 106"/>
              <a:gd name="T38" fmla="*/ 60 w 148"/>
              <a:gd name="T39" fmla="*/ 27 h 106"/>
              <a:gd name="T40" fmla="*/ 60 w 148"/>
              <a:gd name="T41" fmla="*/ 36 h 106"/>
              <a:gd name="T42" fmla="*/ 63 w 148"/>
              <a:gd name="T43" fmla="*/ 37 h 106"/>
              <a:gd name="T44" fmla="*/ 71 w 148"/>
              <a:gd name="T45" fmla="*/ 31 h 106"/>
              <a:gd name="T46" fmla="*/ 68 w 148"/>
              <a:gd name="T47" fmla="*/ 42 h 106"/>
              <a:gd name="T48" fmla="*/ 74 w 148"/>
              <a:gd name="T49" fmla="*/ 33 h 106"/>
              <a:gd name="T50" fmla="*/ 73 w 148"/>
              <a:gd name="T51" fmla="*/ 42 h 106"/>
              <a:gd name="T52" fmla="*/ 76 w 148"/>
              <a:gd name="T53" fmla="*/ 44 h 106"/>
              <a:gd name="T54" fmla="*/ 84 w 148"/>
              <a:gd name="T55" fmla="*/ 38 h 106"/>
              <a:gd name="T56" fmla="*/ 83 w 148"/>
              <a:gd name="T57" fmla="*/ 47 h 106"/>
              <a:gd name="T58" fmla="*/ 87 w 148"/>
              <a:gd name="T59" fmla="*/ 39 h 106"/>
              <a:gd name="T60" fmla="*/ 89 w 148"/>
              <a:gd name="T61" fmla="*/ 49 h 106"/>
              <a:gd name="T62" fmla="*/ 92 w 148"/>
              <a:gd name="T63" fmla="*/ 50 h 106"/>
              <a:gd name="T64" fmla="*/ 99 w 148"/>
              <a:gd name="T65" fmla="*/ 45 h 106"/>
              <a:gd name="T66" fmla="*/ 97 w 148"/>
              <a:gd name="T67" fmla="*/ 54 h 106"/>
              <a:gd name="T68" fmla="*/ 102 w 148"/>
              <a:gd name="T69" fmla="*/ 45 h 106"/>
              <a:gd name="T70" fmla="*/ 102 w 148"/>
              <a:gd name="T71" fmla="*/ 55 h 106"/>
              <a:gd name="T72" fmla="*/ 105 w 148"/>
              <a:gd name="T73" fmla="*/ 56 h 106"/>
              <a:gd name="T74" fmla="*/ 112 w 148"/>
              <a:gd name="T75" fmla="*/ 50 h 106"/>
              <a:gd name="T76" fmla="*/ 112 w 148"/>
              <a:gd name="T77" fmla="*/ 60 h 106"/>
              <a:gd name="T78" fmla="*/ 118 w 148"/>
              <a:gd name="T79" fmla="*/ 53 h 106"/>
              <a:gd name="T80" fmla="*/ 117 w 148"/>
              <a:gd name="T81" fmla="*/ 63 h 106"/>
              <a:gd name="T82" fmla="*/ 124 w 148"/>
              <a:gd name="T83" fmla="*/ 55 h 106"/>
              <a:gd name="T84" fmla="*/ 124 w 148"/>
              <a:gd name="T85" fmla="*/ 65 h 106"/>
              <a:gd name="T86" fmla="*/ 143 w 148"/>
              <a:gd name="T87" fmla="*/ 65 h 106"/>
              <a:gd name="T88" fmla="*/ 0 w 148"/>
              <a:gd name="T89" fmla="*/ 0 h 106"/>
              <a:gd name="T90" fmla="*/ 41 w 148"/>
              <a:gd name="T91" fmla="*/ 105 h 106"/>
              <a:gd name="T92" fmla="*/ 147 w 148"/>
              <a:gd name="T93" fmla="*/ 67 h 106"/>
              <a:gd name="T94" fmla="*/ 95 w 148"/>
              <a:gd name="T95" fmla="*/ 3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06">
                <a:moveTo>
                  <a:pt x="55" y="81"/>
                </a:moveTo>
                <a:cubicBezTo>
                  <a:pt x="35" y="35"/>
                  <a:pt x="35" y="35"/>
                  <a:pt x="35" y="35"/>
                </a:cubicBezTo>
                <a:cubicBezTo>
                  <a:pt x="101" y="65"/>
                  <a:pt x="101" y="65"/>
                  <a:pt x="101" y="65"/>
                </a:cubicBezTo>
                <a:cubicBezTo>
                  <a:pt x="55" y="81"/>
                  <a:pt x="55" y="81"/>
                  <a:pt x="55" y="81"/>
                </a:cubicBezTo>
                <a:moveTo>
                  <a:pt x="31" y="30"/>
                </a:moveTo>
                <a:cubicBezTo>
                  <a:pt x="31" y="30"/>
                  <a:pt x="31" y="31"/>
                  <a:pt x="30" y="31"/>
                </a:cubicBezTo>
                <a:cubicBezTo>
                  <a:pt x="30" y="31"/>
                  <a:pt x="30" y="32"/>
                  <a:pt x="30" y="33"/>
                </a:cubicBezTo>
                <a:cubicBezTo>
                  <a:pt x="52" y="84"/>
                  <a:pt x="52" y="84"/>
                  <a:pt x="52" y="84"/>
                </a:cubicBezTo>
                <a:cubicBezTo>
                  <a:pt x="53" y="85"/>
                  <a:pt x="53" y="85"/>
                  <a:pt x="54" y="85"/>
                </a:cubicBezTo>
                <a:cubicBezTo>
                  <a:pt x="54" y="85"/>
                  <a:pt x="54" y="85"/>
                  <a:pt x="54" y="85"/>
                </a:cubicBezTo>
                <a:cubicBezTo>
                  <a:pt x="105" y="67"/>
                  <a:pt x="105" y="67"/>
                  <a:pt x="105" y="67"/>
                </a:cubicBezTo>
                <a:cubicBezTo>
                  <a:pt x="106" y="67"/>
                  <a:pt x="106" y="66"/>
                  <a:pt x="106" y="65"/>
                </a:cubicBezTo>
                <a:cubicBezTo>
                  <a:pt x="106" y="65"/>
                  <a:pt x="106" y="64"/>
                  <a:pt x="105" y="64"/>
                </a:cubicBezTo>
                <a:cubicBezTo>
                  <a:pt x="32" y="31"/>
                  <a:pt x="32" y="31"/>
                  <a:pt x="32" y="31"/>
                </a:cubicBezTo>
                <a:cubicBezTo>
                  <a:pt x="32" y="31"/>
                  <a:pt x="32" y="30"/>
                  <a:pt x="31" y="30"/>
                </a:cubicBezTo>
                <a:moveTo>
                  <a:pt x="43" y="102"/>
                </a:moveTo>
                <a:cubicBezTo>
                  <a:pt x="17" y="36"/>
                  <a:pt x="17" y="36"/>
                  <a:pt x="17" y="36"/>
                </a:cubicBezTo>
                <a:cubicBezTo>
                  <a:pt x="13" y="25"/>
                  <a:pt x="9" y="15"/>
                  <a:pt x="4" y="4"/>
                </a:cubicBezTo>
                <a:cubicBezTo>
                  <a:pt x="11" y="7"/>
                  <a:pt x="17" y="9"/>
                  <a:pt x="24" y="12"/>
                </a:cubicBezTo>
                <a:cubicBezTo>
                  <a:pt x="21" y="20"/>
                  <a:pt x="21" y="20"/>
                  <a:pt x="21" y="20"/>
                </a:cubicBezTo>
                <a:cubicBezTo>
                  <a:pt x="21" y="21"/>
                  <a:pt x="22" y="22"/>
                  <a:pt x="22" y="22"/>
                </a:cubicBezTo>
                <a:cubicBezTo>
                  <a:pt x="23" y="22"/>
                  <a:pt x="23" y="22"/>
                  <a:pt x="23" y="22"/>
                </a:cubicBezTo>
                <a:cubicBezTo>
                  <a:pt x="24" y="22"/>
                  <a:pt x="24" y="22"/>
                  <a:pt x="24" y="21"/>
                </a:cubicBezTo>
                <a:cubicBezTo>
                  <a:pt x="27" y="13"/>
                  <a:pt x="27" y="13"/>
                  <a:pt x="27" y="13"/>
                </a:cubicBezTo>
                <a:cubicBezTo>
                  <a:pt x="28" y="14"/>
                  <a:pt x="30" y="14"/>
                  <a:pt x="31" y="15"/>
                </a:cubicBezTo>
                <a:cubicBezTo>
                  <a:pt x="28" y="22"/>
                  <a:pt x="28" y="22"/>
                  <a:pt x="28" y="22"/>
                </a:cubicBezTo>
                <a:cubicBezTo>
                  <a:pt x="28" y="23"/>
                  <a:pt x="28" y="24"/>
                  <a:pt x="29" y="24"/>
                </a:cubicBezTo>
                <a:cubicBezTo>
                  <a:pt x="29" y="25"/>
                  <a:pt x="29" y="25"/>
                  <a:pt x="29" y="25"/>
                </a:cubicBezTo>
                <a:cubicBezTo>
                  <a:pt x="30" y="25"/>
                  <a:pt x="31" y="24"/>
                  <a:pt x="31" y="24"/>
                </a:cubicBezTo>
                <a:cubicBezTo>
                  <a:pt x="34" y="16"/>
                  <a:pt x="34" y="16"/>
                  <a:pt x="34" y="16"/>
                </a:cubicBezTo>
                <a:cubicBezTo>
                  <a:pt x="35" y="16"/>
                  <a:pt x="36" y="17"/>
                  <a:pt x="38" y="17"/>
                </a:cubicBezTo>
                <a:cubicBezTo>
                  <a:pt x="35" y="25"/>
                  <a:pt x="35" y="25"/>
                  <a:pt x="35" y="25"/>
                </a:cubicBezTo>
                <a:cubicBezTo>
                  <a:pt x="34" y="25"/>
                  <a:pt x="35" y="26"/>
                  <a:pt x="36" y="27"/>
                </a:cubicBezTo>
                <a:cubicBezTo>
                  <a:pt x="36" y="27"/>
                  <a:pt x="36" y="27"/>
                  <a:pt x="36" y="27"/>
                </a:cubicBezTo>
                <a:cubicBezTo>
                  <a:pt x="37" y="27"/>
                  <a:pt x="37" y="26"/>
                  <a:pt x="38" y="26"/>
                </a:cubicBezTo>
                <a:cubicBezTo>
                  <a:pt x="41" y="19"/>
                  <a:pt x="41" y="19"/>
                  <a:pt x="41" y="19"/>
                </a:cubicBezTo>
                <a:cubicBezTo>
                  <a:pt x="42" y="19"/>
                  <a:pt x="43" y="20"/>
                  <a:pt x="45" y="20"/>
                </a:cubicBezTo>
                <a:cubicBezTo>
                  <a:pt x="45" y="21"/>
                  <a:pt x="45" y="21"/>
                  <a:pt x="45" y="21"/>
                </a:cubicBezTo>
                <a:cubicBezTo>
                  <a:pt x="41" y="29"/>
                  <a:pt x="41" y="29"/>
                  <a:pt x="41" y="29"/>
                </a:cubicBezTo>
                <a:cubicBezTo>
                  <a:pt x="41" y="29"/>
                  <a:pt x="42" y="30"/>
                  <a:pt x="42" y="31"/>
                </a:cubicBezTo>
                <a:cubicBezTo>
                  <a:pt x="43" y="31"/>
                  <a:pt x="43" y="31"/>
                  <a:pt x="43" y="31"/>
                </a:cubicBezTo>
                <a:cubicBezTo>
                  <a:pt x="44" y="31"/>
                  <a:pt x="44" y="30"/>
                  <a:pt x="44" y="30"/>
                </a:cubicBezTo>
                <a:cubicBezTo>
                  <a:pt x="48" y="22"/>
                  <a:pt x="48" y="22"/>
                  <a:pt x="48" y="22"/>
                </a:cubicBezTo>
                <a:cubicBezTo>
                  <a:pt x="48" y="22"/>
                  <a:pt x="48" y="22"/>
                  <a:pt x="48" y="22"/>
                </a:cubicBezTo>
                <a:cubicBezTo>
                  <a:pt x="49" y="22"/>
                  <a:pt x="50" y="23"/>
                  <a:pt x="52" y="23"/>
                </a:cubicBezTo>
                <a:cubicBezTo>
                  <a:pt x="51" y="24"/>
                  <a:pt x="51" y="24"/>
                  <a:pt x="51" y="24"/>
                </a:cubicBezTo>
                <a:cubicBezTo>
                  <a:pt x="48" y="32"/>
                  <a:pt x="48" y="32"/>
                  <a:pt x="48" y="32"/>
                </a:cubicBezTo>
                <a:cubicBezTo>
                  <a:pt x="48" y="33"/>
                  <a:pt x="48" y="34"/>
                  <a:pt x="49" y="34"/>
                </a:cubicBezTo>
                <a:cubicBezTo>
                  <a:pt x="50" y="34"/>
                  <a:pt x="50" y="34"/>
                  <a:pt x="50" y="34"/>
                </a:cubicBezTo>
                <a:cubicBezTo>
                  <a:pt x="50" y="34"/>
                  <a:pt x="51" y="34"/>
                  <a:pt x="51" y="33"/>
                </a:cubicBezTo>
                <a:cubicBezTo>
                  <a:pt x="54" y="25"/>
                  <a:pt x="54" y="25"/>
                  <a:pt x="54" y="25"/>
                </a:cubicBezTo>
                <a:cubicBezTo>
                  <a:pt x="54" y="24"/>
                  <a:pt x="54" y="24"/>
                  <a:pt x="54" y="24"/>
                </a:cubicBezTo>
                <a:cubicBezTo>
                  <a:pt x="55" y="25"/>
                  <a:pt x="56" y="25"/>
                  <a:pt x="57" y="26"/>
                </a:cubicBezTo>
                <a:cubicBezTo>
                  <a:pt x="57" y="26"/>
                  <a:pt x="57" y="26"/>
                  <a:pt x="57" y="26"/>
                </a:cubicBezTo>
                <a:cubicBezTo>
                  <a:pt x="54" y="33"/>
                  <a:pt x="54" y="33"/>
                  <a:pt x="54" y="33"/>
                </a:cubicBezTo>
                <a:cubicBezTo>
                  <a:pt x="54" y="34"/>
                  <a:pt x="54" y="35"/>
                  <a:pt x="55" y="35"/>
                </a:cubicBezTo>
                <a:cubicBezTo>
                  <a:pt x="55" y="35"/>
                  <a:pt x="55" y="35"/>
                  <a:pt x="55" y="35"/>
                </a:cubicBezTo>
                <a:cubicBezTo>
                  <a:pt x="56" y="35"/>
                  <a:pt x="57" y="35"/>
                  <a:pt x="57" y="34"/>
                </a:cubicBezTo>
                <a:cubicBezTo>
                  <a:pt x="60" y="27"/>
                  <a:pt x="60" y="27"/>
                  <a:pt x="60" y="27"/>
                </a:cubicBezTo>
                <a:cubicBezTo>
                  <a:pt x="60" y="27"/>
                  <a:pt x="60" y="27"/>
                  <a:pt x="60" y="27"/>
                </a:cubicBezTo>
                <a:cubicBezTo>
                  <a:pt x="61" y="27"/>
                  <a:pt x="62" y="28"/>
                  <a:pt x="64" y="28"/>
                </a:cubicBezTo>
                <a:cubicBezTo>
                  <a:pt x="63" y="28"/>
                  <a:pt x="63" y="28"/>
                  <a:pt x="63" y="28"/>
                </a:cubicBezTo>
                <a:cubicBezTo>
                  <a:pt x="60" y="36"/>
                  <a:pt x="60" y="36"/>
                  <a:pt x="60" y="36"/>
                </a:cubicBezTo>
                <a:cubicBezTo>
                  <a:pt x="60" y="37"/>
                  <a:pt x="60" y="38"/>
                  <a:pt x="61" y="38"/>
                </a:cubicBezTo>
                <a:cubicBezTo>
                  <a:pt x="62" y="38"/>
                  <a:pt x="62" y="38"/>
                  <a:pt x="62" y="38"/>
                </a:cubicBezTo>
                <a:cubicBezTo>
                  <a:pt x="62" y="38"/>
                  <a:pt x="63" y="38"/>
                  <a:pt x="63" y="37"/>
                </a:cubicBezTo>
                <a:cubicBezTo>
                  <a:pt x="66" y="30"/>
                  <a:pt x="66" y="30"/>
                  <a:pt x="66" y="30"/>
                </a:cubicBezTo>
                <a:cubicBezTo>
                  <a:pt x="66" y="30"/>
                  <a:pt x="66" y="30"/>
                  <a:pt x="66" y="30"/>
                </a:cubicBezTo>
                <a:cubicBezTo>
                  <a:pt x="68" y="30"/>
                  <a:pt x="69" y="31"/>
                  <a:pt x="71" y="31"/>
                </a:cubicBezTo>
                <a:cubicBezTo>
                  <a:pt x="71" y="32"/>
                  <a:pt x="71" y="32"/>
                  <a:pt x="71" y="32"/>
                </a:cubicBezTo>
                <a:cubicBezTo>
                  <a:pt x="70" y="35"/>
                  <a:pt x="69" y="37"/>
                  <a:pt x="67" y="40"/>
                </a:cubicBezTo>
                <a:cubicBezTo>
                  <a:pt x="67" y="40"/>
                  <a:pt x="67" y="41"/>
                  <a:pt x="68" y="42"/>
                </a:cubicBezTo>
                <a:cubicBezTo>
                  <a:pt x="69" y="42"/>
                  <a:pt x="69" y="42"/>
                  <a:pt x="69" y="42"/>
                </a:cubicBezTo>
                <a:cubicBezTo>
                  <a:pt x="69" y="42"/>
                  <a:pt x="70" y="42"/>
                  <a:pt x="70" y="41"/>
                </a:cubicBezTo>
                <a:cubicBezTo>
                  <a:pt x="72" y="39"/>
                  <a:pt x="73" y="36"/>
                  <a:pt x="74" y="33"/>
                </a:cubicBezTo>
                <a:cubicBezTo>
                  <a:pt x="75" y="33"/>
                  <a:pt x="76" y="34"/>
                  <a:pt x="77" y="34"/>
                </a:cubicBezTo>
                <a:cubicBezTo>
                  <a:pt x="77" y="35"/>
                  <a:pt x="77" y="35"/>
                  <a:pt x="77" y="35"/>
                </a:cubicBezTo>
                <a:cubicBezTo>
                  <a:pt x="73" y="42"/>
                  <a:pt x="73" y="42"/>
                  <a:pt x="73" y="42"/>
                </a:cubicBezTo>
                <a:cubicBezTo>
                  <a:pt x="73" y="43"/>
                  <a:pt x="73" y="44"/>
                  <a:pt x="74" y="44"/>
                </a:cubicBezTo>
                <a:cubicBezTo>
                  <a:pt x="75" y="45"/>
                  <a:pt x="75" y="45"/>
                  <a:pt x="75" y="45"/>
                </a:cubicBezTo>
                <a:cubicBezTo>
                  <a:pt x="76" y="45"/>
                  <a:pt x="76" y="44"/>
                  <a:pt x="76" y="44"/>
                </a:cubicBezTo>
                <a:cubicBezTo>
                  <a:pt x="80" y="35"/>
                  <a:pt x="80" y="35"/>
                  <a:pt x="80" y="35"/>
                </a:cubicBezTo>
                <a:cubicBezTo>
                  <a:pt x="81" y="36"/>
                  <a:pt x="83" y="37"/>
                  <a:pt x="84" y="37"/>
                </a:cubicBezTo>
                <a:cubicBezTo>
                  <a:pt x="84" y="38"/>
                  <a:pt x="84" y="38"/>
                  <a:pt x="84" y="38"/>
                </a:cubicBezTo>
                <a:cubicBezTo>
                  <a:pt x="81" y="45"/>
                  <a:pt x="81" y="45"/>
                  <a:pt x="81" y="45"/>
                </a:cubicBezTo>
                <a:cubicBezTo>
                  <a:pt x="81" y="46"/>
                  <a:pt x="81" y="47"/>
                  <a:pt x="82" y="47"/>
                </a:cubicBezTo>
                <a:cubicBezTo>
                  <a:pt x="83" y="47"/>
                  <a:pt x="83" y="47"/>
                  <a:pt x="83" y="47"/>
                </a:cubicBezTo>
                <a:cubicBezTo>
                  <a:pt x="83" y="47"/>
                  <a:pt x="84" y="47"/>
                  <a:pt x="84" y="46"/>
                </a:cubicBezTo>
                <a:cubicBezTo>
                  <a:pt x="87" y="39"/>
                  <a:pt x="87" y="39"/>
                  <a:pt x="87" y="39"/>
                </a:cubicBezTo>
                <a:cubicBezTo>
                  <a:pt x="87" y="39"/>
                  <a:pt x="87" y="39"/>
                  <a:pt x="87" y="39"/>
                </a:cubicBezTo>
                <a:cubicBezTo>
                  <a:pt x="89" y="39"/>
                  <a:pt x="91" y="40"/>
                  <a:pt x="92" y="41"/>
                </a:cubicBezTo>
                <a:cubicBezTo>
                  <a:pt x="92" y="41"/>
                  <a:pt x="92" y="42"/>
                  <a:pt x="92" y="42"/>
                </a:cubicBezTo>
                <a:cubicBezTo>
                  <a:pt x="89" y="49"/>
                  <a:pt x="89" y="49"/>
                  <a:pt x="89" y="49"/>
                </a:cubicBezTo>
                <a:cubicBezTo>
                  <a:pt x="89" y="50"/>
                  <a:pt x="89" y="51"/>
                  <a:pt x="90" y="51"/>
                </a:cubicBezTo>
                <a:cubicBezTo>
                  <a:pt x="90" y="51"/>
                  <a:pt x="90" y="51"/>
                  <a:pt x="90" y="51"/>
                </a:cubicBezTo>
                <a:cubicBezTo>
                  <a:pt x="91" y="51"/>
                  <a:pt x="92" y="51"/>
                  <a:pt x="92" y="50"/>
                </a:cubicBezTo>
                <a:cubicBezTo>
                  <a:pt x="96" y="42"/>
                  <a:pt x="96" y="42"/>
                  <a:pt x="96" y="42"/>
                </a:cubicBezTo>
                <a:cubicBezTo>
                  <a:pt x="97" y="43"/>
                  <a:pt x="98" y="43"/>
                  <a:pt x="99" y="44"/>
                </a:cubicBezTo>
                <a:cubicBezTo>
                  <a:pt x="99" y="45"/>
                  <a:pt x="99" y="45"/>
                  <a:pt x="99" y="45"/>
                </a:cubicBezTo>
                <a:cubicBezTo>
                  <a:pt x="95" y="52"/>
                  <a:pt x="95" y="52"/>
                  <a:pt x="95" y="52"/>
                </a:cubicBezTo>
                <a:cubicBezTo>
                  <a:pt x="95" y="52"/>
                  <a:pt x="95" y="53"/>
                  <a:pt x="96" y="54"/>
                </a:cubicBezTo>
                <a:cubicBezTo>
                  <a:pt x="97" y="54"/>
                  <a:pt x="97" y="54"/>
                  <a:pt x="97" y="54"/>
                </a:cubicBezTo>
                <a:cubicBezTo>
                  <a:pt x="97" y="54"/>
                  <a:pt x="98" y="54"/>
                  <a:pt x="98" y="53"/>
                </a:cubicBezTo>
                <a:cubicBezTo>
                  <a:pt x="102" y="46"/>
                  <a:pt x="102" y="46"/>
                  <a:pt x="102" y="46"/>
                </a:cubicBezTo>
                <a:cubicBezTo>
                  <a:pt x="102" y="45"/>
                  <a:pt x="102" y="45"/>
                  <a:pt x="102" y="45"/>
                </a:cubicBezTo>
                <a:cubicBezTo>
                  <a:pt x="103" y="46"/>
                  <a:pt x="104" y="46"/>
                  <a:pt x="105" y="47"/>
                </a:cubicBezTo>
                <a:cubicBezTo>
                  <a:pt x="105" y="47"/>
                  <a:pt x="105" y="48"/>
                  <a:pt x="105" y="48"/>
                </a:cubicBezTo>
                <a:cubicBezTo>
                  <a:pt x="102" y="55"/>
                  <a:pt x="102" y="55"/>
                  <a:pt x="102" y="55"/>
                </a:cubicBezTo>
                <a:cubicBezTo>
                  <a:pt x="102" y="56"/>
                  <a:pt x="102" y="57"/>
                  <a:pt x="103" y="57"/>
                </a:cubicBezTo>
                <a:cubicBezTo>
                  <a:pt x="104" y="57"/>
                  <a:pt x="104" y="57"/>
                  <a:pt x="104" y="57"/>
                </a:cubicBezTo>
                <a:cubicBezTo>
                  <a:pt x="105" y="57"/>
                  <a:pt x="105" y="57"/>
                  <a:pt x="105" y="56"/>
                </a:cubicBezTo>
                <a:cubicBezTo>
                  <a:pt x="108" y="48"/>
                  <a:pt x="108" y="48"/>
                  <a:pt x="108" y="48"/>
                </a:cubicBezTo>
                <a:cubicBezTo>
                  <a:pt x="110" y="49"/>
                  <a:pt x="111" y="49"/>
                  <a:pt x="112" y="50"/>
                </a:cubicBezTo>
                <a:cubicBezTo>
                  <a:pt x="112" y="50"/>
                  <a:pt x="112" y="50"/>
                  <a:pt x="112" y="50"/>
                </a:cubicBezTo>
                <a:cubicBezTo>
                  <a:pt x="110" y="58"/>
                  <a:pt x="110" y="58"/>
                  <a:pt x="110" y="58"/>
                </a:cubicBezTo>
                <a:cubicBezTo>
                  <a:pt x="110" y="59"/>
                  <a:pt x="110" y="60"/>
                  <a:pt x="111" y="60"/>
                </a:cubicBezTo>
                <a:cubicBezTo>
                  <a:pt x="112" y="60"/>
                  <a:pt x="112" y="60"/>
                  <a:pt x="112" y="60"/>
                </a:cubicBezTo>
                <a:cubicBezTo>
                  <a:pt x="112" y="60"/>
                  <a:pt x="113" y="60"/>
                  <a:pt x="113" y="59"/>
                </a:cubicBezTo>
                <a:cubicBezTo>
                  <a:pt x="115" y="51"/>
                  <a:pt x="115" y="51"/>
                  <a:pt x="115" y="51"/>
                </a:cubicBezTo>
                <a:cubicBezTo>
                  <a:pt x="116" y="52"/>
                  <a:pt x="117" y="52"/>
                  <a:pt x="118" y="53"/>
                </a:cubicBezTo>
                <a:cubicBezTo>
                  <a:pt x="116" y="61"/>
                  <a:pt x="116" y="61"/>
                  <a:pt x="116" y="61"/>
                </a:cubicBezTo>
                <a:cubicBezTo>
                  <a:pt x="116" y="61"/>
                  <a:pt x="116" y="62"/>
                  <a:pt x="117" y="63"/>
                </a:cubicBezTo>
                <a:cubicBezTo>
                  <a:pt x="117" y="63"/>
                  <a:pt x="117" y="63"/>
                  <a:pt x="117" y="63"/>
                </a:cubicBezTo>
                <a:cubicBezTo>
                  <a:pt x="118" y="63"/>
                  <a:pt x="119" y="62"/>
                  <a:pt x="119" y="62"/>
                </a:cubicBezTo>
                <a:cubicBezTo>
                  <a:pt x="121" y="54"/>
                  <a:pt x="121" y="54"/>
                  <a:pt x="121" y="54"/>
                </a:cubicBezTo>
                <a:cubicBezTo>
                  <a:pt x="122" y="55"/>
                  <a:pt x="123" y="55"/>
                  <a:pt x="124" y="55"/>
                </a:cubicBezTo>
                <a:cubicBezTo>
                  <a:pt x="122" y="63"/>
                  <a:pt x="122" y="63"/>
                  <a:pt x="122" y="63"/>
                </a:cubicBezTo>
                <a:cubicBezTo>
                  <a:pt x="122" y="64"/>
                  <a:pt x="122" y="65"/>
                  <a:pt x="123" y="65"/>
                </a:cubicBezTo>
                <a:cubicBezTo>
                  <a:pt x="124" y="65"/>
                  <a:pt x="124" y="65"/>
                  <a:pt x="124" y="65"/>
                </a:cubicBezTo>
                <a:cubicBezTo>
                  <a:pt x="124" y="65"/>
                  <a:pt x="125" y="64"/>
                  <a:pt x="125" y="64"/>
                </a:cubicBezTo>
                <a:cubicBezTo>
                  <a:pt x="127" y="57"/>
                  <a:pt x="127" y="57"/>
                  <a:pt x="127" y="57"/>
                </a:cubicBezTo>
                <a:cubicBezTo>
                  <a:pt x="132" y="59"/>
                  <a:pt x="138" y="62"/>
                  <a:pt x="143" y="65"/>
                </a:cubicBezTo>
                <a:cubicBezTo>
                  <a:pt x="43" y="102"/>
                  <a:pt x="43" y="102"/>
                  <a:pt x="43" y="102"/>
                </a:cubicBezTo>
                <a:moveTo>
                  <a:pt x="1" y="0"/>
                </a:moveTo>
                <a:cubicBezTo>
                  <a:pt x="1" y="0"/>
                  <a:pt x="1" y="0"/>
                  <a:pt x="0" y="0"/>
                </a:cubicBezTo>
                <a:cubicBezTo>
                  <a:pt x="0" y="1"/>
                  <a:pt x="0" y="1"/>
                  <a:pt x="0" y="2"/>
                </a:cubicBezTo>
                <a:cubicBezTo>
                  <a:pt x="5" y="13"/>
                  <a:pt x="10" y="25"/>
                  <a:pt x="14" y="37"/>
                </a:cubicBezTo>
                <a:cubicBezTo>
                  <a:pt x="41" y="105"/>
                  <a:pt x="41" y="105"/>
                  <a:pt x="41" y="105"/>
                </a:cubicBezTo>
                <a:cubicBezTo>
                  <a:pt x="41" y="105"/>
                  <a:pt x="42" y="106"/>
                  <a:pt x="42" y="106"/>
                </a:cubicBezTo>
                <a:cubicBezTo>
                  <a:pt x="43" y="105"/>
                  <a:pt x="43" y="105"/>
                  <a:pt x="43" y="105"/>
                </a:cubicBezTo>
                <a:cubicBezTo>
                  <a:pt x="147" y="67"/>
                  <a:pt x="147" y="67"/>
                  <a:pt x="147" y="67"/>
                </a:cubicBezTo>
                <a:cubicBezTo>
                  <a:pt x="148" y="66"/>
                  <a:pt x="148" y="66"/>
                  <a:pt x="148" y="65"/>
                </a:cubicBezTo>
                <a:cubicBezTo>
                  <a:pt x="148" y="65"/>
                  <a:pt x="148" y="64"/>
                  <a:pt x="147" y="64"/>
                </a:cubicBezTo>
                <a:cubicBezTo>
                  <a:pt x="130" y="54"/>
                  <a:pt x="111" y="46"/>
                  <a:pt x="95" y="39"/>
                </a:cubicBezTo>
                <a:cubicBezTo>
                  <a:pt x="61" y="23"/>
                  <a:pt x="30" y="11"/>
                  <a:pt x="2" y="0"/>
                </a:cubicBezTo>
                <a:cubicBezTo>
                  <a:pt x="2" y="0"/>
                  <a:pt x="2" y="0"/>
                  <a:pt x="1"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5" name="Freeform 21">
            <a:extLst>
              <a:ext uri="{FF2B5EF4-FFF2-40B4-BE49-F238E27FC236}">
                <a16:creationId xmlns:a16="http://schemas.microsoft.com/office/drawing/2014/main" id="{AB124040-2618-6A44-9493-B3DC909B9D16}"/>
              </a:ext>
            </a:extLst>
          </p:cNvPr>
          <p:cNvSpPr>
            <a:spLocks noEditPoints="1"/>
          </p:cNvSpPr>
          <p:nvPr/>
        </p:nvSpPr>
        <p:spPr bwMode="auto">
          <a:xfrm>
            <a:off x="11630525" y="3395553"/>
            <a:ext cx="463072" cy="461143"/>
          </a:xfrm>
          <a:custGeom>
            <a:avLst/>
            <a:gdLst>
              <a:gd name="T0" fmla="*/ 68 w 120"/>
              <a:gd name="T1" fmla="*/ 99 h 119"/>
              <a:gd name="T2" fmla="*/ 76 w 120"/>
              <a:gd name="T3" fmla="*/ 89 h 119"/>
              <a:gd name="T4" fmla="*/ 77 w 120"/>
              <a:gd name="T5" fmla="*/ 81 h 119"/>
              <a:gd name="T6" fmla="*/ 69 w 120"/>
              <a:gd name="T7" fmla="*/ 79 h 119"/>
              <a:gd name="T8" fmla="*/ 69 w 120"/>
              <a:gd name="T9" fmla="*/ 80 h 119"/>
              <a:gd name="T10" fmla="*/ 76 w 120"/>
              <a:gd name="T11" fmla="*/ 72 h 119"/>
              <a:gd name="T12" fmla="*/ 77 w 120"/>
              <a:gd name="T13" fmla="*/ 66 h 119"/>
              <a:gd name="T14" fmla="*/ 58 w 120"/>
              <a:gd name="T15" fmla="*/ 56 h 119"/>
              <a:gd name="T16" fmla="*/ 65 w 120"/>
              <a:gd name="T17" fmla="*/ 65 h 119"/>
              <a:gd name="T18" fmla="*/ 65 w 120"/>
              <a:gd name="T19" fmla="*/ 83 h 119"/>
              <a:gd name="T20" fmla="*/ 65 w 120"/>
              <a:gd name="T21" fmla="*/ 99 h 119"/>
              <a:gd name="T22" fmla="*/ 67 w 120"/>
              <a:gd name="T23" fmla="*/ 57 h 119"/>
              <a:gd name="T24" fmla="*/ 61 w 120"/>
              <a:gd name="T25" fmla="*/ 50 h 119"/>
              <a:gd name="T26" fmla="*/ 62 w 120"/>
              <a:gd name="T27" fmla="*/ 53 h 119"/>
              <a:gd name="T28" fmla="*/ 67 w 120"/>
              <a:gd name="T29" fmla="*/ 45 h 119"/>
              <a:gd name="T30" fmla="*/ 51 w 120"/>
              <a:gd name="T31" fmla="*/ 103 h 119"/>
              <a:gd name="T32" fmla="*/ 66 w 120"/>
              <a:gd name="T33" fmla="*/ 102 h 119"/>
              <a:gd name="T34" fmla="*/ 80 w 120"/>
              <a:gd name="T35" fmla="*/ 69 h 119"/>
              <a:gd name="T36" fmla="*/ 75 w 120"/>
              <a:gd name="T37" fmla="*/ 44 h 119"/>
              <a:gd name="T38" fmla="*/ 37 w 120"/>
              <a:gd name="T39" fmla="*/ 99 h 119"/>
              <a:gd name="T40" fmla="*/ 37 w 120"/>
              <a:gd name="T41" fmla="*/ 85 h 119"/>
              <a:gd name="T42" fmla="*/ 37 w 120"/>
              <a:gd name="T43" fmla="*/ 75 h 119"/>
              <a:gd name="T44" fmla="*/ 37 w 120"/>
              <a:gd name="T45" fmla="*/ 56 h 119"/>
              <a:gd name="T46" fmla="*/ 45 w 120"/>
              <a:gd name="T47" fmla="*/ 49 h 119"/>
              <a:gd name="T48" fmla="*/ 45 w 120"/>
              <a:gd name="T49" fmla="*/ 32 h 119"/>
              <a:gd name="T50" fmla="*/ 27 w 120"/>
              <a:gd name="T51" fmla="*/ 28 h 119"/>
              <a:gd name="T52" fmla="*/ 34 w 120"/>
              <a:gd name="T53" fmla="*/ 37 h 119"/>
              <a:gd name="T54" fmla="*/ 34 w 120"/>
              <a:gd name="T55" fmla="*/ 56 h 119"/>
              <a:gd name="T56" fmla="*/ 31 w 120"/>
              <a:gd name="T57" fmla="*/ 99 h 119"/>
              <a:gd name="T58" fmla="*/ 35 w 120"/>
              <a:gd name="T59" fmla="*/ 29 h 119"/>
              <a:gd name="T60" fmla="*/ 28 w 120"/>
              <a:gd name="T61" fmla="*/ 24 h 119"/>
              <a:gd name="T62" fmla="*/ 36 w 120"/>
              <a:gd name="T63" fmla="*/ 20 h 119"/>
              <a:gd name="T64" fmla="*/ 35 w 120"/>
              <a:gd name="T65" fmla="*/ 17 h 119"/>
              <a:gd name="T66" fmla="*/ 21 w 120"/>
              <a:gd name="T67" fmla="*/ 102 h 119"/>
              <a:gd name="T68" fmla="*/ 36 w 120"/>
              <a:gd name="T69" fmla="*/ 103 h 119"/>
              <a:gd name="T70" fmla="*/ 47 w 120"/>
              <a:gd name="T71" fmla="*/ 18 h 119"/>
              <a:gd name="T72" fmla="*/ 108 w 120"/>
              <a:gd name="T73" fmla="*/ 88 h 119"/>
              <a:gd name="T74" fmla="*/ 116 w 120"/>
              <a:gd name="T75" fmla="*/ 75 h 119"/>
              <a:gd name="T76" fmla="*/ 116 w 120"/>
              <a:gd name="T77" fmla="*/ 64 h 119"/>
              <a:gd name="T78" fmla="*/ 116 w 120"/>
              <a:gd name="T79" fmla="*/ 61 h 119"/>
              <a:gd name="T80" fmla="*/ 107 w 120"/>
              <a:gd name="T81" fmla="*/ 52 h 119"/>
              <a:gd name="T82" fmla="*/ 107 w 120"/>
              <a:gd name="T83" fmla="*/ 43 h 119"/>
              <a:gd name="T84" fmla="*/ 107 w 120"/>
              <a:gd name="T85" fmla="*/ 43 h 119"/>
              <a:gd name="T86" fmla="*/ 104 w 120"/>
              <a:gd name="T87" fmla="*/ 34 h 119"/>
              <a:gd name="T88" fmla="*/ 104 w 120"/>
              <a:gd name="T89" fmla="*/ 47 h 119"/>
              <a:gd name="T90" fmla="*/ 105 w 120"/>
              <a:gd name="T91" fmla="*/ 69 h 119"/>
              <a:gd name="T92" fmla="*/ 92 w 120"/>
              <a:gd name="T93" fmla="*/ 99 h 119"/>
              <a:gd name="T94" fmla="*/ 107 w 120"/>
              <a:gd name="T95" fmla="*/ 32 h 119"/>
              <a:gd name="T96" fmla="*/ 94 w 120"/>
              <a:gd name="T97" fmla="*/ 26 h 119"/>
              <a:gd name="T98" fmla="*/ 103 w 120"/>
              <a:gd name="T99" fmla="*/ 27 h 119"/>
              <a:gd name="T100" fmla="*/ 89 w 120"/>
              <a:gd name="T101" fmla="*/ 101 h 119"/>
              <a:gd name="T102" fmla="*/ 102 w 120"/>
              <a:gd name="T103" fmla="*/ 102 h 119"/>
              <a:gd name="T104" fmla="*/ 120 w 120"/>
              <a:gd name="T105" fmla="*/ 94 h 119"/>
              <a:gd name="T106" fmla="*/ 114 w 120"/>
              <a:gd name="T107" fmla="*/ 16 h 119"/>
              <a:gd name="T108" fmla="*/ 3 w 120"/>
              <a:gd name="T109" fmla="*/ 3 h 119"/>
              <a:gd name="T110" fmla="*/ 6 w 120"/>
              <a:gd name="T111" fmla="*/ 22 h 119"/>
              <a:gd name="T112" fmla="*/ 90 w 120"/>
              <a:gd name="T113" fmla="*/ 116 h 119"/>
              <a:gd name="T114" fmla="*/ 118 w 120"/>
              <a:gd name="T115" fmla="*/ 115 h 119"/>
              <a:gd name="T116" fmla="*/ 89 w 120"/>
              <a:gd name="T117" fmla="*/ 105 h 119"/>
              <a:gd name="T118" fmla="*/ 6 w 120"/>
              <a:gd name="T119" fmla="*/ 111 h 119"/>
              <a:gd name="T120" fmla="*/ 9 w 120"/>
              <a:gd name="T121" fmla="*/ 2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 h="119">
                <a:moveTo>
                  <a:pt x="68" y="99"/>
                </a:moveTo>
                <a:cubicBezTo>
                  <a:pt x="69" y="98"/>
                  <a:pt x="69" y="97"/>
                  <a:pt x="69" y="96"/>
                </a:cubicBezTo>
                <a:cubicBezTo>
                  <a:pt x="77" y="92"/>
                  <a:pt x="77" y="92"/>
                  <a:pt x="77" y="92"/>
                </a:cubicBezTo>
                <a:cubicBezTo>
                  <a:pt x="78" y="91"/>
                  <a:pt x="78" y="91"/>
                  <a:pt x="78" y="91"/>
                </a:cubicBezTo>
                <a:cubicBezTo>
                  <a:pt x="78" y="92"/>
                  <a:pt x="78" y="92"/>
                  <a:pt x="78" y="93"/>
                </a:cubicBezTo>
                <a:cubicBezTo>
                  <a:pt x="68" y="99"/>
                  <a:pt x="68" y="99"/>
                  <a:pt x="68" y="99"/>
                </a:cubicBezTo>
                <a:moveTo>
                  <a:pt x="69" y="92"/>
                </a:moveTo>
                <a:cubicBezTo>
                  <a:pt x="69" y="91"/>
                  <a:pt x="69" y="89"/>
                  <a:pt x="69" y="88"/>
                </a:cubicBezTo>
                <a:cubicBezTo>
                  <a:pt x="77" y="84"/>
                  <a:pt x="77" y="84"/>
                  <a:pt x="77" y="84"/>
                </a:cubicBezTo>
                <a:cubicBezTo>
                  <a:pt x="77" y="86"/>
                  <a:pt x="78" y="87"/>
                  <a:pt x="78" y="89"/>
                </a:cubicBezTo>
                <a:cubicBezTo>
                  <a:pt x="77" y="89"/>
                  <a:pt x="77" y="89"/>
                  <a:pt x="77" y="89"/>
                </a:cubicBezTo>
                <a:cubicBezTo>
                  <a:pt x="76" y="89"/>
                  <a:pt x="76" y="89"/>
                  <a:pt x="76" y="89"/>
                </a:cubicBezTo>
                <a:cubicBezTo>
                  <a:pt x="69" y="92"/>
                  <a:pt x="69" y="92"/>
                  <a:pt x="69" y="92"/>
                </a:cubicBezTo>
                <a:moveTo>
                  <a:pt x="76" y="80"/>
                </a:moveTo>
                <a:cubicBezTo>
                  <a:pt x="76" y="80"/>
                  <a:pt x="77" y="80"/>
                  <a:pt x="77" y="80"/>
                </a:cubicBezTo>
                <a:cubicBezTo>
                  <a:pt x="77" y="79"/>
                  <a:pt x="77" y="79"/>
                  <a:pt x="77" y="79"/>
                </a:cubicBezTo>
                <a:cubicBezTo>
                  <a:pt x="77" y="80"/>
                  <a:pt x="77" y="80"/>
                  <a:pt x="77" y="81"/>
                </a:cubicBezTo>
                <a:cubicBezTo>
                  <a:pt x="77" y="81"/>
                  <a:pt x="77" y="81"/>
                  <a:pt x="77" y="81"/>
                </a:cubicBezTo>
                <a:cubicBezTo>
                  <a:pt x="69" y="84"/>
                  <a:pt x="69" y="84"/>
                  <a:pt x="69" y="84"/>
                </a:cubicBezTo>
                <a:cubicBezTo>
                  <a:pt x="69" y="84"/>
                  <a:pt x="69" y="84"/>
                  <a:pt x="69" y="83"/>
                </a:cubicBezTo>
                <a:cubicBezTo>
                  <a:pt x="75" y="80"/>
                  <a:pt x="75" y="80"/>
                  <a:pt x="75" y="80"/>
                </a:cubicBezTo>
                <a:cubicBezTo>
                  <a:pt x="76" y="80"/>
                  <a:pt x="76" y="80"/>
                  <a:pt x="76" y="80"/>
                </a:cubicBezTo>
                <a:moveTo>
                  <a:pt x="69" y="80"/>
                </a:moveTo>
                <a:cubicBezTo>
                  <a:pt x="69" y="79"/>
                  <a:pt x="69" y="79"/>
                  <a:pt x="69" y="79"/>
                </a:cubicBezTo>
                <a:cubicBezTo>
                  <a:pt x="69" y="79"/>
                  <a:pt x="69" y="78"/>
                  <a:pt x="69" y="78"/>
                </a:cubicBezTo>
                <a:cubicBezTo>
                  <a:pt x="72" y="77"/>
                  <a:pt x="74" y="77"/>
                  <a:pt x="77" y="75"/>
                </a:cubicBezTo>
                <a:cubicBezTo>
                  <a:pt x="77" y="76"/>
                  <a:pt x="77" y="76"/>
                  <a:pt x="77" y="77"/>
                </a:cubicBezTo>
                <a:cubicBezTo>
                  <a:pt x="77" y="77"/>
                  <a:pt x="77" y="77"/>
                  <a:pt x="76" y="77"/>
                </a:cubicBezTo>
                <a:cubicBezTo>
                  <a:pt x="76" y="77"/>
                  <a:pt x="76" y="77"/>
                  <a:pt x="76" y="77"/>
                </a:cubicBezTo>
                <a:cubicBezTo>
                  <a:pt x="69" y="80"/>
                  <a:pt x="69" y="80"/>
                  <a:pt x="69" y="80"/>
                </a:cubicBezTo>
                <a:moveTo>
                  <a:pt x="69" y="75"/>
                </a:moveTo>
                <a:cubicBezTo>
                  <a:pt x="69" y="74"/>
                  <a:pt x="69" y="74"/>
                  <a:pt x="68" y="73"/>
                </a:cubicBezTo>
                <a:cubicBezTo>
                  <a:pt x="77" y="69"/>
                  <a:pt x="77" y="69"/>
                  <a:pt x="77" y="69"/>
                </a:cubicBezTo>
                <a:cubicBezTo>
                  <a:pt x="77" y="70"/>
                  <a:pt x="77" y="70"/>
                  <a:pt x="77" y="70"/>
                </a:cubicBezTo>
                <a:cubicBezTo>
                  <a:pt x="77" y="70"/>
                  <a:pt x="77" y="71"/>
                  <a:pt x="77" y="72"/>
                </a:cubicBezTo>
                <a:cubicBezTo>
                  <a:pt x="76" y="72"/>
                  <a:pt x="76" y="72"/>
                  <a:pt x="76" y="72"/>
                </a:cubicBezTo>
                <a:cubicBezTo>
                  <a:pt x="74" y="73"/>
                  <a:pt x="71" y="74"/>
                  <a:pt x="69" y="75"/>
                </a:cubicBezTo>
                <a:moveTo>
                  <a:pt x="68" y="70"/>
                </a:moveTo>
                <a:cubicBezTo>
                  <a:pt x="68" y="69"/>
                  <a:pt x="68" y="67"/>
                  <a:pt x="68" y="65"/>
                </a:cubicBezTo>
                <a:cubicBezTo>
                  <a:pt x="68" y="64"/>
                  <a:pt x="68" y="64"/>
                  <a:pt x="68" y="63"/>
                </a:cubicBezTo>
                <a:cubicBezTo>
                  <a:pt x="76" y="59"/>
                  <a:pt x="76" y="59"/>
                  <a:pt x="76" y="59"/>
                </a:cubicBezTo>
                <a:cubicBezTo>
                  <a:pt x="76" y="62"/>
                  <a:pt x="77" y="64"/>
                  <a:pt x="77" y="66"/>
                </a:cubicBezTo>
                <a:cubicBezTo>
                  <a:pt x="76" y="66"/>
                  <a:pt x="76" y="66"/>
                  <a:pt x="76" y="66"/>
                </a:cubicBezTo>
                <a:cubicBezTo>
                  <a:pt x="68" y="70"/>
                  <a:pt x="68" y="70"/>
                  <a:pt x="68" y="70"/>
                </a:cubicBezTo>
                <a:moveTo>
                  <a:pt x="53" y="98"/>
                </a:moveTo>
                <a:cubicBezTo>
                  <a:pt x="54" y="81"/>
                  <a:pt x="54" y="79"/>
                  <a:pt x="53" y="67"/>
                </a:cubicBezTo>
                <a:cubicBezTo>
                  <a:pt x="53" y="64"/>
                  <a:pt x="52" y="61"/>
                  <a:pt x="52" y="57"/>
                </a:cubicBezTo>
                <a:cubicBezTo>
                  <a:pt x="54" y="57"/>
                  <a:pt x="56" y="56"/>
                  <a:pt x="58" y="56"/>
                </a:cubicBezTo>
                <a:cubicBezTo>
                  <a:pt x="58" y="56"/>
                  <a:pt x="58" y="56"/>
                  <a:pt x="58" y="56"/>
                </a:cubicBezTo>
                <a:cubicBezTo>
                  <a:pt x="60" y="56"/>
                  <a:pt x="63" y="57"/>
                  <a:pt x="64" y="59"/>
                </a:cubicBezTo>
                <a:cubicBezTo>
                  <a:pt x="65" y="59"/>
                  <a:pt x="65" y="61"/>
                  <a:pt x="65" y="62"/>
                </a:cubicBezTo>
                <a:cubicBezTo>
                  <a:pt x="65" y="62"/>
                  <a:pt x="65" y="63"/>
                  <a:pt x="65" y="63"/>
                </a:cubicBezTo>
                <a:cubicBezTo>
                  <a:pt x="65" y="63"/>
                  <a:pt x="65" y="63"/>
                  <a:pt x="65" y="63"/>
                </a:cubicBezTo>
                <a:cubicBezTo>
                  <a:pt x="65" y="64"/>
                  <a:pt x="65" y="64"/>
                  <a:pt x="65" y="65"/>
                </a:cubicBezTo>
                <a:cubicBezTo>
                  <a:pt x="65" y="68"/>
                  <a:pt x="65" y="70"/>
                  <a:pt x="65" y="72"/>
                </a:cubicBezTo>
                <a:cubicBezTo>
                  <a:pt x="65" y="72"/>
                  <a:pt x="65" y="73"/>
                  <a:pt x="65" y="74"/>
                </a:cubicBezTo>
                <a:cubicBezTo>
                  <a:pt x="65" y="74"/>
                  <a:pt x="65" y="74"/>
                  <a:pt x="65" y="74"/>
                </a:cubicBezTo>
                <a:cubicBezTo>
                  <a:pt x="66" y="77"/>
                  <a:pt x="66" y="78"/>
                  <a:pt x="66" y="79"/>
                </a:cubicBezTo>
                <a:cubicBezTo>
                  <a:pt x="66" y="80"/>
                  <a:pt x="66" y="81"/>
                  <a:pt x="66" y="81"/>
                </a:cubicBezTo>
                <a:cubicBezTo>
                  <a:pt x="65" y="82"/>
                  <a:pt x="65" y="83"/>
                  <a:pt x="65" y="83"/>
                </a:cubicBezTo>
                <a:cubicBezTo>
                  <a:pt x="66" y="84"/>
                  <a:pt x="66" y="84"/>
                  <a:pt x="66" y="84"/>
                </a:cubicBezTo>
                <a:cubicBezTo>
                  <a:pt x="66" y="86"/>
                  <a:pt x="66" y="89"/>
                  <a:pt x="66" y="94"/>
                </a:cubicBezTo>
                <a:cubicBezTo>
                  <a:pt x="66" y="94"/>
                  <a:pt x="66" y="94"/>
                  <a:pt x="66" y="94"/>
                </a:cubicBezTo>
                <a:cubicBezTo>
                  <a:pt x="65" y="94"/>
                  <a:pt x="65" y="95"/>
                  <a:pt x="65" y="96"/>
                </a:cubicBezTo>
                <a:cubicBezTo>
                  <a:pt x="66" y="97"/>
                  <a:pt x="66" y="97"/>
                  <a:pt x="66" y="97"/>
                </a:cubicBezTo>
                <a:cubicBezTo>
                  <a:pt x="66" y="97"/>
                  <a:pt x="66" y="98"/>
                  <a:pt x="65" y="99"/>
                </a:cubicBezTo>
                <a:cubicBezTo>
                  <a:pt x="64" y="99"/>
                  <a:pt x="64" y="99"/>
                  <a:pt x="63" y="99"/>
                </a:cubicBezTo>
                <a:cubicBezTo>
                  <a:pt x="62" y="99"/>
                  <a:pt x="60" y="99"/>
                  <a:pt x="59" y="99"/>
                </a:cubicBezTo>
                <a:cubicBezTo>
                  <a:pt x="58" y="98"/>
                  <a:pt x="57" y="98"/>
                  <a:pt x="56" y="98"/>
                </a:cubicBezTo>
                <a:cubicBezTo>
                  <a:pt x="55" y="98"/>
                  <a:pt x="54" y="98"/>
                  <a:pt x="53" y="98"/>
                </a:cubicBezTo>
                <a:moveTo>
                  <a:pt x="68" y="60"/>
                </a:moveTo>
                <a:cubicBezTo>
                  <a:pt x="68" y="59"/>
                  <a:pt x="67" y="58"/>
                  <a:pt x="67" y="57"/>
                </a:cubicBezTo>
                <a:cubicBezTo>
                  <a:pt x="66" y="56"/>
                  <a:pt x="66" y="56"/>
                  <a:pt x="66" y="56"/>
                </a:cubicBezTo>
                <a:cubicBezTo>
                  <a:pt x="76" y="50"/>
                  <a:pt x="76" y="50"/>
                  <a:pt x="76" y="50"/>
                </a:cubicBezTo>
                <a:cubicBezTo>
                  <a:pt x="76" y="52"/>
                  <a:pt x="76" y="54"/>
                  <a:pt x="76" y="56"/>
                </a:cubicBezTo>
                <a:cubicBezTo>
                  <a:pt x="68" y="60"/>
                  <a:pt x="68" y="60"/>
                  <a:pt x="68" y="60"/>
                </a:cubicBezTo>
                <a:moveTo>
                  <a:pt x="55" y="53"/>
                </a:moveTo>
                <a:cubicBezTo>
                  <a:pt x="57" y="52"/>
                  <a:pt x="59" y="51"/>
                  <a:pt x="61" y="50"/>
                </a:cubicBezTo>
                <a:cubicBezTo>
                  <a:pt x="59" y="51"/>
                  <a:pt x="59" y="51"/>
                  <a:pt x="59" y="51"/>
                </a:cubicBezTo>
                <a:cubicBezTo>
                  <a:pt x="59" y="52"/>
                  <a:pt x="59" y="52"/>
                  <a:pt x="59" y="53"/>
                </a:cubicBezTo>
                <a:cubicBezTo>
                  <a:pt x="58" y="53"/>
                  <a:pt x="58" y="53"/>
                  <a:pt x="58" y="53"/>
                </a:cubicBezTo>
                <a:cubicBezTo>
                  <a:pt x="57" y="53"/>
                  <a:pt x="56" y="53"/>
                  <a:pt x="55" y="53"/>
                </a:cubicBezTo>
                <a:moveTo>
                  <a:pt x="64" y="54"/>
                </a:moveTo>
                <a:cubicBezTo>
                  <a:pt x="63" y="54"/>
                  <a:pt x="62" y="54"/>
                  <a:pt x="62" y="53"/>
                </a:cubicBezTo>
                <a:cubicBezTo>
                  <a:pt x="68" y="48"/>
                  <a:pt x="68" y="48"/>
                  <a:pt x="68" y="48"/>
                </a:cubicBezTo>
                <a:cubicBezTo>
                  <a:pt x="70" y="47"/>
                  <a:pt x="72" y="47"/>
                  <a:pt x="75" y="47"/>
                </a:cubicBezTo>
                <a:cubicBezTo>
                  <a:pt x="75" y="47"/>
                  <a:pt x="75" y="47"/>
                  <a:pt x="75" y="47"/>
                </a:cubicBezTo>
                <a:cubicBezTo>
                  <a:pt x="64" y="54"/>
                  <a:pt x="64" y="54"/>
                  <a:pt x="64" y="54"/>
                </a:cubicBezTo>
                <a:moveTo>
                  <a:pt x="75" y="44"/>
                </a:moveTo>
                <a:cubicBezTo>
                  <a:pt x="72" y="44"/>
                  <a:pt x="70" y="44"/>
                  <a:pt x="67" y="45"/>
                </a:cubicBezTo>
                <a:cubicBezTo>
                  <a:pt x="67" y="45"/>
                  <a:pt x="67" y="45"/>
                  <a:pt x="67" y="45"/>
                </a:cubicBezTo>
                <a:cubicBezTo>
                  <a:pt x="60" y="46"/>
                  <a:pt x="54" y="50"/>
                  <a:pt x="49" y="55"/>
                </a:cubicBezTo>
                <a:cubicBezTo>
                  <a:pt x="48" y="55"/>
                  <a:pt x="48" y="56"/>
                  <a:pt x="49" y="57"/>
                </a:cubicBezTo>
                <a:cubicBezTo>
                  <a:pt x="49" y="61"/>
                  <a:pt x="50" y="64"/>
                  <a:pt x="50" y="67"/>
                </a:cubicBezTo>
                <a:cubicBezTo>
                  <a:pt x="51" y="80"/>
                  <a:pt x="51" y="81"/>
                  <a:pt x="50" y="101"/>
                </a:cubicBezTo>
                <a:cubicBezTo>
                  <a:pt x="50" y="102"/>
                  <a:pt x="51" y="103"/>
                  <a:pt x="51" y="103"/>
                </a:cubicBezTo>
                <a:cubicBezTo>
                  <a:pt x="52" y="103"/>
                  <a:pt x="52" y="103"/>
                  <a:pt x="52" y="103"/>
                </a:cubicBezTo>
                <a:cubicBezTo>
                  <a:pt x="52" y="103"/>
                  <a:pt x="53" y="103"/>
                  <a:pt x="53" y="102"/>
                </a:cubicBezTo>
                <a:cubicBezTo>
                  <a:pt x="53" y="102"/>
                  <a:pt x="54" y="101"/>
                  <a:pt x="56" y="101"/>
                </a:cubicBezTo>
                <a:cubicBezTo>
                  <a:pt x="56" y="101"/>
                  <a:pt x="57" y="101"/>
                  <a:pt x="58" y="102"/>
                </a:cubicBezTo>
                <a:cubicBezTo>
                  <a:pt x="60" y="102"/>
                  <a:pt x="61" y="102"/>
                  <a:pt x="63" y="102"/>
                </a:cubicBezTo>
                <a:cubicBezTo>
                  <a:pt x="64" y="102"/>
                  <a:pt x="65" y="102"/>
                  <a:pt x="66" y="102"/>
                </a:cubicBezTo>
                <a:cubicBezTo>
                  <a:pt x="66" y="102"/>
                  <a:pt x="66" y="102"/>
                  <a:pt x="66" y="102"/>
                </a:cubicBezTo>
                <a:cubicBezTo>
                  <a:pt x="66" y="102"/>
                  <a:pt x="67" y="103"/>
                  <a:pt x="67" y="103"/>
                </a:cubicBezTo>
                <a:cubicBezTo>
                  <a:pt x="68" y="102"/>
                  <a:pt x="68" y="102"/>
                  <a:pt x="68" y="102"/>
                </a:cubicBezTo>
                <a:cubicBezTo>
                  <a:pt x="80" y="95"/>
                  <a:pt x="80" y="95"/>
                  <a:pt x="80" y="95"/>
                </a:cubicBezTo>
                <a:cubicBezTo>
                  <a:pt x="80" y="95"/>
                  <a:pt x="81" y="94"/>
                  <a:pt x="81" y="94"/>
                </a:cubicBezTo>
                <a:cubicBezTo>
                  <a:pt x="80" y="81"/>
                  <a:pt x="80" y="75"/>
                  <a:pt x="80" y="69"/>
                </a:cubicBezTo>
                <a:cubicBezTo>
                  <a:pt x="80" y="64"/>
                  <a:pt x="79" y="59"/>
                  <a:pt x="79" y="48"/>
                </a:cubicBezTo>
                <a:cubicBezTo>
                  <a:pt x="79" y="47"/>
                  <a:pt x="80" y="47"/>
                  <a:pt x="79" y="46"/>
                </a:cubicBezTo>
                <a:cubicBezTo>
                  <a:pt x="79" y="46"/>
                  <a:pt x="79" y="46"/>
                  <a:pt x="79" y="46"/>
                </a:cubicBezTo>
                <a:cubicBezTo>
                  <a:pt x="79" y="45"/>
                  <a:pt x="79" y="45"/>
                  <a:pt x="79" y="45"/>
                </a:cubicBezTo>
                <a:cubicBezTo>
                  <a:pt x="79" y="45"/>
                  <a:pt x="78" y="44"/>
                  <a:pt x="78" y="44"/>
                </a:cubicBezTo>
                <a:cubicBezTo>
                  <a:pt x="77" y="44"/>
                  <a:pt x="76" y="44"/>
                  <a:pt x="75" y="44"/>
                </a:cubicBezTo>
                <a:moveTo>
                  <a:pt x="37" y="99"/>
                </a:moveTo>
                <a:cubicBezTo>
                  <a:pt x="37" y="97"/>
                  <a:pt x="38" y="96"/>
                  <a:pt x="38" y="94"/>
                </a:cubicBezTo>
                <a:cubicBezTo>
                  <a:pt x="37" y="88"/>
                  <a:pt x="37" y="88"/>
                  <a:pt x="37" y="88"/>
                </a:cubicBezTo>
                <a:cubicBezTo>
                  <a:pt x="46" y="84"/>
                  <a:pt x="46" y="84"/>
                  <a:pt x="46" y="84"/>
                </a:cubicBezTo>
                <a:cubicBezTo>
                  <a:pt x="46" y="93"/>
                  <a:pt x="46" y="93"/>
                  <a:pt x="46" y="93"/>
                </a:cubicBezTo>
                <a:cubicBezTo>
                  <a:pt x="37" y="99"/>
                  <a:pt x="37" y="99"/>
                  <a:pt x="37" y="99"/>
                </a:cubicBezTo>
                <a:moveTo>
                  <a:pt x="37" y="85"/>
                </a:moveTo>
                <a:cubicBezTo>
                  <a:pt x="37" y="78"/>
                  <a:pt x="37" y="78"/>
                  <a:pt x="37" y="78"/>
                </a:cubicBezTo>
                <a:cubicBezTo>
                  <a:pt x="40" y="78"/>
                  <a:pt x="43" y="77"/>
                  <a:pt x="46" y="75"/>
                </a:cubicBezTo>
                <a:cubicBezTo>
                  <a:pt x="46" y="81"/>
                  <a:pt x="46" y="81"/>
                  <a:pt x="46" y="81"/>
                </a:cubicBezTo>
                <a:cubicBezTo>
                  <a:pt x="45" y="81"/>
                  <a:pt x="45" y="81"/>
                  <a:pt x="45" y="81"/>
                </a:cubicBezTo>
                <a:cubicBezTo>
                  <a:pt x="37" y="85"/>
                  <a:pt x="37" y="85"/>
                  <a:pt x="37" y="85"/>
                </a:cubicBezTo>
                <a:moveTo>
                  <a:pt x="37" y="75"/>
                </a:moveTo>
                <a:cubicBezTo>
                  <a:pt x="37" y="68"/>
                  <a:pt x="37" y="68"/>
                  <a:pt x="37" y="68"/>
                </a:cubicBezTo>
                <a:cubicBezTo>
                  <a:pt x="45" y="64"/>
                  <a:pt x="45" y="64"/>
                  <a:pt x="45" y="64"/>
                </a:cubicBezTo>
                <a:cubicBezTo>
                  <a:pt x="46" y="72"/>
                  <a:pt x="46" y="72"/>
                  <a:pt x="46" y="72"/>
                </a:cubicBezTo>
                <a:cubicBezTo>
                  <a:pt x="45" y="72"/>
                  <a:pt x="45" y="72"/>
                  <a:pt x="45" y="72"/>
                </a:cubicBezTo>
                <a:cubicBezTo>
                  <a:pt x="43" y="74"/>
                  <a:pt x="40" y="74"/>
                  <a:pt x="37" y="75"/>
                </a:cubicBezTo>
                <a:moveTo>
                  <a:pt x="44" y="53"/>
                </a:moveTo>
                <a:cubicBezTo>
                  <a:pt x="45" y="53"/>
                  <a:pt x="45" y="53"/>
                  <a:pt x="45" y="52"/>
                </a:cubicBezTo>
                <a:cubicBezTo>
                  <a:pt x="45" y="61"/>
                  <a:pt x="45" y="61"/>
                  <a:pt x="45" y="61"/>
                </a:cubicBezTo>
                <a:cubicBezTo>
                  <a:pt x="44" y="62"/>
                  <a:pt x="44" y="62"/>
                  <a:pt x="44" y="62"/>
                </a:cubicBezTo>
                <a:cubicBezTo>
                  <a:pt x="37" y="65"/>
                  <a:pt x="37" y="65"/>
                  <a:pt x="37" y="65"/>
                </a:cubicBezTo>
                <a:cubicBezTo>
                  <a:pt x="37" y="56"/>
                  <a:pt x="37" y="56"/>
                  <a:pt x="37" y="56"/>
                </a:cubicBezTo>
                <a:cubicBezTo>
                  <a:pt x="44" y="53"/>
                  <a:pt x="44" y="53"/>
                  <a:pt x="44" y="53"/>
                </a:cubicBezTo>
                <a:cubicBezTo>
                  <a:pt x="44" y="53"/>
                  <a:pt x="44" y="53"/>
                  <a:pt x="44" y="53"/>
                </a:cubicBezTo>
                <a:moveTo>
                  <a:pt x="37" y="52"/>
                </a:moveTo>
                <a:cubicBezTo>
                  <a:pt x="37" y="46"/>
                  <a:pt x="37" y="46"/>
                  <a:pt x="37" y="46"/>
                </a:cubicBezTo>
                <a:cubicBezTo>
                  <a:pt x="45" y="42"/>
                  <a:pt x="45" y="42"/>
                  <a:pt x="45" y="42"/>
                </a:cubicBezTo>
                <a:cubicBezTo>
                  <a:pt x="45" y="49"/>
                  <a:pt x="45" y="49"/>
                  <a:pt x="45" y="49"/>
                </a:cubicBezTo>
                <a:cubicBezTo>
                  <a:pt x="44" y="49"/>
                  <a:pt x="44" y="49"/>
                  <a:pt x="44" y="49"/>
                </a:cubicBezTo>
                <a:cubicBezTo>
                  <a:pt x="37" y="52"/>
                  <a:pt x="37" y="52"/>
                  <a:pt x="37" y="52"/>
                </a:cubicBezTo>
                <a:moveTo>
                  <a:pt x="37" y="43"/>
                </a:moveTo>
                <a:cubicBezTo>
                  <a:pt x="37" y="37"/>
                  <a:pt x="37" y="37"/>
                  <a:pt x="37" y="37"/>
                </a:cubicBezTo>
                <a:cubicBezTo>
                  <a:pt x="37" y="37"/>
                  <a:pt x="37" y="36"/>
                  <a:pt x="37" y="36"/>
                </a:cubicBezTo>
                <a:cubicBezTo>
                  <a:pt x="45" y="32"/>
                  <a:pt x="45" y="32"/>
                  <a:pt x="45" y="32"/>
                </a:cubicBezTo>
                <a:cubicBezTo>
                  <a:pt x="45" y="38"/>
                  <a:pt x="45" y="38"/>
                  <a:pt x="45" y="38"/>
                </a:cubicBezTo>
                <a:cubicBezTo>
                  <a:pt x="44" y="39"/>
                  <a:pt x="44" y="39"/>
                  <a:pt x="44" y="39"/>
                </a:cubicBezTo>
                <a:cubicBezTo>
                  <a:pt x="37" y="43"/>
                  <a:pt x="37" y="43"/>
                  <a:pt x="37" y="43"/>
                </a:cubicBezTo>
                <a:moveTo>
                  <a:pt x="22" y="99"/>
                </a:moveTo>
                <a:cubicBezTo>
                  <a:pt x="23" y="76"/>
                  <a:pt x="22" y="52"/>
                  <a:pt x="21" y="30"/>
                </a:cubicBezTo>
                <a:cubicBezTo>
                  <a:pt x="23" y="29"/>
                  <a:pt x="25" y="28"/>
                  <a:pt x="27" y="28"/>
                </a:cubicBezTo>
                <a:cubicBezTo>
                  <a:pt x="27" y="28"/>
                  <a:pt x="27" y="28"/>
                  <a:pt x="27" y="28"/>
                </a:cubicBezTo>
                <a:cubicBezTo>
                  <a:pt x="29" y="28"/>
                  <a:pt x="31" y="29"/>
                  <a:pt x="33" y="31"/>
                </a:cubicBezTo>
                <a:cubicBezTo>
                  <a:pt x="33" y="32"/>
                  <a:pt x="34" y="33"/>
                  <a:pt x="34" y="34"/>
                </a:cubicBezTo>
                <a:cubicBezTo>
                  <a:pt x="34" y="35"/>
                  <a:pt x="34" y="35"/>
                  <a:pt x="34" y="35"/>
                </a:cubicBezTo>
                <a:cubicBezTo>
                  <a:pt x="34" y="36"/>
                  <a:pt x="34" y="36"/>
                  <a:pt x="34" y="36"/>
                </a:cubicBezTo>
                <a:cubicBezTo>
                  <a:pt x="34" y="36"/>
                  <a:pt x="34" y="37"/>
                  <a:pt x="34" y="37"/>
                </a:cubicBezTo>
                <a:cubicBezTo>
                  <a:pt x="34" y="44"/>
                  <a:pt x="34" y="44"/>
                  <a:pt x="34" y="44"/>
                </a:cubicBezTo>
                <a:cubicBezTo>
                  <a:pt x="33" y="45"/>
                  <a:pt x="33" y="45"/>
                  <a:pt x="33" y="46"/>
                </a:cubicBezTo>
                <a:cubicBezTo>
                  <a:pt x="34" y="47"/>
                  <a:pt x="34" y="47"/>
                  <a:pt x="34" y="47"/>
                </a:cubicBezTo>
                <a:cubicBezTo>
                  <a:pt x="34" y="54"/>
                  <a:pt x="34" y="54"/>
                  <a:pt x="34" y="54"/>
                </a:cubicBezTo>
                <a:cubicBezTo>
                  <a:pt x="34" y="54"/>
                  <a:pt x="34" y="55"/>
                  <a:pt x="34" y="56"/>
                </a:cubicBezTo>
                <a:cubicBezTo>
                  <a:pt x="34" y="56"/>
                  <a:pt x="34" y="56"/>
                  <a:pt x="34" y="56"/>
                </a:cubicBezTo>
                <a:cubicBezTo>
                  <a:pt x="34" y="67"/>
                  <a:pt x="34" y="67"/>
                  <a:pt x="34" y="67"/>
                </a:cubicBezTo>
                <a:cubicBezTo>
                  <a:pt x="34" y="67"/>
                  <a:pt x="34" y="68"/>
                  <a:pt x="34" y="68"/>
                </a:cubicBezTo>
                <a:cubicBezTo>
                  <a:pt x="34" y="69"/>
                  <a:pt x="34" y="69"/>
                  <a:pt x="34" y="69"/>
                </a:cubicBezTo>
                <a:cubicBezTo>
                  <a:pt x="35" y="94"/>
                  <a:pt x="35" y="94"/>
                  <a:pt x="35" y="94"/>
                </a:cubicBezTo>
                <a:cubicBezTo>
                  <a:pt x="35" y="96"/>
                  <a:pt x="34" y="98"/>
                  <a:pt x="33" y="99"/>
                </a:cubicBezTo>
                <a:cubicBezTo>
                  <a:pt x="33" y="99"/>
                  <a:pt x="32" y="99"/>
                  <a:pt x="31" y="99"/>
                </a:cubicBezTo>
                <a:cubicBezTo>
                  <a:pt x="30" y="99"/>
                  <a:pt x="29" y="99"/>
                  <a:pt x="28" y="99"/>
                </a:cubicBezTo>
                <a:cubicBezTo>
                  <a:pt x="26" y="99"/>
                  <a:pt x="25" y="98"/>
                  <a:pt x="24" y="98"/>
                </a:cubicBezTo>
                <a:cubicBezTo>
                  <a:pt x="23" y="98"/>
                  <a:pt x="23" y="98"/>
                  <a:pt x="22" y="99"/>
                </a:cubicBezTo>
                <a:moveTo>
                  <a:pt x="36" y="32"/>
                </a:moveTo>
                <a:cubicBezTo>
                  <a:pt x="36" y="31"/>
                  <a:pt x="36" y="30"/>
                  <a:pt x="35" y="29"/>
                </a:cubicBezTo>
                <a:cubicBezTo>
                  <a:pt x="35" y="29"/>
                  <a:pt x="35" y="29"/>
                  <a:pt x="35" y="29"/>
                </a:cubicBezTo>
                <a:cubicBezTo>
                  <a:pt x="45" y="22"/>
                  <a:pt x="45" y="22"/>
                  <a:pt x="45" y="22"/>
                </a:cubicBezTo>
                <a:cubicBezTo>
                  <a:pt x="45" y="28"/>
                  <a:pt x="45" y="28"/>
                  <a:pt x="45" y="28"/>
                </a:cubicBezTo>
                <a:cubicBezTo>
                  <a:pt x="36" y="32"/>
                  <a:pt x="36" y="32"/>
                  <a:pt x="36" y="32"/>
                </a:cubicBezTo>
                <a:moveTo>
                  <a:pt x="24" y="26"/>
                </a:moveTo>
                <a:cubicBezTo>
                  <a:pt x="26" y="24"/>
                  <a:pt x="27" y="23"/>
                  <a:pt x="30" y="22"/>
                </a:cubicBezTo>
                <a:cubicBezTo>
                  <a:pt x="28" y="24"/>
                  <a:pt x="28" y="24"/>
                  <a:pt x="28" y="24"/>
                </a:cubicBezTo>
                <a:cubicBezTo>
                  <a:pt x="27" y="24"/>
                  <a:pt x="27" y="25"/>
                  <a:pt x="28" y="25"/>
                </a:cubicBezTo>
                <a:cubicBezTo>
                  <a:pt x="27" y="25"/>
                  <a:pt x="27" y="25"/>
                  <a:pt x="27" y="25"/>
                </a:cubicBezTo>
                <a:cubicBezTo>
                  <a:pt x="26" y="25"/>
                  <a:pt x="25" y="25"/>
                  <a:pt x="24" y="26"/>
                </a:cubicBezTo>
                <a:moveTo>
                  <a:pt x="32" y="27"/>
                </a:moveTo>
                <a:cubicBezTo>
                  <a:pt x="32" y="26"/>
                  <a:pt x="31" y="26"/>
                  <a:pt x="30" y="26"/>
                </a:cubicBezTo>
                <a:cubicBezTo>
                  <a:pt x="36" y="20"/>
                  <a:pt x="36" y="20"/>
                  <a:pt x="36" y="20"/>
                </a:cubicBezTo>
                <a:cubicBezTo>
                  <a:pt x="39" y="20"/>
                  <a:pt x="41" y="19"/>
                  <a:pt x="43" y="19"/>
                </a:cubicBezTo>
                <a:cubicBezTo>
                  <a:pt x="44" y="19"/>
                  <a:pt x="44" y="19"/>
                  <a:pt x="44" y="19"/>
                </a:cubicBezTo>
                <a:cubicBezTo>
                  <a:pt x="32" y="27"/>
                  <a:pt x="32" y="27"/>
                  <a:pt x="32" y="27"/>
                </a:cubicBezTo>
                <a:moveTo>
                  <a:pt x="44" y="16"/>
                </a:moveTo>
                <a:cubicBezTo>
                  <a:pt x="41" y="16"/>
                  <a:pt x="38" y="17"/>
                  <a:pt x="36" y="17"/>
                </a:cubicBezTo>
                <a:cubicBezTo>
                  <a:pt x="35" y="17"/>
                  <a:pt x="35" y="17"/>
                  <a:pt x="35" y="17"/>
                </a:cubicBezTo>
                <a:cubicBezTo>
                  <a:pt x="29" y="19"/>
                  <a:pt x="22" y="22"/>
                  <a:pt x="17" y="27"/>
                </a:cubicBezTo>
                <a:cubicBezTo>
                  <a:pt x="17" y="28"/>
                  <a:pt x="17" y="29"/>
                  <a:pt x="17" y="29"/>
                </a:cubicBezTo>
                <a:cubicBezTo>
                  <a:pt x="20" y="53"/>
                  <a:pt x="20" y="77"/>
                  <a:pt x="19" y="101"/>
                </a:cubicBezTo>
                <a:cubicBezTo>
                  <a:pt x="19" y="102"/>
                  <a:pt x="19" y="103"/>
                  <a:pt x="20" y="103"/>
                </a:cubicBezTo>
                <a:cubicBezTo>
                  <a:pt x="20" y="103"/>
                  <a:pt x="20" y="103"/>
                  <a:pt x="20" y="103"/>
                </a:cubicBezTo>
                <a:cubicBezTo>
                  <a:pt x="21" y="103"/>
                  <a:pt x="21" y="103"/>
                  <a:pt x="21" y="102"/>
                </a:cubicBezTo>
                <a:cubicBezTo>
                  <a:pt x="22" y="102"/>
                  <a:pt x="22" y="101"/>
                  <a:pt x="24" y="101"/>
                </a:cubicBezTo>
                <a:cubicBezTo>
                  <a:pt x="25" y="101"/>
                  <a:pt x="26" y="101"/>
                  <a:pt x="27" y="102"/>
                </a:cubicBezTo>
                <a:cubicBezTo>
                  <a:pt x="28" y="102"/>
                  <a:pt x="30" y="102"/>
                  <a:pt x="31" y="102"/>
                </a:cubicBezTo>
                <a:cubicBezTo>
                  <a:pt x="32" y="102"/>
                  <a:pt x="33" y="102"/>
                  <a:pt x="34" y="102"/>
                </a:cubicBezTo>
                <a:cubicBezTo>
                  <a:pt x="34" y="102"/>
                  <a:pt x="34" y="102"/>
                  <a:pt x="34" y="102"/>
                </a:cubicBezTo>
                <a:cubicBezTo>
                  <a:pt x="35" y="102"/>
                  <a:pt x="35" y="103"/>
                  <a:pt x="36" y="103"/>
                </a:cubicBezTo>
                <a:cubicBezTo>
                  <a:pt x="37" y="102"/>
                  <a:pt x="37" y="102"/>
                  <a:pt x="37" y="102"/>
                </a:cubicBezTo>
                <a:cubicBezTo>
                  <a:pt x="48" y="95"/>
                  <a:pt x="48" y="95"/>
                  <a:pt x="48" y="95"/>
                </a:cubicBezTo>
                <a:cubicBezTo>
                  <a:pt x="49" y="95"/>
                  <a:pt x="49" y="94"/>
                  <a:pt x="49" y="94"/>
                </a:cubicBezTo>
                <a:cubicBezTo>
                  <a:pt x="47" y="20"/>
                  <a:pt x="47" y="20"/>
                  <a:pt x="47" y="20"/>
                </a:cubicBezTo>
                <a:cubicBezTo>
                  <a:pt x="48" y="20"/>
                  <a:pt x="48" y="19"/>
                  <a:pt x="48" y="19"/>
                </a:cubicBezTo>
                <a:cubicBezTo>
                  <a:pt x="47" y="18"/>
                  <a:pt x="47" y="18"/>
                  <a:pt x="47" y="18"/>
                </a:cubicBezTo>
                <a:cubicBezTo>
                  <a:pt x="47" y="18"/>
                  <a:pt x="47" y="18"/>
                  <a:pt x="47" y="18"/>
                </a:cubicBezTo>
                <a:cubicBezTo>
                  <a:pt x="47" y="17"/>
                  <a:pt x="47" y="16"/>
                  <a:pt x="46" y="16"/>
                </a:cubicBezTo>
                <a:cubicBezTo>
                  <a:pt x="45" y="16"/>
                  <a:pt x="44" y="16"/>
                  <a:pt x="44" y="16"/>
                </a:cubicBezTo>
                <a:moveTo>
                  <a:pt x="107" y="99"/>
                </a:moveTo>
                <a:cubicBezTo>
                  <a:pt x="108" y="97"/>
                  <a:pt x="108" y="96"/>
                  <a:pt x="108" y="94"/>
                </a:cubicBezTo>
                <a:cubicBezTo>
                  <a:pt x="108" y="88"/>
                  <a:pt x="108" y="88"/>
                  <a:pt x="108" y="88"/>
                </a:cubicBezTo>
                <a:cubicBezTo>
                  <a:pt x="116" y="84"/>
                  <a:pt x="116" y="84"/>
                  <a:pt x="116" y="84"/>
                </a:cubicBezTo>
                <a:cubicBezTo>
                  <a:pt x="117" y="93"/>
                  <a:pt x="117" y="93"/>
                  <a:pt x="117" y="93"/>
                </a:cubicBezTo>
                <a:cubicBezTo>
                  <a:pt x="107" y="99"/>
                  <a:pt x="107" y="99"/>
                  <a:pt x="107" y="99"/>
                </a:cubicBezTo>
                <a:moveTo>
                  <a:pt x="108" y="85"/>
                </a:moveTo>
                <a:cubicBezTo>
                  <a:pt x="108" y="78"/>
                  <a:pt x="108" y="78"/>
                  <a:pt x="108" y="78"/>
                </a:cubicBezTo>
                <a:cubicBezTo>
                  <a:pt x="111" y="78"/>
                  <a:pt x="114" y="77"/>
                  <a:pt x="116" y="75"/>
                </a:cubicBezTo>
                <a:cubicBezTo>
                  <a:pt x="116" y="81"/>
                  <a:pt x="116" y="81"/>
                  <a:pt x="116" y="81"/>
                </a:cubicBezTo>
                <a:cubicBezTo>
                  <a:pt x="116" y="81"/>
                  <a:pt x="116" y="81"/>
                  <a:pt x="116" y="81"/>
                </a:cubicBezTo>
                <a:cubicBezTo>
                  <a:pt x="108" y="85"/>
                  <a:pt x="108" y="85"/>
                  <a:pt x="108" y="85"/>
                </a:cubicBezTo>
                <a:moveTo>
                  <a:pt x="108" y="75"/>
                </a:moveTo>
                <a:cubicBezTo>
                  <a:pt x="108" y="68"/>
                  <a:pt x="108" y="68"/>
                  <a:pt x="108" y="68"/>
                </a:cubicBezTo>
                <a:cubicBezTo>
                  <a:pt x="116" y="64"/>
                  <a:pt x="116" y="64"/>
                  <a:pt x="116" y="64"/>
                </a:cubicBezTo>
                <a:cubicBezTo>
                  <a:pt x="116" y="72"/>
                  <a:pt x="116" y="72"/>
                  <a:pt x="116" y="72"/>
                </a:cubicBezTo>
                <a:cubicBezTo>
                  <a:pt x="115" y="72"/>
                  <a:pt x="115" y="72"/>
                  <a:pt x="115" y="72"/>
                </a:cubicBezTo>
                <a:cubicBezTo>
                  <a:pt x="113" y="74"/>
                  <a:pt x="110" y="74"/>
                  <a:pt x="108" y="75"/>
                </a:cubicBezTo>
                <a:moveTo>
                  <a:pt x="115" y="53"/>
                </a:moveTo>
                <a:cubicBezTo>
                  <a:pt x="115" y="53"/>
                  <a:pt x="115" y="53"/>
                  <a:pt x="116" y="52"/>
                </a:cubicBezTo>
                <a:cubicBezTo>
                  <a:pt x="116" y="61"/>
                  <a:pt x="116" y="61"/>
                  <a:pt x="116" y="61"/>
                </a:cubicBezTo>
                <a:cubicBezTo>
                  <a:pt x="115" y="62"/>
                  <a:pt x="115" y="62"/>
                  <a:pt x="115" y="62"/>
                </a:cubicBezTo>
                <a:cubicBezTo>
                  <a:pt x="108" y="65"/>
                  <a:pt x="108" y="65"/>
                  <a:pt x="108" y="65"/>
                </a:cubicBezTo>
                <a:cubicBezTo>
                  <a:pt x="107" y="56"/>
                  <a:pt x="107" y="56"/>
                  <a:pt x="107" y="56"/>
                </a:cubicBezTo>
                <a:cubicBezTo>
                  <a:pt x="114" y="53"/>
                  <a:pt x="114" y="53"/>
                  <a:pt x="114" y="53"/>
                </a:cubicBezTo>
                <a:cubicBezTo>
                  <a:pt x="114" y="53"/>
                  <a:pt x="115" y="53"/>
                  <a:pt x="115" y="53"/>
                </a:cubicBezTo>
                <a:moveTo>
                  <a:pt x="107" y="52"/>
                </a:moveTo>
                <a:cubicBezTo>
                  <a:pt x="107" y="46"/>
                  <a:pt x="107" y="46"/>
                  <a:pt x="107" y="46"/>
                </a:cubicBezTo>
                <a:cubicBezTo>
                  <a:pt x="115" y="42"/>
                  <a:pt x="115" y="42"/>
                  <a:pt x="115" y="42"/>
                </a:cubicBezTo>
                <a:cubicBezTo>
                  <a:pt x="116" y="49"/>
                  <a:pt x="116" y="49"/>
                  <a:pt x="116" y="49"/>
                </a:cubicBezTo>
                <a:cubicBezTo>
                  <a:pt x="115" y="49"/>
                  <a:pt x="115" y="49"/>
                  <a:pt x="115" y="49"/>
                </a:cubicBezTo>
                <a:cubicBezTo>
                  <a:pt x="107" y="52"/>
                  <a:pt x="107" y="52"/>
                  <a:pt x="107" y="52"/>
                </a:cubicBezTo>
                <a:moveTo>
                  <a:pt x="107" y="43"/>
                </a:moveTo>
                <a:cubicBezTo>
                  <a:pt x="107" y="37"/>
                  <a:pt x="107" y="37"/>
                  <a:pt x="107" y="37"/>
                </a:cubicBezTo>
                <a:cubicBezTo>
                  <a:pt x="107" y="37"/>
                  <a:pt x="107" y="36"/>
                  <a:pt x="107" y="36"/>
                </a:cubicBezTo>
                <a:cubicBezTo>
                  <a:pt x="115" y="32"/>
                  <a:pt x="115" y="32"/>
                  <a:pt x="115" y="32"/>
                </a:cubicBezTo>
                <a:cubicBezTo>
                  <a:pt x="115" y="38"/>
                  <a:pt x="115" y="38"/>
                  <a:pt x="115" y="38"/>
                </a:cubicBezTo>
                <a:cubicBezTo>
                  <a:pt x="115" y="39"/>
                  <a:pt x="115" y="39"/>
                  <a:pt x="115" y="39"/>
                </a:cubicBezTo>
                <a:cubicBezTo>
                  <a:pt x="107" y="43"/>
                  <a:pt x="107" y="43"/>
                  <a:pt x="107" y="43"/>
                </a:cubicBezTo>
                <a:moveTo>
                  <a:pt x="92" y="99"/>
                </a:moveTo>
                <a:cubicBezTo>
                  <a:pt x="93" y="76"/>
                  <a:pt x="93" y="52"/>
                  <a:pt x="91" y="30"/>
                </a:cubicBezTo>
                <a:cubicBezTo>
                  <a:pt x="93" y="29"/>
                  <a:pt x="95" y="28"/>
                  <a:pt x="97" y="28"/>
                </a:cubicBezTo>
                <a:cubicBezTo>
                  <a:pt x="97" y="28"/>
                  <a:pt x="97" y="28"/>
                  <a:pt x="97" y="28"/>
                </a:cubicBezTo>
                <a:cubicBezTo>
                  <a:pt x="99" y="28"/>
                  <a:pt x="102" y="29"/>
                  <a:pt x="103" y="31"/>
                </a:cubicBezTo>
                <a:cubicBezTo>
                  <a:pt x="104" y="32"/>
                  <a:pt x="104" y="33"/>
                  <a:pt x="104" y="34"/>
                </a:cubicBezTo>
                <a:cubicBezTo>
                  <a:pt x="104" y="35"/>
                  <a:pt x="104" y="35"/>
                  <a:pt x="104" y="35"/>
                </a:cubicBezTo>
                <a:cubicBezTo>
                  <a:pt x="104" y="36"/>
                  <a:pt x="104" y="36"/>
                  <a:pt x="104" y="36"/>
                </a:cubicBezTo>
                <a:cubicBezTo>
                  <a:pt x="104" y="36"/>
                  <a:pt x="104" y="37"/>
                  <a:pt x="104" y="37"/>
                </a:cubicBezTo>
                <a:cubicBezTo>
                  <a:pt x="104" y="44"/>
                  <a:pt x="104" y="44"/>
                  <a:pt x="104" y="44"/>
                </a:cubicBezTo>
                <a:cubicBezTo>
                  <a:pt x="104" y="45"/>
                  <a:pt x="103" y="45"/>
                  <a:pt x="104" y="46"/>
                </a:cubicBezTo>
                <a:cubicBezTo>
                  <a:pt x="104" y="47"/>
                  <a:pt x="104" y="47"/>
                  <a:pt x="104" y="47"/>
                </a:cubicBezTo>
                <a:cubicBezTo>
                  <a:pt x="104" y="54"/>
                  <a:pt x="104" y="54"/>
                  <a:pt x="104" y="54"/>
                </a:cubicBezTo>
                <a:cubicBezTo>
                  <a:pt x="104" y="54"/>
                  <a:pt x="104" y="55"/>
                  <a:pt x="104" y="56"/>
                </a:cubicBezTo>
                <a:cubicBezTo>
                  <a:pt x="104" y="56"/>
                  <a:pt x="104" y="56"/>
                  <a:pt x="104" y="56"/>
                </a:cubicBezTo>
                <a:cubicBezTo>
                  <a:pt x="105" y="67"/>
                  <a:pt x="105" y="67"/>
                  <a:pt x="105" y="67"/>
                </a:cubicBezTo>
                <a:cubicBezTo>
                  <a:pt x="104" y="67"/>
                  <a:pt x="104" y="68"/>
                  <a:pt x="104" y="68"/>
                </a:cubicBezTo>
                <a:cubicBezTo>
                  <a:pt x="105" y="69"/>
                  <a:pt x="105" y="69"/>
                  <a:pt x="105" y="69"/>
                </a:cubicBezTo>
                <a:cubicBezTo>
                  <a:pt x="105" y="94"/>
                  <a:pt x="105" y="94"/>
                  <a:pt x="105" y="94"/>
                </a:cubicBezTo>
                <a:cubicBezTo>
                  <a:pt x="105" y="96"/>
                  <a:pt x="105" y="98"/>
                  <a:pt x="104" y="99"/>
                </a:cubicBezTo>
                <a:cubicBezTo>
                  <a:pt x="103" y="99"/>
                  <a:pt x="103" y="99"/>
                  <a:pt x="102" y="99"/>
                </a:cubicBezTo>
                <a:cubicBezTo>
                  <a:pt x="100" y="99"/>
                  <a:pt x="99" y="99"/>
                  <a:pt x="98" y="99"/>
                </a:cubicBezTo>
                <a:cubicBezTo>
                  <a:pt x="97" y="99"/>
                  <a:pt x="96" y="98"/>
                  <a:pt x="94" y="98"/>
                </a:cubicBezTo>
                <a:cubicBezTo>
                  <a:pt x="94" y="98"/>
                  <a:pt x="93" y="98"/>
                  <a:pt x="92" y="99"/>
                </a:cubicBezTo>
                <a:moveTo>
                  <a:pt x="107" y="32"/>
                </a:moveTo>
                <a:cubicBezTo>
                  <a:pt x="107" y="31"/>
                  <a:pt x="106" y="30"/>
                  <a:pt x="106" y="29"/>
                </a:cubicBezTo>
                <a:cubicBezTo>
                  <a:pt x="105" y="29"/>
                  <a:pt x="105" y="29"/>
                  <a:pt x="105" y="29"/>
                </a:cubicBezTo>
                <a:cubicBezTo>
                  <a:pt x="115" y="22"/>
                  <a:pt x="115" y="22"/>
                  <a:pt x="115" y="22"/>
                </a:cubicBezTo>
                <a:cubicBezTo>
                  <a:pt x="115" y="28"/>
                  <a:pt x="115" y="28"/>
                  <a:pt x="115" y="28"/>
                </a:cubicBezTo>
                <a:cubicBezTo>
                  <a:pt x="107" y="32"/>
                  <a:pt x="107" y="32"/>
                  <a:pt x="107" y="32"/>
                </a:cubicBezTo>
                <a:moveTo>
                  <a:pt x="94" y="26"/>
                </a:moveTo>
                <a:cubicBezTo>
                  <a:pt x="96" y="24"/>
                  <a:pt x="98" y="23"/>
                  <a:pt x="100" y="22"/>
                </a:cubicBezTo>
                <a:cubicBezTo>
                  <a:pt x="98" y="24"/>
                  <a:pt x="98" y="24"/>
                  <a:pt x="98" y="24"/>
                </a:cubicBezTo>
                <a:cubicBezTo>
                  <a:pt x="98" y="24"/>
                  <a:pt x="98" y="25"/>
                  <a:pt x="98" y="25"/>
                </a:cubicBezTo>
                <a:cubicBezTo>
                  <a:pt x="97" y="25"/>
                  <a:pt x="97" y="25"/>
                  <a:pt x="97" y="25"/>
                </a:cubicBezTo>
                <a:cubicBezTo>
                  <a:pt x="96" y="25"/>
                  <a:pt x="95" y="25"/>
                  <a:pt x="94" y="26"/>
                </a:cubicBezTo>
                <a:moveTo>
                  <a:pt x="103" y="27"/>
                </a:moveTo>
                <a:cubicBezTo>
                  <a:pt x="102" y="26"/>
                  <a:pt x="101" y="26"/>
                  <a:pt x="101" y="26"/>
                </a:cubicBezTo>
                <a:cubicBezTo>
                  <a:pt x="107" y="20"/>
                  <a:pt x="107" y="20"/>
                  <a:pt x="107" y="20"/>
                </a:cubicBezTo>
                <a:cubicBezTo>
                  <a:pt x="109" y="20"/>
                  <a:pt x="111" y="19"/>
                  <a:pt x="114" y="19"/>
                </a:cubicBezTo>
                <a:cubicBezTo>
                  <a:pt x="114" y="19"/>
                  <a:pt x="114" y="19"/>
                  <a:pt x="114" y="19"/>
                </a:cubicBezTo>
                <a:cubicBezTo>
                  <a:pt x="103" y="27"/>
                  <a:pt x="103" y="27"/>
                  <a:pt x="103" y="27"/>
                </a:cubicBezTo>
                <a:moveTo>
                  <a:pt x="114" y="16"/>
                </a:moveTo>
                <a:cubicBezTo>
                  <a:pt x="111" y="16"/>
                  <a:pt x="109" y="17"/>
                  <a:pt x="106" y="17"/>
                </a:cubicBezTo>
                <a:cubicBezTo>
                  <a:pt x="106" y="17"/>
                  <a:pt x="106" y="17"/>
                  <a:pt x="106" y="17"/>
                </a:cubicBezTo>
                <a:cubicBezTo>
                  <a:pt x="99" y="19"/>
                  <a:pt x="93" y="22"/>
                  <a:pt x="88" y="27"/>
                </a:cubicBezTo>
                <a:cubicBezTo>
                  <a:pt x="87" y="28"/>
                  <a:pt x="87" y="29"/>
                  <a:pt x="88" y="29"/>
                </a:cubicBezTo>
                <a:cubicBezTo>
                  <a:pt x="90" y="53"/>
                  <a:pt x="90" y="77"/>
                  <a:pt x="89" y="101"/>
                </a:cubicBezTo>
                <a:cubicBezTo>
                  <a:pt x="89" y="102"/>
                  <a:pt x="90" y="103"/>
                  <a:pt x="90" y="103"/>
                </a:cubicBezTo>
                <a:cubicBezTo>
                  <a:pt x="91" y="103"/>
                  <a:pt x="91" y="103"/>
                  <a:pt x="91" y="103"/>
                </a:cubicBezTo>
                <a:cubicBezTo>
                  <a:pt x="91" y="103"/>
                  <a:pt x="92" y="103"/>
                  <a:pt x="92" y="102"/>
                </a:cubicBezTo>
                <a:cubicBezTo>
                  <a:pt x="92" y="102"/>
                  <a:pt x="93" y="101"/>
                  <a:pt x="94" y="101"/>
                </a:cubicBezTo>
                <a:cubicBezTo>
                  <a:pt x="95" y="101"/>
                  <a:pt x="96" y="101"/>
                  <a:pt x="97" y="102"/>
                </a:cubicBezTo>
                <a:cubicBezTo>
                  <a:pt x="99" y="102"/>
                  <a:pt x="100" y="102"/>
                  <a:pt x="102" y="102"/>
                </a:cubicBezTo>
                <a:cubicBezTo>
                  <a:pt x="103" y="102"/>
                  <a:pt x="104" y="102"/>
                  <a:pt x="105" y="102"/>
                </a:cubicBezTo>
                <a:cubicBezTo>
                  <a:pt x="105" y="102"/>
                  <a:pt x="105" y="102"/>
                  <a:pt x="105" y="102"/>
                </a:cubicBezTo>
                <a:cubicBezTo>
                  <a:pt x="105" y="102"/>
                  <a:pt x="106" y="103"/>
                  <a:pt x="106" y="103"/>
                </a:cubicBezTo>
                <a:cubicBezTo>
                  <a:pt x="107" y="102"/>
                  <a:pt x="107" y="102"/>
                  <a:pt x="107" y="102"/>
                </a:cubicBezTo>
                <a:cubicBezTo>
                  <a:pt x="119" y="95"/>
                  <a:pt x="119" y="95"/>
                  <a:pt x="119" y="95"/>
                </a:cubicBezTo>
                <a:cubicBezTo>
                  <a:pt x="119" y="95"/>
                  <a:pt x="120" y="94"/>
                  <a:pt x="120" y="94"/>
                </a:cubicBezTo>
                <a:cubicBezTo>
                  <a:pt x="118" y="20"/>
                  <a:pt x="118" y="20"/>
                  <a:pt x="118" y="20"/>
                </a:cubicBezTo>
                <a:cubicBezTo>
                  <a:pt x="118" y="20"/>
                  <a:pt x="118" y="19"/>
                  <a:pt x="118" y="19"/>
                </a:cubicBezTo>
                <a:cubicBezTo>
                  <a:pt x="118" y="18"/>
                  <a:pt x="118" y="18"/>
                  <a:pt x="118" y="18"/>
                </a:cubicBezTo>
                <a:cubicBezTo>
                  <a:pt x="118" y="18"/>
                  <a:pt x="118" y="18"/>
                  <a:pt x="118" y="18"/>
                </a:cubicBezTo>
                <a:cubicBezTo>
                  <a:pt x="118" y="17"/>
                  <a:pt x="117" y="16"/>
                  <a:pt x="116" y="16"/>
                </a:cubicBezTo>
                <a:cubicBezTo>
                  <a:pt x="116" y="16"/>
                  <a:pt x="115" y="16"/>
                  <a:pt x="114" y="16"/>
                </a:cubicBezTo>
                <a:moveTo>
                  <a:pt x="6" y="0"/>
                </a:moveTo>
                <a:cubicBezTo>
                  <a:pt x="6" y="0"/>
                  <a:pt x="6" y="0"/>
                  <a:pt x="6" y="0"/>
                </a:cubicBezTo>
                <a:cubicBezTo>
                  <a:pt x="5" y="0"/>
                  <a:pt x="5" y="0"/>
                  <a:pt x="5" y="0"/>
                </a:cubicBezTo>
                <a:cubicBezTo>
                  <a:pt x="5" y="0"/>
                  <a:pt x="5" y="0"/>
                  <a:pt x="5" y="0"/>
                </a:cubicBezTo>
                <a:cubicBezTo>
                  <a:pt x="4" y="0"/>
                  <a:pt x="3" y="1"/>
                  <a:pt x="3" y="2"/>
                </a:cubicBezTo>
                <a:cubicBezTo>
                  <a:pt x="3" y="2"/>
                  <a:pt x="3" y="2"/>
                  <a:pt x="3" y="3"/>
                </a:cubicBezTo>
                <a:cubicBezTo>
                  <a:pt x="3" y="7"/>
                  <a:pt x="3" y="10"/>
                  <a:pt x="3" y="14"/>
                </a:cubicBezTo>
                <a:cubicBezTo>
                  <a:pt x="3" y="20"/>
                  <a:pt x="2" y="25"/>
                  <a:pt x="1" y="31"/>
                </a:cubicBezTo>
                <a:cubicBezTo>
                  <a:pt x="0" y="32"/>
                  <a:pt x="1" y="33"/>
                  <a:pt x="2" y="33"/>
                </a:cubicBezTo>
                <a:cubicBezTo>
                  <a:pt x="2" y="33"/>
                  <a:pt x="2" y="33"/>
                  <a:pt x="2" y="33"/>
                </a:cubicBezTo>
                <a:cubicBezTo>
                  <a:pt x="3" y="33"/>
                  <a:pt x="3" y="33"/>
                  <a:pt x="4" y="32"/>
                </a:cubicBezTo>
                <a:cubicBezTo>
                  <a:pt x="4" y="29"/>
                  <a:pt x="5" y="25"/>
                  <a:pt x="6" y="22"/>
                </a:cubicBezTo>
                <a:cubicBezTo>
                  <a:pt x="6" y="22"/>
                  <a:pt x="6" y="22"/>
                  <a:pt x="6" y="22"/>
                </a:cubicBezTo>
                <a:cubicBezTo>
                  <a:pt x="7" y="52"/>
                  <a:pt x="6" y="82"/>
                  <a:pt x="3" y="112"/>
                </a:cubicBezTo>
                <a:cubicBezTo>
                  <a:pt x="3" y="112"/>
                  <a:pt x="3" y="113"/>
                  <a:pt x="3" y="113"/>
                </a:cubicBezTo>
                <a:cubicBezTo>
                  <a:pt x="3" y="113"/>
                  <a:pt x="4" y="114"/>
                  <a:pt x="4" y="114"/>
                </a:cubicBezTo>
                <a:cubicBezTo>
                  <a:pt x="95" y="114"/>
                  <a:pt x="95" y="114"/>
                  <a:pt x="95" y="114"/>
                </a:cubicBezTo>
                <a:cubicBezTo>
                  <a:pt x="93" y="115"/>
                  <a:pt x="91" y="115"/>
                  <a:pt x="90" y="116"/>
                </a:cubicBezTo>
                <a:cubicBezTo>
                  <a:pt x="89" y="116"/>
                  <a:pt x="89" y="117"/>
                  <a:pt x="89" y="118"/>
                </a:cubicBezTo>
                <a:cubicBezTo>
                  <a:pt x="89" y="118"/>
                  <a:pt x="90" y="119"/>
                  <a:pt x="90" y="119"/>
                </a:cubicBezTo>
                <a:cubicBezTo>
                  <a:pt x="91" y="119"/>
                  <a:pt x="91" y="119"/>
                  <a:pt x="91" y="119"/>
                </a:cubicBezTo>
                <a:cubicBezTo>
                  <a:pt x="97" y="116"/>
                  <a:pt x="104" y="114"/>
                  <a:pt x="111" y="114"/>
                </a:cubicBezTo>
                <a:cubicBezTo>
                  <a:pt x="113" y="114"/>
                  <a:pt x="115" y="114"/>
                  <a:pt x="117" y="115"/>
                </a:cubicBezTo>
                <a:cubicBezTo>
                  <a:pt x="117" y="115"/>
                  <a:pt x="118" y="115"/>
                  <a:pt x="118" y="115"/>
                </a:cubicBezTo>
                <a:cubicBezTo>
                  <a:pt x="118" y="115"/>
                  <a:pt x="119" y="114"/>
                  <a:pt x="119" y="114"/>
                </a:cubicBezTo>
                <a:cubicBezTo>
                  <a:pt x="119" y="114"/>
                  <a:pt x="120" y="113"/>
                  <a:pt x="120" y="113"/>
                </a:cubicBezTo>
                <a:cubicBezTo>
                  <a:pt x="120" y="112"/>
                  <a:pt x="119" y="111"/>
                  <a:pt x="119" y="111"/>
                </a:cubicBezTo>
                <a:cubicBezTo>
                  <a:pt x="91" y="104"/>
                  <a:pt x="91" y="104"/>
                  <a:pt x="91" y="104"/>
                </a:cubicBezTo>
                <a:cubicBezTo>
                  <a:pt x="91" y="104"/>
                  <a:pt x="91" y="104"/>
                  <a:pt x="91" y="104"/>
                </a:cubicBezTo>
                <a:cubicBezTo>
                  <a:pt x="90" y="104"/>
                  <a:pt x="90" y="104"/>
                  <a:pt x="89" y="105"/>
                </a:cubicBezTo>
                <a:cubicBezTo>
                  <a:pt x="89" y="106"/>
                  <a:pt x="89" y="107"/>
                  <a:pt x="90" y="107"/>
                </a:cubicBezTo>
                <a:cubicBezTo>
                  <a:pt x="93" y="108"/>
                  <a:pt x="93" y="108"/>
                  <a:pt x="93" y="108"/>
                </a:cubicBezTo>
                <a:cubicBezTo>
                  <a:pt x="93" y="108"/>
                  <a:pt x="93" y="108"/>
                  <a:pt x="94" y="108"/>
                </a:cubicBezTo>
                <a:cubicBezTo>
                  <a:pt x="94" y="108"/>
                  <a:pt x="94" y="108"/>
                  <a:pt x="94" y="108"/>
                </a:cubicBezTo>
                <a:cubicBezTo>
                  <a:pt x="106" y="111"/>
                  <a:pt x="106" y="111"/>
                  <a:pt x="106" y="111"/>
                </a:cubicBezTo>
                <a:cubicBezTo>
                  <a:pt x="6" y="111"/>
                  <a:pt x="6" y="111"/>
                  <a:pt x="6" y="111"/>
                </a:cubicBezTo>
                <a:cubicBezTo>
                  <a:pt x="9" y="84"/>
                  <a:pt x="10" y="57"/>
                  <a:pt x="9" y="30"/>
                </a:cubicBezTo>
                <a:cubicBezTo>
                  <a:pt x="9" y="30"/>
                  <a:pt x="9" y="30"/>
                  <a:pt x="9" y="30"/>
                </a:cubicBezTo>
                <a:cubicBezTo>
                  <a:pt x="10" y="31"/>
                  <a:pt x="10" y="31"/>
                  <a:pt x="11" y="31"/>
                </a:cubicBezTo>
                <a:cubicBezTo>
                  <a:pt x="11" y="31"/>
                  <a:pt x="11" y="31"/>
                  <a:pt x="11" y="31"/>
                </a:cubicBezTo>
                <a:cubicBezTo>
                  <a:pt x="12" y="31"/>
                  <a:pt x="12" y="30"/>
                  <a:pt x="12" y="29"/>
                </a:cubicBezTo>
                <a:cubicBezTo>
                  <a:pt x="11" y="27"/>
                  <a:pt x="10" y="24"/>
                  <a:pt x="9" y="22"/>
                </a:cubicBezTo>
                <a:cubicBezTo>
                  <a:pt x="8" y="15"/>
                  <a:pt x="8" y="8"/>
                  <a:pt x="7" y="1"/>
                </a:cubicBezTo>
                <a:cubicBezTo>
                  <a:pt x="7" y="1"/>
                  <a:pt x="6" y="0"/>
                  <a:pt x="6"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6" name="Freeform 22">
            <a:extLst>
              <a:ext uri="{FF2B5EF4-FFF2-40B4-BE49-F238E27FC236}">
                <a16:creationId xmlns:a16="http://schemas.microsoft.com/office/drawing/2014/main" id="{9F2A594C-6E4A-7E4F-9B73-965F3AC22751}"/>
              </a:ext>
            </a:extLst>
          </p:cNvPr>
          <p:cNvSpPr>
            <a:spLocks noEditPoints="1"/>
          </p:cNvSpPr>
          <p:nvPr/>
        </p:nvSpPr>
        <p:spPr bwMode="auto">
          <a:xfrm>
            <a:off x="11830413" y="2472555"/>
            <a:ext cx="331868" cy="499733"/>
          </a:xfrm>
          <a:custGeom>
            <a:avLst/>
            <a:gdLst>
              <a:gd name="T0" fmla="*/ 57 w 86"/>
              <a:gd name="T1" fmla="*/ 123 h 129"/>
              <a:gd name="T2" fmla="*/ 51 w 86"/>
              <a:gd name="T3" fmla="*/ 109 h 129"/>
              <a:gd name="T4" fmla="*/ 60 w 86"/>
              <a:gd name="T5" fmla="*/ 109 h 129"/>
              <a:gd name="T6" fmla="*/ 57 w 86"/>
              <a:gd name="T7" fmla="*/ 123 h 129"/>
              <a:gd name="T8" fmla="*/ 5 w 86"/>
              <a:gd name="T9" fmla="*/ 114 h 129"/>
              <a:gd name="T10" fmla="*/ 69 w 86"/>
              <a:gd name="T11" fmla="*/ 18 h 129"/>
              <a:gd name="T12" fmla="*/ 32 w 86"/>
              <a:gd name="T13" fmla="*/ 108 h 129"/>
              <a:gd name="T14" fmla="*/ 31 w 86"/>
              <a:gd name="T15" fmla="*/ 108 h 129"/>
              <a:gd name="T16" fmla="*/ 5 w 86"/>
              <a:gd name="T17" fmla="*/ 114 h 129"/>
              <a:gd name="T18" fmla="*/ 54 w 86"/>
              <a:gd name="T19" fmla="*/ 124 h 129"/>
              <a:gd name="T20" fmla="*/ 34 w 86"/>
              <a:gd name="T21" fmla="*/ 111 h 129"/>
              <a:gd name="T22" fmla="*/ 73 w 86"/>
              <a:gd name="T23" fmla="*/ 18 h 129"/>
              <a:gd name="T24" fmla="*/ 68 w 86"/>
              <a:gd name="T25" fmla="*/ 36 h 129"/>
              <a:gd name="T26" fmla="*/ 46 w 86"/>
              <a:gd name="T27" fmla="*/ 108 h 129"/>
              <a:gd name="T28" fmla="*/ 46 w 86"/>
              <a:gd name="T29" fmla="*/ 109 h 129"/>
              <a:gd name="T30" fmla="*/ 47 w 86"/>
              <a:gd name="T31" fmla="*/ 110 h 129"/>
              <a:gd name="T32" fmla="*/ 48 w 86"/>
              <a:gd name="T33" fmla="*/ 111 h 129"/>
              <a:gd name="T34" fmla="*/ 54 w 86"/>
              <a:gd name="T35" fmla="*/ 124 h 129"/>
              <a:gd name="T36" fmla="*/ 50 w 86"/>
              <a:gd name="T37" fmla="*/ 106 h 129"/>
              <a:gd name="T38" fmla="*/ 71 w 86"/>
              <a:gd name="T39" fmla="*/ 37 h 129"/>
              <a:gd name="T40" fmla="*/ 78 w 86"/>
              <a:gd name="T41" fmla="*/ 11 h 129"/>
              <a:gd name="T42" fmla="*/ 81 w 86"/>
              <a:gd name="T43" fmla="*/ 100 h 129"/>
              <a:gd name="T44" fmla="*/ 50 w 86"/>
              <a:gd name="T45" fmla="*/ 106 h 129"/>
              <a:gd name="T46" fmla="*/ 79 w 86"/>
              <a:gd name="T47" fmla="*/ 0 h 129"/>
              <a:gd name="T48" fmla="*/ 77 w 86"/>
              <a:gd name="T49" fmla="*/ 1 h 129"/>
              <a:gd name="T50" fmla="*/ 0 w 86"/>
              <a:gd name="T51" fmla="*/ 115 h 129"/>
              <a:gd name="T52" fmla="*/ 0 w 86"/>
              <a:gd name="T53" fmla="*/ 117 h 129"/>
              <a:gd name="T54" fmla="*/ 1 w 86"/>
              <a:gd name="T55" fmla="*/ 118 h 129"/>
              <a:gd name="T56" fmla="*/ 2 w 86"/>
              <a:gd name="T57" fmla="*/ 118 h 129"/>
              <a:gd name="T58" fmla="*/ 31 w 86"/>
              <a:gd name="T59" fmla="*/ 111 h 129"/>
              <a:gd name="T60" fmla="*/ 31 w 86"/>
              <a:gd name="T61" fmla="*/ 112 h 129"/>
              <a:gd name="T62" fmla="*/ 56 w 86"/>
              <a:gd name="T63" fmla="*/ 128 h 129"/>
              <a:gd name="T64" fmla="*/ 57 w 86"/>
              <a:gd name="T65" fmla="*/ 129 h 129"/>
              <a:gd name="T66" fmla="*/ 58 w 86"/>
              <a:gd name="T67" fmla="*/ 129 h 129"/>
              <a:gd name="T68" fmla="*/ 59 w 86"/>
              <a:gd name="T69" fmla="*/ 128 h 129"/>
              <a:gd name="T70" fmla="*/ 63 w 86"/>
              <a:gd name="T71" fmla="*/ 108 h 129"/>
              <a:gd name="T72" fmla="*/ 84 w 86"/>
              <a:gd name="T73" fmla="*/ 103 h 129"/>
              <a:gd name="T74" fmla="*/ 85 w 86"/>
              <a:gd name="T75" fmla="*/ 101 h 129"/>
              <a:gd name="T76" fmla="*/ 80 w 86"/>
              <a:gd name="T77" fmla="*/ 2 h 129"/>
              <a:gd name="T78" fmla="*/ 80 w 86"/>
              <a:gd name="T79" fmla="*/ 2 h 129"/>
              <a:gd name="T80" fmla="*/ 80 w 86"/>
              <a:gd name="T81" fmla="*/ 1 h 129"/>
              <a:gd name="T82" fmla="*/ 80 w 86"/>
              <a:gd name="T83" fmla="*/ 1 h 129"/>
              <a:gd name="T84" fmla="*/ 79 w 86"/>
              <a:gd name="T85" fmla="*/ 0 h 129"/>
              <a:gd name="T86" fmla="*/ 79 w 86"/>
              <a:gd name="T8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 h="129">
                <a:moveTo>
                  <a:pt x="57" y="123"/>
                </a:moveTo>
                <a:cubicBezTo>
                  <a:pt x="51" y="109"/>
                  <a:pt x="51" y="109"/>
                  <a:pt x="51" y="109"/>
                </a:cubicBezTo>
                <a:cubicBezTo>
                  <a:pt x="54" y="109"/>
                  <a:pt x="57" y="109"/>
                  <a:pt x="60" y="109"/>
                </a:cubicBezTo>
                <a:cubicBezTo>
                  <a:pt x="60" y="114"/>
                  <a:pt x="59" y="119"/>
                  <a:pt x="57" y="123"/>
                </a:cubicBezTo>
                <a:moveTo>
                  <a:pt x="5" y="114"/>
                </a:moveTo>
                <a:cubicBezTo>
                  <a:pt x="69" y="18"/>
                  <a:pt x="69" y="18"/>
                  <a:pt x="69" y="18"/>
                </a:cubicBezTo>
                <a:cubicBezTo>
                  <a:pt x="56" y="48"/>
                  <a:pt x="43" y="78"/>
                  <a:pt x="32" y="108"/>
                </a:cubicBezTo>
                <a:cubicBezTo>
                  <a:pt x="31" y="108"/>
                  <a:pt x="31" y="108"/>
                  <a:pt x="31" y="108"/>
                </a:cubicBezTo>
                <a:cubicBezTo>
                  <a:pt x="5" y="114"/>
                  <a:pt x="5" y="114"/>
                  <a:pt x="5" y="114"/>
                </a:cubicBezTo>
                <a:moveTo>
                  <a:pt x="54" y="124"/>
                </a:moveTo>
                <a:cubicBezTo>
                  <a:pt x="47" y="121"/>
                  <a:pt x="40" y="116"/>
                  <a:pt x="34" y="111"/>
                </a:cubicBezTo>
                <a:cubicBezTo>
                  <a:pt x="46" y="79"/>
                  <a:pt x="59" y="48"/>
                  <a:pt x="73" y="18"/>
                </a:cubicBezTo>
                <a:cubicBezTo>
                  <a:pt x="68" y="36"/>
                  <a:pt x="68" y="36"/>
                  <a:pt x="68" y="36"/>
                </a:cubicBezTo>
                <a:cubicBezTo>
                  <a:pt x="62" y="60"/>
                  <a:pt x="55" y="85"/>
                  <a:pt x="46" y="108"/>
                </a:cubicBezTo>
                <a:cubicBezTo>
                  <a:pt x="46" y="109"/>
                  <a:pt x="46" y="109"/>
                  <a:pt x="46" y="109"/>
                </a:cubicBezTo>
                <a:cubicBezTo>
                  <a:pt x="46" y="110"/>
                  <a:pt x="46" y="110"/>
                  <a:pt x="47" y="110"/>
                </a:cubicBezTo>
                <a:cubicBezTo>
                  <a:pt x="48" y="111"/>
                  <a:pt x="48" y="111"/>
                  <a:pt x="48" y="111"/>
                </a:cubicBezTo>
                <a:cubicBezTo>
                  <a:pt x="54" y="124"/>
                  <a:pt x="54" y="124"/>
                  <a:pt x="54" y="124"/>
                </a:cubicBezTo>
                <a:moveTo>
                  <a:pt x="50" y="106"/>
                </a:moveTo>
                <a:cubicBezTo>
                  <a:pt x="59" y="83"/>
                  <a:pt x="65" y="60"/>
                  <a:pt x="71" y="37"/>
                </a:cubicBezTo>
                <a:cubicBezTo>
                  <a:pt x="78" y="11"/>
                  <a:pt x="78" y="11"/>
                  <a:pt x="78" y="11"/>
                </a:cubicBezTo>
                <a:cubicBezTo>
                  <a:pt x="81" y="40"/>
                  <a:pt x="83" y="70"/>
                  <a:pt x="81" y="100"/>
                </a:cubicBezTo>
                <a:cubicBezTo>
                  <a:pt x="71" y="104"/>
                  <a:pt x="61" y="106"/>
                  <a:pt x="50" y="106"/>
                </a:cubicBezTo>
                <a:moveTo>
                  <a:pt x="79" y="0"/>
                </a:moveTo>
                <a:cubicBezTo>
                  <a:pt x="78" y="0"/>
                  <a:pt x="78" y="0"/>
                  <a:pt x="77" y="1"/>
                </a:cubicBezTo>
                <a:cubicBezTo>
                  <a:pt x="0" y="115"/>
                  <a:pt x="0" y="115"/>
                  <a:pt x="0" y="115"/>
                </a:cubicBezTo>
                <a:cubicBezTo>
                  <a:pt x="0" y="116"/>
                  <a:pt x="0" y="116"/>
                  <a:pt x="0" y="117"/>
                </a:cubicBezTo>
                <a:cubicBezTo>
                  <a:pt x="0" y="117"/>
                  <a:pt x="1" y="118"/>
                  <a:pt x="1" y="118"/>
                </a:cubicBezTo>
                <a:cubicBezTo>
                  <a:pt x="2" y="118"/>
                  <a:pt x="2" y="118"/>
                  <a:pt x="2" y="118"/>
                </a:cubicBezTo>
                <a:cubicBezTo>
                  <a:pt x="31" y="111"/>
                  <a:pt x="31" y="111"/>
                  <a:pt x="31" y="111"/>
                </a:cubicBezTo>
                <a:cubicBezTo>
                  <a:pt x="31" y="112"/>
                  <a:pt x="31" y="112"/>
                  <a:pt x="31" y="112"/>
                </a:cubicBezTo>
                <a:cubicBezTo>
                  <a:pt x="38" y="119"/>
                  <a:pt x="47" y="125"/>
                  <a:pt x="56" y="128"/>
                </a:cubicBezTo>
                <a:cubicBezTo>
                  <a:pt x="56" y="129"/>
                  <a:pt x="57" y="129"/>
                  <a:pt x="57" y="129"/>
                </a:cubicBezTo>
                <a:cubicBezTo>
                  <a:pt x="57" y="129"/>
                  <a:pt x="57" y="129"/>
                  <a:pt x="58" y="129"/>
                </a:cubicBezTo>
                <a:cubicBezTo>
                  <a:pt x="58" y="129"/>
                  <a:pt x="59" y="129"/>
                  <a:pt x="59" y="128"/>
                </a:cubicBezTo>
                <a:cubicBezTo>
                  <a:pt x="61" y="122"/>
                  <a:pt x="63" y="115"/>
                  <a:pt x="63" y="108"/>
                </a:cubicBezTo>
                <a:cubicBezTo>
                  <a:pt x="70" y="107"/>
                  <a:pt x="77" y="105"/>
                  <a:pt x="84" y="103"/>
                </a:cubicBezTo>
                <a:cubicBezTo>
                  <a:pt x="84" y="103"/>
                  <a:pt x="84" y="102"/>
                  <a:pt x="85" y="101"/>
                </a:cubicBezTo>
                <a:cubicBezTo>
                  <a:pt x="86" y="68"/>
                  <a:pt x="84" y="35"/>
                  <a:pt x="80" y="2"/>
                </a:cubicBezTo>
                <a:cubicBezTo>
                  <a:pt x="80" y="2"/>
                  <a:pt x="80" y="2"/>
                  <a:pt x="80" y="2"/>
                </a:cubicBezTo>
                <a:cubicBezTo>
                  <a:pt x="80" y="1"/>
                  <a:pt x="80" y="1"/>
                  <a:pt x="80" y="1"/>
                </a:cubicBezTo>
                <a:cubicBezTo>
                  <a:pt x="80" y="1"/>
                  <a:pt x="80" y="1"/>
                  <a:pt x="80" y="1"/>
                </a:cubicBezTo>
                <a:cubicBezTo>
                  <a:pt x="80" y="0"/>
                  <a:pt x="80" y="0"/>
                  <a:pt x="79" y="0"/>
                </a:cubicBezTo>
                <a:cubicBezTo>
                  <a:pt x="79" y="0"/>
                  <a:pt x="79" y="0"/>
                  <a:pt x="79"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7" name="Freeform 29">
            <a:extLst>
              <a:ext uri="{FF2B5EF4-FFF2-40B4-BE49-F238E27FC236}">
                <a16:creationId xmlns:a16="http://schemas.microsoft.com/office/drawing/2014/main" id="{7193A959-C0C6-534C-B164-CFCC714E5CA4}"/>
              </a:ext>
            </a:extLst>
          </p:cNvPr>
          <p:cNvSpPr>
            <a:spLocks noEditPoints="1"/>
          </p:cNvSpPr>
          <p:nvPr/>
        </p:nvSpPr>
        <p:spPr bwMode="auto">
          <a:xfrm>
            <a:off x="11606251" y="5239020"/>
            <a:ext cx="484297" cy="407118"/>
          </a:xfrm>
          <a:custGeom>
            <a:avLst/>
            <a:gdLst>
              <a:gd name="T0" fmla="*/ 44 w 125"/>
              <a:gd name="T1" fmla="*/ 80 h 105"/>
              <a:gd name="T2" fmla="*/ 102 w 125"/>
              <a:gd name="T3" fmla="*/ 70 h 105"/>
              <a:gd name="T4" fmla="*/ 101 w 125"/>
              <a:gd name="T5" fmla="*/ 58 h 105"/>
              <a:gd name="T6" fmla="*/ 45 w 125"/>
              <a:gd name="T7" fmla="*/ 73 h 105"/>
              <a:gd name="T8" fmla="*/ 103 w 125"/>
              <a:gd name="T9" fmla="*/ 60 h 105"/>
              <a:gd name="T10" fmla="*/ 43 w 125"/>
              <a:gd name="T11" fmla="*/ 59 h 105"/>
              <a:gd name="T12" fmla="*/ 97 w 125"/>
              <a:gd name="T13" fmla="*/ 54 h 105"/>
              <a:gd name="T14" fmla="*/ 102 w 125"/>
              <a:gd name="T15" fmla="*/ 53 h 105"/>
              <a:gd name="T16" fmla="*/ 43 w 125"/>
              <a:gd name="T17" fmla="*/ 33 h 105"/>
              <a:gd name="T18" fmla="*/ 34 w 125"/>
              <a:gd name="T19" fmla="*/ 37 h 105"/>
              <a:gd name="T20" fmla="*/ 33 w 125"/>
              <a:gd name="T21" fmla="*/ 40 h 105"/>
              <a:gd name="T22" fmla="*/ 39 w 125"/>
              <a:gd name="T23" fmla="*/ 56 h 105"/>
              <a:gd name="T24" fmla="*/ 43 w 125"/>
              <a:gd name="T25" fmla="*/ 53 h 105"/>
              <a:gd name="T26" fmla="*/ 47 w 125"/>
              <a:gd name="T27" fmla="*/ 53 h 105"/>
              <a:gd name="T28" fmla="*/ 44 w 125"/>
              <a:gd name="T29" fmla="*/ 33 h 105"/>
              <a:gd name="T30" fmla="*/ 48 w 125"/>
              <a:gd name="T31" fmla="*/ 33 h 105"/>
              <a:gd name="T32" fmla="*/ 49 w 125"/>
              <a:gd name="T33" fmla="*/ 44 h 105"/>
              <a:gd name="T34" fmla="*/ 52 w 125"/>
              <a:gd name="T35" fmla="*/ 53 h 105"/>
              <a:gd name="T36" fmla="*/ 62 w 125"/>
              <a:gd name="T37" fmla="*/ 50 h 105"/>
              <a:gd name="T38" fmla="*/ 53 w 125"/>
              <a:gd name="T39" fmla="*/ 44 h 105"/>
              <a:gd name="T40" fmla="*/ 56 w 125"/>
              <a:gd name="T41" fmla="*/ 44 h 105"/>
              <a:gd name="T42" fmla="*/ 56 w 125"/>
              <a:gd name="T43" fmla="*/ 39 h 105"/>
              <a:gd name="T44" fmla="*/ 56 w 125"/>
              <a:gd name="T45" fmla="*/ 36 h 105"/>
              <a:gd name="T46" fmla="*/ 80 w 125"/>
              <a:gd name="T47" fmla="*/ 26 h 105"/>
              <a:gd name="T48" fmla="*/ 71 w 125"/>
              <a:gd name="T49" fmla="*/ 33 h 105"/>
              <a:gd name="T50" fmla="*/ 67 w 125"/>
              <a:gd name="T51" fmla="*/ 40 h 105"/>
              <a:gd name="T52" fmla="*/ 59 w 125"/>
              <a:gd name="T53" fmla="*/ 31 h 105"/>
              <a:gd name="T54" fmla="*/ 68 w 125"/>
              <a:gd name="T55" fmla="*/ 48 h 105"/>
              <a:gd name="T56" fmla="*/ 75 w 125"/>
              <a:gd name="T57" fmla="*/ 44 h 105"/>
              <a:gd name="T58" fmla="*/ 79 w 125"/>
              <a:gd name="T59" fmla="*/ 47 h 105"/>
              <a:gd name="T60" fmla="*/ 80 w 125"/>
              <a:gd name="T61" fmla="*/ 44 h 105"/>
              <a:gd name="T62" fmla="*/ 81 w 125"/>
              <a:gd name="T63" fmla="*/ 25 h 105"/>
              <a:gd name="T64" fmla="*/ 89 w 125"/>
              <a:gd name="T65" fmla="*/ 35 h 105"/>
              <a:gd name="T66" fmla="*/ 92 w 125"/>
              <a:gd name="T67" fmla="*/ 38 h 105"/>
              <a:gd name="T68" fmla="*/ 86 w 125"/>
              <a:gd name="T69" fmla="*/ 43 h 105"/>
              <a:gd name="T70" fmla="*/ 97 w 125"/>
              <a:gd name="T71" fmla="*/ 36 h 105"/>
              <a:gd name="T72" fmla="*/ 88 w 125"/>
              <a:gd name="T73" fmla="*/ 30 h 105"/>
              <a:gd name="T74" fmla="*/ 97 w 125"/>
              <a:gd name="T75" fmla="*/ 27 h 105"/>
              <a:gd name="T76" fmla="*/ 88 w 125"/>
              <a:gd name="T77" fmla="*/ 17 h 105"/>
              <a:gd name="T78" fmla="*/ 96 w 125"/>
              <a:gd name="T79" fmla="*/ 13 h 105"/>
              <a:gd name="T80" fmla="*/ 114 w 125"/>
              <a:gd name="T81" fmla="*/ 33 h 105"/>
              <a:gd name="T82" fmla="*/ 27 w 125"/>
              <a:gd name="T83" fmla="*/ 100 h 105"/>
              <a:gd name="T84" fmla="*/ 86 w 125"/>
              <a:gd name="T85" fmla="*/ 16 h 105"/>
              <a:gd name="T86" fmla="*/ 11 w 125"/>
              <a:gd name="T87" fmla="*/ 83 h 105"/>
              <a:gd name="T88" fmla="*/ 15 w 125"/>
              <a:gd name="T89" fmla="*/ 16 h 105"/>
              <a:gd name="T90" fmla="*/ 93 w 125"/>
              <a:gd name="T91" fmla="*/ 10 h 105"/>
              <a:gd name="T92" fmla="*/ 15 w 125"/>
              <a:gd name="T93" fmla="*/ 29 h 105"/>
              <a:gd name="T94" fmla="*/ 82 w 125"/>
              <a:gd name="T95" fmla="*/ 0 h 105"/>
              <a:gd name="T96" fmla="*/ 1 w 125"/>
              <a:gd name="T97" fmla="*/ 33 h 105"/>
              <a:gd name="T98" fmla="*/ 18 w 125"/>
              <a:gd name="T99" fmla="*/ 103 h 105"/>
              <a:gd name="T100" fmla="*/ 108 w 125"/>
              <a:gd name="T101" fmla="*/ 90 h 105"/>
              <a:gd name="T102" fmla="*/ 113 w 125"/>
              <a:gd name="T103" fmla="*/ 17 h 105"/>
              <a:gd name="T104" fmla="*/ 88 w 125"/>
              <a:gd name="T105"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105">
                <a:moveTo>
                  <a:pt x="102" y="66"/>
                </a:moveTo>
                <a:cubicBezTo>
                  <a:pt x="102" y="66"/>
                  <a:pt x="101" y="66"/>
                  <a:pt x="101" y="66"/>
                </a:cubicBezTo>
                <a:cubicBezTo>
                  <a:pt x="46" y="78"/>
                  <a:pt x="46" y="78"/>
                  <a:pt x="46" y="78"/>
                </a:cubicBezTo>
                <a:cubicBezTo>
                  <a:pt x="45" y="78"/>
                  <a:pt x="44" y="79"/>
                  <a:pt x="44" y="80"/>
                </a:cubicBezTo>
                <a:cubicBezTo>
                  <a:pt x="44" y="81"/>
                  <a:pt x="45" y="82"/>
                  <a:pt x="46" y="82"/>
                </a:cubicBezTo>
                <a:cubicBezTo>
                  <a:pt x="46" y="82"/>
                  <a:pt x="46" y="82"/>
                  <a:pt x="46" y="82"/>
                </a:cubicBezTo>
                <a:cubicBezTo>
                  <a:pt x="46" y="82"/>
                  <a:pt x="46" y="82"/>
                  <a:pt x="46" y="82"/>
                </a:cubicBezTo>
                <a:cubicBezTo>
                  <a:pt x="102" y="70"/>
                  <a:pt x="102" y="70"/>
                  <a:pt x="102" y="70"/>
                </a:cubicBezTo>
                <a:cubicBezTo>
                  <a:pt x="103" y="70"/>
                  <a:pt x="104" y="69"/>
                  <a:pt x="104" y="68"/>
                </a:cubicBezTo>
                <a:cubicBezTo>
                  <a:pt x="103" y="67"/>
                  <a:pt x="103" y="66"/>
                  <a:pt x="102" y="66"/>
                </a:cubicBezTo>
                <a:moveTo>
                  <a:pt x="101" y="58"/>
                </a:moveTo>
                <a:cubicBezTo>
                  <a:pt x="101" y="58"/>
                  <a:pt x="101" y="58"/>
                  <a:pt x="101" y="58"/>
                </a:cubicBezTo>
                <a:cubicBezTo>
                  <a:pt x="101" y="58"/>
                  <a:pt x="101" y="58"/>
                  <a:pt x="101" y="58"/>
                </a:cubicBezTo>
                <a:cubicBezTo>
                  <a:pt x="44" y="69"/>
                  <a:pt x="44" y="69"/>
                  <a:pt x="44" y="69"/>
                </a:cubicBezTo>
                <a:cubicBezTo>
                  <a:pt x="43" y="70"/>
                  <a:pt x="43" y="71"/>
                  <a:pt x="43" y="72"/>
                </a:cubicBezTo>
                <a:cubicBezTo>
                  <a:pt x="43" y="73"/>
                  <a:pt x="44" y="73"/>
                  <a:pt x="45" y="73"/>
                </a:cubicBezTo>
                <a:cubicBezTo>
                  <a:pt x="45" y="73"/>
                  <a:pt x="45" y="73"/>
                  <a:pt x="45" y="73"/>
                </a:cubicBezTo>
                <a:cubicBezTo>
                  <a:pt x="45" y="73"/>
                  <a:pt x="45" y="73"/>
                  <a:pt x="45" y="73"/>
                </a:cubicBezTo>
                <a:cubicBezTo>
                  <a:pt x="101" y="62"/>
                  <a:pt x="101" y="62"/>
                  <a:pt x="101" y="62"/>
                </a:cubicBezTo>
                <a:cubicBezTo>
                  <a:pt x="102" y="62"/>
                  <a:pt x="103" y="61"/>
                  <a:pt x="103" y="60"/>
                </a:cubicBezTo>
                <a:cubicBezTo>
                  <a:pt x="103" y="59"/>
                  <a:pt x="102" y="58"/>
                  <a:pt x="101" y="58"/>
                </a:cubicBezTo>
                <a:moveTo>
                  <a:pt x="101" y="49"/>
                </a:moveTo>
                <a:cubicBezTo>
                  <a:pt x="101" y="49"/>
                  <a:pt x="100" y="49"/>
                  <a:pt x="100" y="49"/>
                </a:cubicBezTo>
                <a:cubicBezTo>
                  <a:pt x="43" y="59"/>
                  <a:pt x="43" y="59"/>
                  <a:pt x="43" y="59"/>
                </a:cubicBezTo>
                <a:cubicBezTo>
                  <a:pt x="41" y="59"/>
                  <a:pt x="41" y="60"/>
                  <a:pt x="41" y="61"/>
                </a:cubicBezTo>
                <a:cubicBezTo>
                  <a:pt x="41" y="62"/>
                  <a:pt x="42" y="63"/>
                  <a:pt x="43" y="63"/>
                </a:cubicBezTo>
                <a:cubicBezTo>
                  <a:pt x="43" y="63"/>
                  <a:pt x="43" y="63"/>
                  <a:pt x="43" y="63"/>
                </a:cubicBezTo>
                <a:cubicBezTo>
                  <a:pt x="97" y="54"/>
                  <a:pt x="97" y="54"/>
                  <a:pt x="97" y="54"/>
                </a:cubicBezTo>
                <a:cubicBezTo>
                  <a:pt x="97" y="54"/>
                  <a:pt x="98" y="54"/>
                  <a:pt x="98" y="54"/>
                </a:cubicBezTo>
                <a:cubicBezTo>
                  <a:pt x="98" y="54"/>
                  <a:pt x="99" y="54"/>
                  <a:pt x="99" y="54"/>
                </a:cubicBezTo>
                <a:cubicBezTo>
                  <a:pt x="99" y="54"/>
                  <a:pt x="99" y="54"/>
                  <a:pt x="99" y="54"/>
                </a:cubicBezTo>
                <a:cubicBezTo>
                  <a:pt x="102" y="53"/>
                  <a:pt x="102" y="53"/>
                  <a:pt x="102" y="53"/>
                </a:cubicBezTo>
                <a:cubicBezTo>
                  <a:pt x="102" y="52"/>
                  <a:pt x="103" y="51"/>
                  <a:pt x="103" y="50"/>
                </a:cubicBezTo>
                <a:cubicBezTo>
                  <a:pt x="102" y="50"/>
                  <a:pt x="102" y="49"/>
                  <a:pt x="101" y="49"/>
                </a:cubicBezTo>
                <a:moveTo>
                  <a:pt x="44" y="33"/>
                </a:moveTo>
                <a:cubicBezTo>
                  <a:pt x="44" y="33"/>
                  <a:pt x="44" y="33"/>
                  <a:pt x="43" y="33"/>
                </a:cubicBezTo>
                <a:cubicBezTo>
                  <a:pt x="42" y="33"/>
                  <a:pt x="42" y="34"/>
                  <a:pt x="42" y="35"/>
                </a:cubicBezTo>
                <a:cubicBezTo>
                  <a:pt x="43" y="45"/>
                  <a:pt x="43" y="45"/>
                  <a:pt x="43" y="45"/>
                </a:cubicBezTo>
                <a:cubicBezTo>
                  <a:pt x="36" y="37"/>
                  <a:pt x="36" y="37"/>
                  <a:pt x="36" y="37"/>
                </a:cubicBezTo>
                <a:cubicBezTo>
                  <a:pt x="35" y="37"/>
                  <a:pt x="35" y="37"/>
                  <a:pt x="34" y="37"/>
                </a:cubicBezTo>
                <a:cubicBezTo>
                  <a:pt x="34" y="37"/>
                  <a:pt x="33" y="37"/>
                  <a:pt x="33" y="37"/>
                </a:cubicBezTo>
                <a:cubicBezTo>
                  <a:pt x="32" y="38"/>
                  <a:pt x="32" y="39"/>
                  <a:pt x="33" y="40"/>
                </a:cubicBezTo>
                <a:cubicBezTo>
                  <a:pt x="33" y="40"/>
                  <a:pt x="33" y="40"/>
                  <a:pt x="33" y="40"/>
                </a:cubicBezTo>
                <a:cubicBezTo>
                  <a:pt x="33" y="40"/>
                  <a:pt x="33" y="40"/>
                  <a:pt x="33" y="40"/>
                </a:cubicBezTo>
                <a:cubicBezTo>
                  <a:pt x="36" y="54"/>
                  <a:pt x="36" y="54"/>
                  <a:pt x="36" y="54"/>
                </a:cubicBezTo>
                <a:cubicBezTo>
                  <a:pt x="36" y="55"/>
                  <a:pt x="37" y="56"/>
                  <a:pt x="38" y="56"/>
                </a:cubicBezTo>
                <a:cubicBezTo>
                  <a:pt x="38" y="56"/>
                  <a:pt x="38" y="56"/>
                  <a:pt x="38" y="56"/>
                </a:cubicBezTo>
                <a:cubicBezTo>
                  <a:pt x="39" y="56"/>
                  <a:pt x="39" y="56"/>
                  <a:pt x="39" y="56"/>
                </a:cubicBezTo>
                <a:cubicBezTo>
                  <a:pt x="40" y="55"/>
                  <a:pt x="40" y="54"/>
                  <a:pt x="40" y="53"/>
                </a:cubicBezTo>
                <a:cubicBezTo>
                  <a:pt x="38" y="46"/>
                  <a:pt x="38" y="46"/>
                  <a:pt x="38" y="46"/>
                </a:cubicBezTo>
                <a:cubicBezTo>
                  <a:pt x="43" y="52"/>
                  <a:pt x="43" y="52"/>
                  <a:pt x="43" y="52"/>
                </a:cubicBezTo>
                <a:cubicBezTo>
                  <a:pt x="43" y="53"/>
                  <a:pt x="43" y="53"/>
                  <a:pt x="43" y="53"/>
                </a:cubicBezTo>
                <a:cubicBezTo>
                  <a:pt x="43" y="54"/>
                  <a:pt x="44" y="54"/>
                  <a:pt x="45" y="54"/>
                </a:cubicBezTo>
                <a:cubicBezTo>
                  <a:pt x="45" y="54"/>
                  <a:pt x="45" y="54"/>
                  <a:pt x="45" y="54"/>
                </a:cubicBezTo>
                <a:cubicBezTo>
                  <a:pt x="45" y="54"/>
                  <a:pt x="45" y="54"/>
                  <a:pt x="45" y="54"/>
                </a:cubicBezTo>
                <a:cubicBezTo>
                  <a:pt x="46" y="54"/>
                  <a:pt x="47" y="53"/>
                  <a:pt x="47" y="53"/>
                </a:cubicBezTo>
                <a:cubicBezTo>
                  <a:pt x="48" y="52"/>
                  <a:pt x="48" y="51"/>
                  <a:pt x="47" y="50"/>
                </a:cubicBezTo>
                <a:cubicBezTo>
                  <a:pt x="47" y="50"/>
                  <a:pt x="47" y="50"/>
                  <a:pt x="47" y="50"/>
                </a:cubicBezTo>
                <a:cubicBezTo>
                  <a:pt x="46" y="35"/>
                  <a:pt x="46" y="35"/>
                  <a:pt x="46" y="35"/>
                </a:cubicBezTo>
                <a:cubicBezTo>
                  <a:pt x="46" y="34"/>
                  <a:pt x="45" y="33"/>
                  <a:pt x="44" y="33"/>
                </a:cubicBezTo>
                <a:moveTo>
                  <a:pt x="56" y="32"/>
                </a:moveTo>
                <a:cubicBezTo>
                  <a:pt x="56" y="32"/>
                  <a:pt x="56" y="32"/>
                  <a:pt x="56" y="32"/>
                </a:cubicBezTo>
                <a:cubicBezTo>
                  <a:pt x="50" y="32"/>
                  <a:pt x="50" y="32"/>
                  <a:pt x="50" y="32"/>
                </a:cubicBezTo>
                <a:cubicBezTo>
                  <a:pt x="49" y="32"/>
                  <a:pt x="48" y="33"/>
                  <a:pt x="48" y="33"/>
                </a:cubicBezTo>
                <a:cubicBezTo>
                  <a:pt x="47" y="34"/>
                  <a:pt x="47" y="34"/>
                  <a:pt x="47" y="35"/>
                </a:cubicBezTo>
                <a:cubicBezTo>
                  <a:pt x="48" y="41"/>
                  <a:pt x="48" y="41"/>
                  <a:pt x="48" y="41"/>
                </a:cubicBezTo>
                <a:cubicBezTo>
                  <a:pt x="48" y="41"/>
                  <a:pt x="48" y="42"/>
                  <a:pt x="48" y="42"/>
                </a:cubicBezTo>
                <a:cubicBezTo>
                  <a:pt x="48" y="43"/>
                  <a:pt x="48" y="43"/>
                  <a:pt x="49" y="44"/>
                </a:cubicBezTo>
                <a:cubicBezTo>
                  <a:pt x="50" y="50"/>
                  <a:pt x="50" y="50"/>
                  <a:pt x="50" y="50"/>
                </a:cubicBezTo>
                <a:cubicBezTo>
                  <a:pt x="50" y="50"/>
                  <a:pt x="50" y="50"/>
                  <a:pt x="50" y="50"/>
                </a:cubicBezTo>
                <a:cubicBezTo>
                  <a:pt x="50" y="51"/>
                  <a:pt x="50" y="51"/>
                  <a:pt x="50" y="51"/>
                </a:cubicBezTo>
                <a:cubicBezTo>
                  <a:pt x="50" y="52"/>
                  <a:pt x="51" y="53"/>
                  <a:pt x="52" y="53"/>
                </a:cubicBezTo>
                <a:cubicBezTo>
                  <a:pt x="52" y="53"/>
                  <a:pt x="52" y="53"/>
                  <a:pt x="52" y="53"/>
                </a:cubicBezTo>
                <a:cubicBezTo>
                  <a:pt x="60" y="52"/>
                  <a:pt x="60" y="52"/>
                  <a:pt x="60" y="52"/>
                </a:cubicBezTo>
                <a:cubicBezTo>
                  <a:pt x="61" y="52"/>
                  <a:pt x="61" y="52"/>
                  <a:pt x="61" y="52"/>
                </a:cubicBezTo>
                <a:cubicBezTo>
                  <a:pt x="61" y="52"/>
                  <a:pt x="62" y="51"/>
                  <a:pt x="62" y="50"/>
                </a:cubicBezTo>
                <a:cubicBezTo>
                  <a:pt x="62" y="49"/>
                  <a:pt x="61" y="48"/>
                  <a:pt x="60" y="48"/>
                </a:cubicBezTo>
                <a:cubicBezTo>
                  <a:pt x="60" y="48"/>
                  <a:pt x="60" y="48"/>
                  <a:pt x="60" y="48"/>
                </a:cubicBezTo>
                <a:cubicBezTo>
                  <a:pt x="53" y="49"/>
                  <a:pt x="53" y="49"/>
                  <a:pt x="53" y="49"/>
                </a:cubicBezTo>
                <a:cubicBezTo>
                  <a:pt x="53" y="44"/>
                  <a:pt x="53" y="44"/>
                  <a:pt x="53" y="44"/>
                </a:cubicBezTo>
                <a:cubicBezTo>
                  <a:pt x="55" y="43"/>
                  <a:pt x="55" y="43"/>
                  <a:pt x="55" y="43"/>
                </a:cubicBezTo>
                <a:cubicBezTo>
                  <a:pt x="55" y="44"/>
                  <a:pt x="56" y="44"/>
                  <a:pt x="56" y="44"/>
                </a:cubicBezTo>
                <a:cubicBezTo>
                  <a:pt x="56" y="44"/>
                  <a:pt x="56" y="44"/>
                  <a:pt x="56" y="44"/>
                </a:cubicBezTo>
                <a:cubicBezTo>
                  <a:pt x="56" y="44"/>
                  <a:pt x="56" y="44"/>
                  <a:pt x="56" y="44"/>
                </a:cubicBezTo>
                <a:cubicBezTo>
                  <a:pt x="58" y="44"/>
                  <a:pt x="58" y="43"/>
                  <a:pt x="58" y="42"/>
                </a:cubicBezTo>
                <a:cubicBezTo>
                  <a:pt x="58" y="41"/>
                  <a:pt x="58" y="41"/>
                  <a:pt x="58" y="41"/>
                </a:cubicBezTo>
                <a:cubicBezTo>
                  <a:pt x="58" y="40"/>
                  <a:pt x="57" y="39"/>
                  <a:pt x="56" y="39"/>
                </a:cubicBezTo>
                <a:cubicBezTo>
                  <a:pt x="56" y="39"/>
                  <a:pt x="56" y="39"/>
                  <a:pt x="56" y="39"/>
                </a:cubicBezTo>
                <a:cubicBezTo>
                  <a:pt x="52" y="40"/>
                  <a:pt x="52" y="40"/>
                  <a:pt x="52" y="40"/>
                </a:cubicBezTo>
                <a:cubicBezTo>
                  <a:pt x="51" y="36"/>
                  <a:pt x="51" y="36"/>
                  <a:pt x="51" y="36"/>
                </a:cubicBezTo>
                <a:cubicBezTo>
                  <a:pt x="56" y="36"/>
                  <a:pt x="56" y="36"/>
                  <a:pt x="56" y="36"/>
                </a:cubicBezTo>
                <a:cubicBezTo>
                  <a:pt x="56" y="36"/>
                  <a:pt x="56" y="36"/>
                  <a:pt x="56" y="36"/>
                </a:cubicBezTo>
                <a:cubicBezTo>
                  <a:pt x="57" y="35"/>
                  <a:pt x="58" y="35"/>
                  <a:pt x="58" y="34"/>
                </a:cubicBezTo>
                <a:cubicBezTo>
                  <a:pt x="58" y="33"/>
                  <a:pt x="57" y="32"/>
                  <a:pt x="56" y="32"/>
                </a:cubicBezTo>
                <a:moveTo>
                  <a:pt x="81" y="25"/>
                </a:moveTo>
                <a:cubicBezTo>
                  <a:pt x="81" y="25"/>
                  <a:pt x="80" y="25"/>
                  <a:pt x="80" y="26"/>
                </a:cubicBezTo>
                <a:cubicBezTo>
                  <a:pt x="76" y="40"/>
                  <a:pt x="76" y="40"/>
                  <a:pt x="76" y="40"/>
                </a:cubicBezTo>
                <a:cubicBezTo>
                  <a:pt x="72" y="35"/>
                  <a:pt x="72" y="35"/>
                  <a:pt x="72" y="35"/>
                </a:cubicBezTo>
                <a:cubicBezTo>
                  <a:pt x="73" y="35"/>
                  <a:pt x="72" y="34"/>
                  <a:pt x="71" y="33"/>
                </a:cubicBezTo>
                <a:cubicBezTo>
                  <a:pt x="71" y="33"/>
                  <a:pt x="71" y="33"/>
                  <a:pt x="71" y="33"/>
                </a:cubicBezTo>
                <a:cubicBezTo>
                  <a:pt x="70" y="33"/>
                  <a:pt x="69" y="34"/>
                  <a:pt x="69" y="34"/>
                </a:cubicBezTo>
                <a:cubicBezTo>
                  <a:pt x="69" y="34"/>
                  <a:pt x="69" y="34"/>
                  <a:pt x="69" y="34"/>
                </a:cubicBezTo>
                <a:cubicBezTo>
                  <a:pt x="68" y="35"/>
                  <a:pt x="68" y="36"/>
                  <a:pt x="68" y="36"/>
                </a:cubicBezTo>
                <a:cubicBezTo>
                  <a:pt x="67" y="40"/>
                  <a:pt x="67" y="40"/>
                  <a:pt x="67" y="40"/>
                </a:cubicBezTo>
                <a:cubicBezTo>
                  <a:pt x="63" y="30"/>
                  <a:pt x="63" y="30"/>
                  <a:pt x="63" y="30"/>
                </a:cubicBezTo>
                <a:cubicBezTo>
                  <a:pt x="63" y="29"/>
                  <a:pt x="62" y="28"/>
                  <a:pt x="61" y="28"/>
                </a:cubicBezTo>
                <a:cubicBezTo>
                  <a:pt x="61" y="28"/>
                  <a:pt x="61" y="28"/>
                  <a:pt x="60" y="29"/>
                </a:cubicBezTo>
                <a:cubicBezTo>
                  <a:pt x="59" y="29"/>
                  <a:pt x="59" y="30"/>
                  <a:pt x="59" y="31"/>
                </a:cubicBezTo>
                <a:cubicBezTo>
                  <a:pt x="65" y="47"/>
                  <a:pt x="65" y="47"/>
                  <a:pt x="65" y="47"/>
                </a:cubicBezTo>
                <a:cubicBezTo>
                  <a:pt x="66" y="47"/>
                  <a:pt x="66" y="48"/>
                  <a:pt x="67" y="48"/>
                </a:cubicBezTo>
                <a:cubicBezTo>
                  <a:pt x="67" y="48"/>
                  <a:pt x="67" y="48"/>
                  <a:pt x="68" y="48"/>
                </a:cubicBezTo>
                <a:cubicBezTo>
                  <a:pt x="68" y="48"/>
                  <a:pt x="68" y="48"/>
                  <a:pt x="68" y="48"/>
                </a:cubicBezTo>
                <a:cubicBezTo>
                  <a:pt x="69" y="47"/>
                  <a:pt x="69" y="47"/>
                  <a:pt x="69" y="46"/>
                </a:cubicBezTo>
                <a:cubicBezTo>
                  <a:pt x="69" y="46"/>
                  <a:pt x="69" y="46"/>
                  <a:pt x="69" y="46"/>
                </a:cubicBezTo>
                <a:cubicBezTo>
                  <a:pt x="71" y="40"/>
                  <a:pt x="71" y="40"/>
                  <a:pt x="71" y="40"/>
                </a:cubicBezTo>
                <a:cubicBezTo>
                  <a:pt x="75" y="44"/>
                  <a:pt x="75" y="44"/>
                  <a:pt x="75" y="44"/>
                </a:cubicBezTo>
                <a:cubicBezTo>
                  <a:pt x="75" y="45"/>
                  <a:pt x="76" y="46"/>
                  <a:pt x="77" y="46"/>
                </a:cubicBezTo>
                <a:cubicBezTo>
                  <a:pt x="77" y="46"/>
                  <a:pt x="77" y="46"/>
                  <a:pt x="77" y="46"/>
                </a:cubicBezTo>
                <a:cubicBezTo>
                  <a:pt x="77" y="46"/>
                  <a:pt x="77" y="46"/>
                  <a:pt x="77" y="46"/>
                </a:cubicBezTo>
                <a:cubicBezTo>
                  <a:pt x="77" y="47"/>
                  <a:pt x="78" y="47"/>
                  <a:pt x="79" y="47"/>
                </a:cubicBezTo>
                <a:cubicBezTo>
                  <a:pt x="79" y="47"/>
                  <a:pt x="79" y="47"/>
                  <a:pt x="79" y="47"/>
                </a:cubicBezTo>
                <a:cubicBezTo>
                  <a:pt x="79" y="47"/>
                  <a:pt x="79" y="47"/>
                  <a:pt x="79" y="47"/>
                </a:cubicBezTo>
                <a:cubicBezTo>
                  <a:pt x="80" y="47"/>
                  <a:pt x="81" y="46"/>
                  <a:pt x="80" y="45"/>
                </a:cubicBezTo>
                <a:cubicBezTo>
                  <a:pt x="80" y="44"/>
                  <a:pt x="80" y="44"/>
                  <a:pt x="80" y="44"/>
                </a:cubicBezTo>
                <a:cubicBezTo>
                  <a:pt x="80" y="43"/>
                  <a:pt x="80" y="43"/>
                  <a:pt x="80" y="42"/>
                </a:cubicBezTo>
                <a:cubicBezTo>
                  <a:pt x="83" y="27"/>
                  <a:pt x="83" y="27"/>
                  <a:pt x="83" y="27"/>
                </a:cubicBezTo>
                <a:cubicBezTo>
                  <a:pt x="84" y="26"/>
                  <a:pt x="83" y="25"/>
                  <a:pt x="82" y="25"/>
                </a:cubicBezTo>
                <a:cubicBezTo>
                  <a:pt x="82" y="25"/>
                  <a:pt x="82" y="25"/>
                  <a:pt x="81" y="25"/>
                </a:cubicBezTo>
                <a:moveTo>
                  <a:pt x="96" y="23"/>
                </a:moveTo>
                <a:cubicBezTo>
                  <a:pt x="93" y="23"/>
                  <a:pt x="90" y="24"/>
                  <a:pt x="88" y="25"/>
                </a:cubicBezTo>
                <a:cubicBezTo>
                  <a:pt x="85" y="26"/>
                  <a:pt x="84" y="29"/>
                  <a:pt x="84" y="31"/>
                </a:cubicBezTo>
                <a:cubicBezTo>
                  <a:pt x="84" y="33"/>
                  <a:pt x="86" y="35"/>
                  <a:pt x="89" y="35"/>
                </a:cubicBezTo>
                <a:cubicBezTo>
                  <a:pt x="89" y="36"/>
                  <a:pt x="90" y="36"/>
                  <a:pt x="90" y="36"/>
                </a:cubicBezTo>
                <a:cubicBezTo>
                  <a:pt x="91" y="36"/>
                  <a:pt x="92" y="36"/>
                  <a:pt x="93" y="36"/>
                </a:cubicBezTo>
                <a:cubicBezTo>
                  <a:pt x="93" y="37"/>
                  <a:pt x="94" y="37"/>
                  <a:pt x="94" y="37"/>
                </a:cubicBezTo>
                <a:cubicBezTo>
                  <a:pt x="94" y="38"/>
                  <a:pt x="93" y="38"/>
                  <a:pt x="92" y="38"/>
                </a:cubicBezTo>
                <a:cubicBezTo>
                  <a:pt x="85" y="39"/>
                  <a:pt x="85" y="39"/>
                  <a:pt x="85" y="39"/>
                </a:cubicBezTo>
                <a:cubicBezTo>
                  <a:pt x="84" y="40"/>
                  <a:pt x="84" y="41"/>
                  <a:pt x="84" y="42"/>
                </a:cubicBezTo>
                <a:cubicBezTo>
                  <a:pt x="84" y="43"/>
                  <a:pt x="85" y="43"/>
                  <a:pt x="86" y="43"/>
                </a:cubicBezTo>
                <a:cubicBezTo>
                  <a:pt x="86" y="43"/>
                  <a:pt x="86" y="43"/>
                  <a:pt x="86" y="43"/>
                </a:cubicBezTo>
                <a:cubicBezTo>
                  <a:pt x="86" y="43"/>
                  <a:pt x="86" y="43"/>
                  <a:pt x="86" y="43"/>
                </a:cubicBezTo>
                <a:cubicBezTo>
                  <a:pt x="93" y="42"/>
                  <a:pt x="93" y="42"/>
                  <a:pt x="93" y="42"/>
                </a:cubicBezTo>
                <a:cubicBezTo>
                  <a:pt x="94" y="42"/>
                  <a:pt x="96" y="41"/>
                  <a:pt x="97" y="40"/>
                </a:cubicBezTo>
                <a:cubicBezTo>
                  <a:pt x="97" y="39"/>
                  <a:pt x="98" y="38"/>
                  <a:pt x="97" y="36"/>
                </a:cubicBezTo>
                <a:cubicBezTo>
                  <a:pt x="97" y="35"/>
                  <a:pt x="96" y="34"/>
                  <a:pt x="95" y="33"/>
                </a:cubicBezTo>
                <a:cubicBezTo>
                  <a:pt x="93" y="32"/>
                  <a:pt x="92" y="32"/>
                  <a:pt x="91" y="32"/>
                </a:cubicBezTo>
                <a:cubicBezTo>
                  <a:pt x="91" y="32"/>
                  <a:pt x="90" y="32"/>
                  <a:pt x="90" y="32"/>
                </a:cubicBezTo>
                <a:cubicBezTo>
                  <a:pt x="89" y="31"/>
                  <a:pt x="88" y="31"/>
                  <a:pt x="88" y="30"/>
                </a:cubicBezTo>
                <a:cubicBezTo>
                  <a:pt x="88" y="30"/>
                  <a:pt x="88" y="29"/>
                  <a:pt x="90" y="28"/>
                </a:cubicBezTo>
                <a:cubicBezTo>
                  <a:pt x="91" y="27"/>
                  <a:pt x="94" y="27"/>
                  <a:pt x="96" y="27"/>
                </a:cubicBezTo>
                <a:cubicBezTo>
                  <a:pt x="96" y="27"/>
                  <a:pt x="96" y="27"/>
                  <a:pt x="97" y="27"/>
                </a:cubicBezTo>
                <a:cubicBezTo>
                  <a:pt x="97" y="27"/>
                  <a:pt x="97" y="27"/>
                  <a:pt x="97" y="27"/>
                </a:cubicBezTo>
                <a:cubicBezTo>
                  <a:pt x="98" y="27"/>
                  <a:pt x="99" y="26"/>
                  <a:pt x="99" y="25"/>
                </a:cubicBezTo>
                <a:cubicBezTo>
                  <a:pt x="99" y="24"/>
                  <a:pt x="98" y="23"/>
                  <a:pt x="97" y="23"/>
                </a:cubicBezTo>
                <a:cubicBezTo>
                  <a:pt x="96" y="23"/>
                  <a:pt x="96" y="23"/>
                  <a:pt x="96" y="23"/>
                </a:cubicBezTo>
                <a:moveTo>
                  <a:pt x="88" y="17"/>
                </a:moveTo>
                <a:cubicBezTo>
                  <a:pt x="88" y="17"/>
                  <a:pt x="89" y="16"/>
                  <a:pt x="89" y="16"/>
                </a:cubicBezTo>
                <a:cubicBezTo>
                  <a:pt x="90" y="15"/>
                  <a:pt x="91" y="15"/>
                  <a:pt x="92" y="14"/>
                </a:cubicBezTo>
                <a:cubicBezTo>
                  <a:pt x="96" y="14"/>
                  <a:pt x="96" y="14"/>
                  <a:pt x="96" y="14"/>
                </a:cubicBezTo>
                <a:cubicBezTo>
                  <a:pt x="96" y="13"/>
                  <a:pt x="96" y="13"/>
                  <a:pt x="96" y="13"/>
                </a:cubicBezTo>
                <a:cubicBezTo>
                  <a:pt x="97" y="13"/>
                  <a:pt x="97" y="13"/>
                  <a:pt x="98" y="13"/>
                </a:cubicBezTo>
                <a:cubicBezTo>
                  <a:pt x="99" y="13"/>
                  <a:pt x="99" y="13"/>
                  <a:pt x="100" y="14"/>
                </a:cubicBezTo>
                <a:cubicBezTo>
                  <a:pt x="104" y="14"/>
                  <a:pt x="108" y="16"/>
                  <a:pt x="110" y="19"/>
                </a:cubicBezTo>
                <a:cubicBezTo>
                  <a:pt x="113" y="23"/>
                  <a:pt x="113" y="28"/>
                  <a:pt x="114" y="33"/>
                </a:cubicBezTo>
                <a:cubicBezTo>
                  <a:pt x="120" y="67"/>
                  <a:pt x="120" y="67"/>
                  <a:pt x="120" y="67"/>
                </a:cubicBezTo>
                <a:cubicBezTo>
                  <a:pt x="121" y="72"/>
                  <a:pt x="121" y="78"/>
                  <a:pt x="118" y="81"/>
                </a:cubicBezTo>
                <a:cubicBezTo>
                  <a:pt x="116" y="85"/>
                  <a:pt x="111" y="86"/>
                  <a:pt x="105" y="87"/>
                </a:cubicBezTo>
                <a:cubicBezTo>
                  <a:pt x="27" y="100"/>
                  <a:pt x="27" y="100"/>
                  <a:pt x="27" y="100"/>
                </a:cubicBezTo>
                <a:cubicBezTo>
                  <a:pt x="30" y="97"/>
                  <a:pt x="31" y="94"/>
                  <a:pt x="31" y="90"/>
                </a:cubicBezTo>
                <a:cubicBezTo>
                  <a:pt x="33" y="69"/>
                  <a:pt x="29" y="48"/>
                  <a:pt x="20" y="29"/>
                </a:cubicBezTo>
                <a:cubicBezTo>
                  <a:pt x="86" y="16"/>
                  <a:pt x="86" y="16"/>
                  <a:pt x="86" y="16"/>
                </a:cubicBezTo>
                <a:cubicBezTo>
                  <a:pt x="86" y="16"/>
                  <a:pt x="86" y="16"/>
                  <a:pt x="86" y="16"/>
                </a:cubicBezTo>
                <a:cubicBezTo>
                  <a:pt x="87" y="16"/>
                  <a:pt x="87" y="17"/>
                  <a:pt x="88" y="17"/>
                </a:cubicBezTo>
                <a:moveTo>
                  <a:pt x="21" y="99"/>
                </a:moveTo>
                <a:cubicBezTo>
                  <a:pt x="19" y="99"/>
                  <a:pt x="16" y="98"/>
                  <a:pt x="14" y="96"/>
                </a:cubicBezTo>
                <a:cubicBezTo>
                  <a:pt x="12" y="92"/>
                  <a:pt x="11" y="87"/>
                  <a:pt x="11" y="83"/>
                </a:cubicBezTo>
                <a:cubicBezTo>
                  <a:pt x="4" y="32"/>
                  <a:pt x="4" y="32"/>
                  <a:pt x="4" y="32"/>
                </a:cubicBezTo>
                <a:cubicBezTo>
                  <a:pt x="4" y="28"/>
                  <a:pt x="4" y="23"/>
                  <a:pt x="6" y="20"/>
                </a:cubicBezTo>
                <a:cubicBezTo>
                  <a:pt x="8" y="18"/>
                  <a:pt x="11" y="17"/>
                  <a:pt x="15" y="16"/>
                </a:cubicBezTo>
                <a:cubicBezTo>
                  <a:pt x="15" y="16"/>
                  <a:pt x="15" y="16"/>
                  <a:pt x="15" y="16"/>
                </a:cubicBezTo>
                <a:cubicBezTo>
                  <a:pt x="74" y="5"/>
                  <a:pt x="74" y="5"/>
                  <a:pt x="74" y="5"/>
                </a:cubicBezTo>
                <a:cubicBezTo>
                  <a:pt x="77" y="4"/>
                  <a:pt x="80" y="4"/>
                  <a:pt x="82" y="4"/>
                </a:cubicBezTo>
                <a:cubicBezTo>
                  <a:pt x="84" y="4"/>
                  <a:pt x="85" y="4"/>
                  <a:pt x="87" y="4"/>
                </a:cubicBezTo>
                <a:cubicBezTo>
                  <a:pt x="89" y="5"/>
                  <a:pt x="92" y="7"/>
                  <a:pt x="93" y="10"/>
                </a:cubicBezTo>
                <a:cubicBezTo>
                  <a:pt x="92" y="10"/>
                  <a:pt x="92" y="10"/>
                  <a:pt x="92" y="11"/>
                </a:cubicBezTo>
                <a:cubicBezTo>
                  <a:pt x="17" y="26"/>
                  <a:pt x="17" y="26"/>
                  <a:pt x="17" y="26"/>
                </a:cubicBezTo>
                <a:cubicBezTo>
                  <a:pt x="16" y="26"/>
                  <a:pt x="16" y="26"/>
                  <a:pt x="15" y="27"/>
                </a:cubicBezTo>
                <a:cubicBezTo>
                  <a:pt x="15" y="27"/>
                  <a:pt x="15" y="28"/>
                  <a:pt x="15" y="29"/>
                </a:cubicBezTo>
                <a:cubicBezTo>
                  <a:pt x="25" y="48"/>
                  <a:pt x="29" y="69"/>
                  <a:pt x="27" y="90"/>
                </a:cubicBezTo>
                <a:cubicBezTo>
                  <a:pt x="27" y="93"/>
                  <a:pt x="26" y="96"/>
                  <a:pt x="24" y="98"/>
                </a:cubicBezTo>
                <a:cubicBezTo>
                  <a:pt x="23" y="99"/>
                  <a:pt x="22" y="99"/>
                  <a:pt x="21" y="99"/>
                </a:cubicBezTo>
                <a:moveTo>
                  <a:pt x="82" y="0"/>
                </a:moveTo>
                <a:cubicBezTo>
                  <a:pt x="79" y="0"/>
                  <a:pt x="76" y="0"/>
                  <a:pt x="73" y="1"/>
                </a:cubicBezTo>
                <a:cubicBezTo>
                  <a:pt x="14" y="12"/>
                  <a:pt x="14" y="12"/>
                  <a:pt x="14" y="12"/>
                </a:cubicBezTo>
                <a:cubicBezTo>
                  <a:pt x="10" y="13"/>
                  <a:pt x="6" y="14"/>
                  <a:pt x="4" y="17"/>
                </a:cubicBezTo>
                <a:cubicBezTo>
                  <a:pt x="0" y="21"/>
                  <a:pt x="0" y="27"/>
                  <a:pt x="1" y="33"/>
                </a:cubicBezTo>
                <a:cubicBezTo>
                  <a:pt x="7" y="84"/>
                  <a:pt x="7" y="84"/>
                  <a:pt x="7" y="84"/>
                </a:cubicBezTo>
                <a:cubicBezTo>
                  <a:pt x="7" y="88"/>
                  <a:pt x="8" y="94"/>
                  <a:pt x="11" y="98"/>
                </a:cubicBezTo>
                <a:cubicBezTo>
                  <a:pt x="13" y="100"/>
                  <a:pt x="16" y="102"/>
                  <a:pt x="19" y="102"/>
                </a:cubicBezTo>
                <a:cubicBezTo>
                  <a:pt x="18" y="103"/>
                  <a:pt x="18" y="103"/>
                  <a:pt x="18" y="103"/>
                </a:cubicBezTo>
                <a:cubicBezTo>
                  <a:pt x="19" y="104"/>
                  <a:pt x="19" y="105"/>
                  <a:pt x="20" y="105"/>
                </a:cubicBezTo>
                <a:cubicBezTo>
                  <a:pt x="20" y="105"/>
                  <a:pt x="21" y="105"/>
                  <a:pt x="21" y="105"/>
                </a:cubicBezTo>
                <a:cubicBezTo>
                  <a:pt x="106" y="91"/>
                  <a:pt x="106" y="91"/>
                  <a:pt x="106" y="91"/>
                </a:cubicBezTo>
                <a:cubicBezTo>
                  <a:pt x="107" y="91"/>
                  <a:pt x="108" y="91"/>
                  <a:pt x="108" y="90"/>
                </a:cubicBezTo>
                <a:cubicBezTo>
                  <a:pt x="114" y="89"/>
                  <a:pt x="119" y="88"/>
                  <a:pt x="122" y="84"/>
                </a:cubicBezTo>
                <a:cubicBezTo>
                  <a:pt x="125" y="79"/>
                  <a:pt x="125" y="72"/>
                  <a:pt x="124" y="66"/>
                </a:cubicBezTo>
                <a:cubicBezTo>
                  <a:pt x="118" y="32"/>
                  <a:pt x="118" y="32"/>
                  <a:pt x="118" y="32"/>
                </a:cubicBezTo>
                <a:cubicBezTo>
                  <a:pt x="117" y="27"/>
                  <a:pt x="116" y="22"/>
                  <a:pt x="113" y="17"/>
                </a:cubicBezTo>
                <a:cubicBezTo>
                  <a:pt x="110" y="13"/>
                  <a:pt x="106" y="10"/>
                  <a:pt x="101" y="10"/>
                </a:cubicBezTo>
                <a:cubicBezTo>
                  <a:pt x="100" y="10"/>
                  <a:pt x="99" y="9"/>
                  <a:pt x="98" y="9"/>
                </a:cubicBezTo>
                <a:cubicBezTo>
                  <a:pt x="97" y="9"/>
                  <a:pt x="97" y="9"/>
                  <a:pt x="97" y="9"/>
                </a:cubicBezTo>
                <a:cubicBezTo>
                  <a:pt x="96" y="5"/>
                  <a:pt x="92" y="2"/>
                  <a:pt x="88" y="1"/>
                </a:cubicBezTo>
                <a:cubicBezTo>
                  <a:pt x="86" y="0"/>
                  <a:pt x="84" y="0"/>
                  <a:pt x="82"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8" name="Freeform 30">
            <a:extLst>
              <a:ext uri="{FF2B5EF4-FFF2-40B4-BE49-F238E27FC236}">
                <a16:creationId xmlns:a16="http://schemas.microsoft.com/office/drawing/2014/main" id="{F108C501-A868-B54D-A096-F9FECFA3812B}"/>
              </a:ext>
            </a:extLst>
          </p:cNvPr>
          <p:cNvSpPr>
            <a:spLocks noEditPoints="1"/>
          </p:cNvSpPr>
          <p:nvPr/>
        </p:nvSpPr>
        <p:spPr bwMode="auto">
          <a:xfrm>
            <a:off x="11477320" y="1789524"/>
            <a:ext cx="511309" cy="374317"/>
          </a:xfrm>
          <a:custGeom>
            <a:avLst/>
            <a:gdLst>
              <a:gd name="T0" fmla="*/ 62 w 132"/>
              <a:gd name="T1" fmla="*/ 89 h 97"/>
              <a:gd name="T2" fmla="*/ 108 w 132"/>
              <a:gd name="T3" fmla="*/ 89 h 97"/>
              <a:gd name="T4" fmla="*/ 59 w 132"/>
              <a:gd name="T5" fmla="*/ 84 h 97"/>
              <a:gd name="T6" fmla="*/ 105 w 132"/>
              <a:gd name="T7" fmla="*/ 87 h 97"/>
              <a:gd name="T8" fmla="*/ 105 w 132"/>
              <a:gd name="T9" fmla="*/ 86 h 97"/>
              <a:gd name="T10" fmla="*/ 59 w 132"/>
              <a:gd name="T11" fmla="*/ 81 h 97"/>
              <a:gd name="T12" fmla="*/ 106 w 132"/>
              <a:gd name="T13" fmla="*/ 83 h 97"/>
              <a:gd name="T14" fmla="*/ 59 w 132"/>
              <a:gd name="T15" fmla="*/ 80 h 97"/>
              <a:gd name="T16" fmla="*/ 54 w 132"/>
              <a:gd name="T17" fmla="*/ 81 h 97"/>
              <a:gd name="T18" fmla="*/ 68 w 132"/>
              <a:gd name="T19" fmla="*/ 76 h 97"/>
              <a:gd name="T20" fmla="*/ 87 w 132"/>
              <a:gd name="T21" fmla="*/ 75 h 97"/>
              <a:gd name="T22" fmla="*/ 50 w 132"/>
              <a:gd name="T23" fmla="*/ 89 h 97"/>
              <a:gd name="T24" fmla="*/ 53 w 132"/>
              <a:gd name="T25" fmla="*/ 72 h 97"/>
              <a:gd name="T26" fmla="*/ 50 w 132"/>
              <a:gd name="T27" fmla="*/ 89 h 97"/>
              <a:gd name="T28" fmla="*/ 43 w 132"/>
              <a:gd name="T29" fmla="*/ 68 h 97"/>
              <a:gd name="T30" fmla="*/ 42 w 132"/>
              <a:gd name="T31" fmla="*/ 85 h 97"/>
              <a:gd name="T32" fmla="*/ 33 w 132"/>
              <a:gd name="T33" fmla="*/ 65 h 97"/>
              <a:gd name="T34" fmla="*/ 26 w 132"/>
              <a:gd name="T35" fmla="*/ 75 h 97"/>
              <a:gd name="T36" fmla="*/ 26 w 132"/>
              <a:gd name="T37" fmla="*/ 75 h 97"/>
              <a:gd name="T38" fmla="*/ 71 w 132"/>
              <a:gd name="T39" fmla="*/ 59 h 97"/>
              <a:gd name="T40" fmla="*/ 73 w 132"/>
              <a:gd name="T41" fmla="*/ 62 h 97"/>
              <a:gd name="T42" fmla="*/ 127 w 132"/>
              <a:gd name="T43" fmla="*/ 62 h 97"/>
              <a:gd name="T44" fmla="*/ 95 w 132"/>
              <a:gd name="T45" fmla="*/ 67 h 97"/>
              <a:gd name="T46" fmla="*/ 126 w 132"/>
              <a:gd name="T47" fmla="*/ 67 h 97"/>
              <a:gd name="T48" fmla="*/ 80 w 132"/>
              <a:gd name="T49" fmla="*/ 59 h 97"/>
              <a:gd name="T50" fmla="*/ 127 w 132"/>
              <a:gd name="T51" fmla="*/ 54 h 97"/>
              <a:gd name="T52" fmla="*/ 116 w 132"/>
              <a:gd name="T53" fmla="*/ 46 h 97"/>
              <a:gd name="T54" fmla="*/ 26 w 132"/>
              <a:gd name="T55" fmla="*/ 59 h 97"/>
              <a:gd name="T56" fmla="*/ 18 w 132"/>
              <a:gd name="T57" fmla="*/ 41 h 97"/>
              <a:gd name="T58" fmla="*/ 69 w 132"/>
              <a:gd name="T59" fmla="*/ 58 h 97"/>
              <a:gd name="T60" fmla="*/ 27 w 132"/>
              <a:gd name="T61" fmla="*/ 60 h 97"/>
              <a:gd name="T62" fmla="*/ 72 w 132"/>
              <a:gd name="T63" fmla="*/ 57 h 97"/>
              <a:gd name="T64" fmla="*/ 65 w 132"/>
              <a:gd name="T65" fmla="*/ 39 h 97"/>
              <a:gd name="T66" fmla="*/ 72 w 132"/>
              <a:gd name="T67" fmla="*/ 52 h 97"/>
              <a:gd name="T68" fmla="*/ 75 w 132"/>
              <a:gd name="T69" fmla="*/ 58 h 97"/>
              <a:gd name="T70" fmla="*/ 121 w 132"/>
              <a:gd name="T71" fmla="*/ 36 h 97"/>
              <a:gd name="T72" fmla="*/ 20 w 132"/>
              <a:gd name="T73" fmla="*/ 39 h 97"/>
              <a:gd name="T74" fmla="*/ 62 w 132"/>
              <a:gd name="T75" fmla="*/ 38 h 97"/>
              <a:gd name="T76" fmla="*/ 81 w 132"/>
              <a:gd name="T77" fmla="*/ 39 h 97"/>
              <a:gd name="T78" fmla="*/ 98 w 132"/>
              <a:gd name="T79" fmla="*/ 44 h 97"/>
              <a:gd name="T80" fmla="*/ 119 w 132"/>
              <a:gd name="T81" fmla="*/ 30 h 97"/>
              <a:gd name="T82" fmla="*/ 74 w 132"/>
              <a:gd name="T83" fmla="*/ 47 h 97"/>
              <a:gd name="T84" fmla="*/ 5 w 132"/>
              <a:gd name="T85" fmla="*/ 24 h 97"/>
              <a:gd name="T86" fmla="*/ 18 w 132"/>
              <a:gd name="T87" fmla="*/ 38 h 97"/>
              <a:gd name="T88" fmla="*/ 40 w 132"/>
              <a:gd name="T89" fmla="*/ 6 h 97"/>
              <a:gd name="T90" fmla="*/ 119 w 132"/>
              <a:gd name="T91" fmla="*/ 20 h 97"/>
              <a:gd name="T92" fmla="*/ 53 w 132"/>
              <a:gd name="T93" fmla="*/ 0 h 97"/>
              <a:gd name="T94" fmla="*/ 8 w 132"/>
              <a:gd name="T95" fmla="*/ 16 h 97"/>
              <a:gd name="T96" fmla="*/ 15 w 132"/>
              <a:gd name="T97" fmla="*/ 40 h 97"/>
              <a:gd name="T98" fmla="*/ 24 w 132"/>
              <a:gd name="T99" fmla="*/ 62 h 97"/>
              <a:gd name="T100" fmla="*/ 51 w 132"/>
              <a:gd name="T101" fmla="*/ 93 h 97"/>
              <a:gd name="T102" fmla="*/ 118 w 132"/>
              <a:gd name="T103" fmla="*/ 97 h 97"/>
              <a:gd name="T104" fmla="*/ 120 w 132"/>
              <a:gd name="T105" fmla="*/ 95 h 97"/>
              <a:gd name="T106" fmla="*/ 121 w 132"/>
              <a:gd name="T107" fmla="*/ 74 h 97"/>
              <a:gd name="T108" fmla="*/ 131 w 132"/>
              <a:gd name="T109" fmla="*/ 69 h 97"/>
              <a:gd name="T110" fmla="*/ 122 w 132"/>
              <a:gd name="T111" fmla="*/ 43 h 97"/>
              <a:gd name="T112" fmla="*/ 123 w 132"/>
              <a:gd name="T113" fmla="*/ 21 h 97"/>
              <a:gd name="T114" fmla="*/ 84 w 132"/>
              <a:gd name="T11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 h="97">
                <a:moveTo>
                  <a:pt x="62" y="87"/>
                </a:moveTo>
                <a:cubicBezTo>
                  <a:pt x="62" y="87"/>
                  <a:pt x="61" y="87"/>
                  <a:pt x="61" y="88"/>
                </a:cubicBezTo>
                <a:cubicBezTo>
                  <a:pt x="61" y="88"/>
                  <a:pt x="62" y="89"/>
                  <a:pt x="62" y="89"/>
                </a:cubicBezTo>
                <a:cubicBezTo>
                  <a:pt x="62" y="89"/>
                  <a:pt x="62" y="89"/>
                  <a:pt x="62" y="89"/>
                </a:cubicBezTo>
                <a:cubicBezTo>
                  <a:pt x="108" y="91"/>
                  <a:pt x="108" y="91"/>
                  <a:pt x="108" y="91"/>
                </a:cubicBezTo>
                <a:cubicBezTo>
                  <a:pt x="108" y="91"/>
                  <a:pt x="108" y="91"/>
                  <a:pt x="108" y="91"/>
                </a:cubicBezTo>
                <a:cubicBezTo>
                  <a:pt x="108" y="91"/>
                  <a:pt x="109" y="90"/>
                  <a:pt x="109" y="90"/>
                </a:cubicBezTo>
                <a:cubicBezTo>
                  <a:pt x="109" y="89"/>
                  <a:pt x="108" y="89"/>
                  <a:pt x="108" y="89"/>
                </a:cubicBezTo>
                <a:cubicBezTo>
                  <a:pt x="108" y="89"/>
                  <a:pt x="108" y="89"/>
                  <a:pt x="108" y="89"/>
                </a:cubicBezTo>
                <a:cubicBezTo>
                  <a:pt x="62" y="87"/>
                  <a:pt x="62" y="87"/>
                  <a:pt x="62" y="87"/>
                </a:cubicBezTo>
                <a:cubicBezTo>
                  <a:pt x="62" y="87"/>
                  <a:pt x="62" y="87"/>
                  <a:pt x="62" y="87"/>
                </a:cubicBezTo>
                <a:moveTo>
                  <a:pt x="59" y="84"/>
                </a:moveTo>
                <a:cubicBezTo>
                  <a:pt x="59" y="84"/>
                  <a:pt x="59" y="84"/>
                  <a:pt x="59" y="85"/>
                </a:cubicBezTo>
                <a:cubicBezTo>
                  <a:pt x="59" y="85"/>
                  <a:pt x="59" y="85"/>
                  <a:pt x="59" y="86"/>
                </a:cubicBezTo>
                <a:cubicBezTo>
                  <a:pt x="59" y="86"/>
                  <a:pt x="59" y="86"/>
                  <a:pt x="59" y="86"/>
                </a:cubicBezTo>
                <a:cubicBezTo>
                  <a:pt x="105" y="87"/>
                  <a:pt x="105" y="87"/>
                  <a:pt x="105" y="87"/>
                </a:cubicBezTo>
                <a:cubicBezTo>
                  <a:pt x="105" y="87"/>
                  <a:pt x="105" y="87"/>
                  <a:pt x="105" y="87"/>
                </a:cubicBezTo>
                <a:cubicBezTo>
                  <a:pt x="105" y="87"/>
                  <a:pt x="106" y="87"/>
                  <a:pt x="106" y="87"/>
                </a:cubicBezTo>
                <a:cubicBezTo>
                  <a:pt x="106" y="86"/>
                  <a:pt x="105" y="86"/>
                  <a:pt x="105" y="86"/>
                </a:cubicBezTo>
                <a:cubicBezTo>
                  <a:pt x="105" y="86"/>
                  <a:pt x="105" y="86"/>
                  <a:pt x="105" y="86"/>
                </a:cubicBezTo>
                <a:cubicBezTo>
                  <a:pt x="60" y="84"/>
                  <a:pt x="60" y="84"/>
                  <a:pt x="60" y="84"/>
                </a:cubicBezTo>
                <a:cubicBezTo>
                  <a:pt x="60" y="84"/>
                  <a:pt x="59" y="84"/>
                  <a:pt x="59" y="84"/>
                </a:cubicBezTo>
                <a:moveTo>
                  <a:pt x="59" y="80"/>
                </a:moveTo>
                <a:cubicBezTo>
                  <a:pt x="59" y="80"/>
                  <a:pt x="59" y="80"/>
                  <a:pt x="59" y="81"/>
                </a:cubicBezTo>
                <a:cubicBezTo>
                  <a:pt x="59" y="81"/>
                  <a:pt x="59" y="81"/>
                  <a:pt x="59" y="81"/>
                </a:cubicBezTo>
                <a:cubicBezTo>
                  <a:pt x="59" y="81"/>
                  <a:pt x="59" y="81"/>
                  <a:pt x="59" y="81"/>
                </a:cubicBezTo>
                <a:cubicBezTo>
                  <a:pt x="106" y="83"/>
                  <a:pt x="106" y="83"/>
                  <a:pt x="106" y="83"/>
                </a:cubicBezTo>
                <a:cubicBezTo>
                  <a:pt x="106" y="83"/>
                  <a:pt x="106" y="83"/>
                  <a:pt x="106" y="83"/>
                </a:cubicBezTo>
                <a:cubicBezTo>
                  <a:pt x="106" y="83"/>
                  <a:pt x="107" y="82"/>
                  <a:pt x="107" y="82"/>
                </a:cubicBezTo>
                <a:cubicBezTo>
                  <a:pt x="107" y="81"/>
                  <a:pt x="107" y="81"/>
                  <a:pt x="106" y="81"/>
                </a:cubicBezTo>
                <a:cubicBezTo>
                  <a:pt x="106" y="81"/>
                  <a:pt x="106" y="81"/>
                  <a:pt x="106" y="81"/>
                </a:cubicBezTo>
                <a:cubicBezTo>
                  <a:pt x="59" y="80"/>
                  <a:pt x="59" y="80"/>
                  <a:pt x="59" y="80"/>
                </a:cubicBezTo>
                <a:cubicBezTo>
                  <a:pt x="59" y="80"/>
                  <a:pt x="59" y="80"/>
                  <a:pt x="59" y="80"/>
                </a:cubicBezTo>
                <a:moveTo>
                  <a:pt x="117" y="94"/>
                </a:moveTo>
                <a:cubicBezTo>
                  <a:pt x="95" y="94"/>
                  <a:pt x="74" y="92"/>
                  <a:pt x="52" y="90"/>
                </a:cubicBezTo>
                <a:cubicBezTo>
                  <a:pt x="52" y="87"/>
                  <a:pt x="53" y="83"/>
                  <a:pt x="54" y="81"/>
                </a:cubicBezTo>
                <a:cubicBezTo>
                  <a:pt x="56" y="78"/>
                  <a:pt x="59" y="76"/>
                  <a:pt x="62" y="75"/>
                </a:cubicBezTo>
                <a:cubicBezTo>
                  <a:pt x="63" y="75"/>
                  <a:pt x="63" y="75"/>
                  <a:pt x="63" y="74"/>
                </a:cubicBezTo>
                <a:cubicBezTo>
                  <a:pt x="68" y="76"/>
                  <a:pt x="68" y="76"/>
                  <a:pt x="68" y="76"/>
                </a:cubicBezTo>
                <a:cubicBezTo>
                  <a:pt x="68" y="76"/>
                  <a:pt x="68" y="76"/>
                  <a:pt x="68" y="76"/>
                </a:cubicBezTo>
                <a:cubicBezTo>
                  <a:pt x="68" y="76"/>
                  <a:pt x="68" y="76"/>
                  <a:pt x="68" y="76"/>
                </a:cubicBezTo>
                <a:cubicBezTo>
                  <a:pt x="69" y="76"/>
                  <a:pt x="69" y="76"/>
                  <a:pt x="70" y="75"/>
                </a:cubicBezTo>
                <a:cubicBezTo>
                  <a:pt x="75" y="75"/>
                  <a:pt x="80" y="75"/>
                  <a:pt x="86" y="75"/>
                </a:cubicBezTo>
                <a:cubicBezTo>
                  <a:pt x="86" y="75"/>
                  <a:pt x="86" y="75"/>
                  <a:pt x="87" y="75"/>
                </a:cubicBezTo>
                <a:cubicBezTo>
                  <a:pt x="118" y="76"/>
                  <a:pt x="118" y="76"/>
                  <a:pt x="118" y="76"/>
                </a:cubicBezTo>
                <a:cubicBezTo>
                  <a:pt x="116" y="79"/>
                  <a:pt x="115" y="81"/>
                  <a:pt x="115" y="84"/>
                </a:cubicBezTo>
                <a:cubicBezTo>
                  <a:pt x="115" y="88"/>
                  <a:pt x="116" y="91"/>
                  <a:pt x="117" y="94"/>
                </a:cubicBezTo>
                <a:moveTo>
                  <a:pt x="50" y="89"/>
                </a:moveTo>
                <a:cubicBezTo>
                  <a:pt x="44" y="86"/>
                  <a:pt x="44" y="86"/>
                  <a:pt x="44" y="86"/>
                </a:cubicBezTo>
                <a:cubicBezTo>
                  <a:pt x="45" y="83"/>
                  <a:pt x="45" y="80"/>
                  <a:pt x="46" y="78"/>
                </a:cubicBezTo>
                <a:cubicBezTo>
                  <a:pt x="47" y="76"/>
                  <a:pt x="49" y="74"/>
                  <a:pt x="51" y="73"/>
                </a:cubicBezTo>
                <a:cubicBezTo>
                  <a:pt x="52" y="73"/>
                  <a:pt x="53" y="72"/>
                  <a:pt x="53" y="72"/>
                </a:cubicBezTo>
                <a:cubicBezTo>
                  <a:pt x="52" y="71"/>
                  <a:pt x="52" y="71"/>
                  <a:pt x="52" y="71"/>
                </a:cubicBezTo>
                <a:cubicBezTo>
                  <a:pt x="60" y="73"/>
                  <a:pt x="60" y="73"/>
                  <a:pt x="60" y="73"/>
                </a:cubicBezTo>
                <a:cubicBezTo>
                  <a:pt x="56" y="74"/>
                  <a:pt x="54" y="77"/>
                  <a:pt x="52" y="79"/>
                </a:cubicBezTo>
                <a:cubicBezTo>
                  <a:pt x="50" y="82"/>
                  <a:pt x="49" y="86"/>
                  <a:pt x="50" y="89"/>
                </a:cubicBezTo>
                <a:moveTo>
                  <a:pt x="42" y="85"/>
                </a:moveTo>
                <a:cubicBezTo>
                  <a:pt x="35" y="81"/>
                  <a:pt x="35" y="81"/>
                  <a:pt x="35" y="81"/>
                </a:cubicBezTo>
                <a:cubicBezTo>
                  <a:pt x="35" y="80"/>
                  <a:pt x="35" y="80"/>
                  <a:pt x="35" y="80"/>
                </a:cubicBezTo>
                <a:cubicBezTo>
                  <a:pt x="35" y="75"/>
                  <a:pt x="39" y="71"/>
                  <a:pt x="43" y="68"/>
                </a:cubicBezTo>
                <a:cubicBezTo>
                  <a:pt x="44" y="68"/>
                  <a:pt x="44" y="68"/>
                  <a:pt x="44" y="68"/>
                </a:cubicBezTo>
                <a:cubicBezTo>
                  <a:pt x="51" y="71"/>
                  <a:pt x="51" y="71"/>
                  <a:pt x="51" y="71"/>
                </a:cubicBezTo>
                <a:cubicBezTo>
                  <a:pt x="48" y="71"/>
                  <a:pt x="45" y="73"/>
                  <a:pt x="43" y="77"/>
                </a:cubicBezTo>
                <a:cubicBezTo>
                  <a:pt x="42" y="79"/>
                  <a:pt x="42" y="82"/>
                  <a:pt x="42" y="85"/>
                </a:cubicBezTo>
                <a:moveTo>
                  <a:pt x="33" y="79"/>
                </a:moveTo>
                <a:cubicBezTo>
                  <a:pt x="28" y="76"/>
                  <a:pt x="28" y="76"/>
                  <a:pt x="28" y="76"/>
                </a:cubicBezTo>
                <a:cubicBezTo>
                  <a:pt x="28" y="76"/>
                  <a:pt x="28" y="76"/>
                  <a:pt x="28" y="76"/>
                </a:cubicBezTo>
                <a:cubicBezTo>
                  <a:pt x="28" y="72"/>
                  <a:pt x="30" y="67"/>
                  <a:pt x="33" y="65"/>
                </a:cubicBezTo>
                <a:cubicBezTo>
                  <a:pt x="34" y="65"/>
                  <a:pt x="34" y="65"/>
                  <a:pt x="34" y="65"/>
                </a:cubicBezTo>
                <a:cubicBezTo>
                  <a:pt x="40" y="67"/>
                  <a:pt x="40" y="67"/>
                  <a:pt x="40" y="67"/>
                </a:cubicBezTo>
                <a:cubicBezTo>
                  <a:pt x="36" y="70"/>
                  <a:pt x="33" y="74"/>
                  <a:pt x="33" y="79"/>
                </a:cubicBezTo>
                <a:moveTo>
                  <a:pt x="26" y="75"/>
                </a:moveTo>
                <a:cubicBezTo>
                  <a:pt x="22" y="73"/>
                  <a:pt x="22" y="73"/>
                  <a:pt x="22" y="73"/>
                </a:cubicBezTo>
                <a:cubicBezTo>
                  <a:pt x="22" y="69"/>
                  <a:pt x="24" y="65"/>
                  <a:pt x="26" y="62"/>
                </a:cubicBezTo>
                <a:cubicBezTo>
                  <a:pt x="31" y="64"/>
                  <a:pt x="31" y="64"/>
                  <a:pt x="31" y="64"/>
                </a:cubicBezTo>
                <a:cubicBezTo>
                  <a:pt x="27" y="67"/>
                  <a:pt x="26" y="71"/>
                  <a:pt x="26" y="75"/>
                </a:cubicBezTo>
                <a:moveTo>
                  <a:pt x="70" y="66"/>
                </a:moveTo>
                <a:cubicBezTo>
                  <a:pt x="70" y="60"/>
                  <a:pt x="70" y="60"/>
                  <a:pt x="70" y="60"/>
                </a:cubicBezTo>
                <a:cubicBezTo>
                  <a:pt x="70" y="59"/>
                  <a:pt x="70" y="59"/>
                  <a:pt x="69" y="59"/>
                </a:cubicBezTo>
                <a:cubicBezTo>
                  <a:pt x="71" y="59"/>
                  <a:pt x="71" y="59"/>
                  <a:pt x="71" y="59"/>
                </a:cubicBezTo>
                <a:cubicBezTo>
                  <a:pt x="71" y="60"/>
                  <a:pt x="71" y="60"/>
                  <a:pt x="71" y="60"/>
                </a:cubicBezTo>
                <a:cubicBezTo>
                  <a:pt x="71" y="61"/>
                  <a:pt x="71" y="61"/>
                  <a:pt x="71" y="62"/>
                </a:cubicBezTo>
                <a:cubicBezTo>
                  <a:pt x="72" y="62"/>
                  <a:pt x="72" y="62"/>
                  <a:pt x="72" y="62"/>
                </a:cubicBezTo>
                <a:cubicBezTo>
                  <a:pt x="73" y="62"/>
                  <a:pt x="73" y="62"/>
                  <a:pt x="73" y="62"/>
                </a:cubicBezTo>
                <a:cubicBezTo>
                  <a:pt x="74" y="62"/>
                  <a:pt x="75" y="61"/>
                  <a:pt x="76" y="61"/>
                </a:cubicBezTo>
                <a:cubicBezTo>
                  <a:pt x="77" y="61"/>
                  <a:pt x="77" y="61"/>
                  <a:pt x="77" y="61"/>
                </a:cubicBezTo>
                <a:cubicBezTo>
                  <a:pt x="77" y="61"/>
                  <a:pt x="77" y="61"/>
                  <a:pt x="77" y="61"/>
                </a:cubicBezTo>
                <a:cubicBezTo>
                  <a:pt x="127" y="62"/>
                  <a:pt x="127" y="62"/>
                  <a:pt x="127" y="62"/>
                </a:cubicBezTo>
                <a:cubicBezTo>
                  <a:pt x="128" y="64"/>
                  <a:pt x="128" y="66"/>
                  <a:pt x="128" y="68"/>
                </a:cubicBezTo>
                <a:cubicBezTo>
                  <a:pt x="109" y="71"/>
                  <a:pt x="89" y="72"/>
                  <a:pt x="70" y="73"/>
                </a:cubicBezTo>
                <a:cubicBezTo>
                  <a:pt x="70" y="68"/>
                  <a:pt x="70" y="68"/>
                  <a:pt x="70" y="68"/>
                </a:cubicBezTo>
                <a:cubicBezTo>
                  <a:pt x="78" y="67"/>
                  <a:pt x="86" y="67"/>
                  <a:pt x="95" y="67"/>
                </a:cubicBezTo>
                <a:cubicBezTo>
                  <a:pt x="105" y="67"/>
                  <a:pt x="115" y="68"/>
                  <a:pt x="125" y="69"/>
                </a:cubicBezTo>
                <a:cubicBezTo>
                  <a:pt x="125" y="69"/>
                  <a:pt x="125" y="69"/>
                  <a:pt x="125" y="69"/>
                </a:cubicBezTo>
                <a:cubicBezTo>
                  <a:pt x="126" y="69"/>
                  <a:pt x="126" y="68"/>
                  <a:pt x="126" y="68"/>
                </a:cubicBezTo>
                <a:cubicBezTo>
                  <a:pt x="126" y="67"/>
                  <a:pt x="126" y="67"/>
                  <a:pt x="126" y="67"/>
                </a:cubicBezTo>
                <a:cubicBezTo>
                  <a:pt x="115" y="66"/>
                  <a:pt x="105" y="65"/>
                  <a:pt x="95" y="65"/>
                </a:cubicBezTo>
                <a:cubicBezTo>
                  <a:pt x="86" y="65"/>
                  <a:pt x="78" y="66"/>
                  <a:pt x="70" y="66"/>
                </a:cubicBezTo>
                <a:moveTo>
                  <a:pt x="127" y="60"/>
                </a:moveTo>
                <a:cubicBezTo>
                  <a:pt x="80" y="59"/>
                  <a:pt x="80" y="59"/>
                  <a:pt x="80" y="59"/>
                </a:cubicBezTo>
                <a:cubicBezTo>
                  <a:pt x="85" y="58"/>
                  <a:pt x="90" y="56"/>
                  <a:pt x="95" y="54"/>
                </a:cubicBezTo>
                <a:cubicBezTo>
                  <a:pt x="95" y="54"/>
                  <a:pt x="95" y="54"/>
                  <a:pt x="95" y="54"/>
                </a:cubicBezTo>
                <a:cubicBezTo>
                  <a:pt x="95" y="54"/>
                  <a:pt x="95" y="54"/>
                  <a:pt x="95" y="54"/>
                </a:cubicBezTo>
                <a:cubicBezTo>
                  <a:pt x="127" y="54"/>
                  <a:pt x="127" y="54"/>
                  <a:pt x="127" y="54"/>
                </a:cubicBezTo>
                <a:cubicBezTo>
                  <a:pt x="127" y="56"/>
                  <a:pt x="127" y="58"/>
                  <a:pt x="127" y="60"/>
                </a:cubicBezTo>
                <a:moveTo>
                  <a:pt x="128" y="52"/>
                </a:moveTo>
                <a:cubicBezTo>
                  <a:pt x="99" y="52"/>
                  <a:pt x="99" y="52"/>
                  <a:pt x="99" y="52"/>
                </a:cubicBezTo>
                <a:cubicBezTo>
                  <a:pt x="105" y="50"/>
                  <a:pt x="110" y="48"/>
                  <a:pt x="116" y="46"/>
                </a:cubicBezTo>
                <a:cubicBezTo>
                  <a:pt x="116" y="46"/>
                  <a:pt x="116" y="46"/>
                  <a:pt x="116" y="46"/>
                </a:cubicBezTo>
                <a:cubicBezTo>
                  <a:pt x="129" y="46"/>
                  <a:pt x="129" y="46"/>
                  <a:pt x="129" y="46"/>
                </a:cubicBezTo>
                <a:cubicBezTo>
                  <a:pt x="128" y="48"/>
                  <a:pt x="128" y="50"/>
                  <a:pt x="128" y="52"/>
                </a:cubicBezTo>
                <a:moveTo>
                  <a:pt x="26" y="59"/>
                </a:moveTo>
                <a:cubicBezTo>
                  <a:pt x="20" y="58"/>
                  <a:pt x="20" y="58"/>
                  <a:pt x="20" y="58"/>
                </a:cubicBezTo>
                <a:cubicBezTo>
                  <a:pt x="16" y="56"/>
                  <a:pt x="12" y="54"/>
                  <a:pt x="11" y="51"/>
                </a:cubicBezTo>
                <a:cubicBezTo>
                  <a:pt x="11" y="49"/>
                  <a:pt x="12" y="47"/>
                  <a:pt x="13" y="45"/>
                </a:cubicBezTo>
                <a:cubicBezTo>
                  <a:pt x="14" y="44"/>
                  <a:pt x="16" y="42"/>
                  <a:pt x="18" y="41"/>
                </a:cubicBezTo>
                <a:cubicBezTo>
                  <a:pt x="18" y="41"/>
                  <a:pt x="18" y="41"/>
                  <a:pt x="18" y="41"/>
                </a:cubicBezTo>
                <a:cubicBezTo>
                  <a:pt x="69" y="58"/>
                  <a:pt x="69" y="58"/>
                  <a:pt x="69" y="58"/>
                </a:cubicBezTo>
                <a:cubicBezTo>
                  <a:pt x="69" y="58"/>
                  <a:pt x="69" y="58"/>
                  <a:pt x="69" y="58"/>
                </a:cubicBezTo>
                <a:cubicBezTo>
                  <a:pt x="69" y="58"/>
                  <a:pt x="69" y="58"/>
                  <a:pt x="69" y="58"/>
                </a:cubicBezTo>
                <a:cubicBezTo>
                  <a:pt x="69" y="58"/>
                  <a:pt x="69" y="58"/>
                  <a:pt x="69" y="58"/>
                </a:cubicBezTo>
                <a:cubicBezTo>
                  <a:pt x="68" y="58"/>
                  <a:pt x="67" y="59"/>
                  <a:pt x="67" y="60"/>
                </a:cubicBezTo>
                <a:cubicBezTo>
                  <a:pt x="67" y="73"/>
                  <a:pt x="67" y="73"/>
                  <a:pt x="67" y="73"/>
                </a:cubicBezTo>
                <a:cubicBezTo>
                  <a:pt x="27" y="60"/>
                  <a:pt x="27" y="60"/>
                  <a:pt x="27" y="60"/>
                </a:cubicBezTo>
                <a:cubicBezTo>
                  <a:pt x="27" y="60"/>
                  <a:pt x="27" y="60"/>
                  <a:pt x="27" y="60"/>
                </a:cubicBezTo>
                <a:cubicBezTo>
                  <a:pt x="27" y="59"/>
                  <a:pt x="27" y="59"/>
                  <a:pt x="26" y="59"/>
                </a:cubicBezTo>
                <a:cubicBezTo>
                  <a:pt x="26" y="59"/>
                  <a:pt x="26" y="59"/>
                  <a:pt x="26" y="59"/>
                </a:cubicBezTo>
                <a:moveTo>
                  <a:pt x="72" y="57"/>
                </a:moveTo>
                <a:cubicBezTo>
                  <a:pt x="60" y="53"/>
                  <a:pt x="60" y="53"/>
                  <a:pt x="60" y="53"/>
                </a:cubicBezTo>
                <a:cubicBezTo>
                  <a:pt x="60" y="52"/>
                  <a:pt x="60" y="52"/>
                  <a:pt x="60" y="52"/>
                </a:cubicBezTo>
                <a:cubicBezTo>
                  <a:pt x="59" y="47"/>
                  <a:pt x="61" y="43"/>
                  <a:pt x="64" y="40"/>
                </a:cubicBezTo>
                <a:cubicBezTo>
                  <a:pt x="65" y="39"/>
                  <a:pt x="65" y="39"/>
                  <a:pt x="65" y="39"/>
                </a:cubicBezTo>
                <a:cubicBezTo>
                  <a:pt x="73" y="42"/>
                  <a:pt x="73" y="42"/>
                  <a:pt x="73" y="42"/>
                </a:cubicBezTo>
                <a:cubicBezTo>
                  <a:pt x="72" y="45"/>
                  <a:pt x="72" y="48"/>
                  <a:pt x="72" y="51"/>
                </a:cubicBezTo>
                <a:cubicBezTo>
                  <a:pt x="72" y="52"/>
                  <a:pt x="72" y="52"/>
                  <a:pt x="72" y="52"/>
                </a:cubicBezTo>
                <a:cubicBezTo>
                  <a:pt x="72" y="52"/>
                  <a:pt x="72" y="52"/>
                  <a:pt x="72" y="52"/>
                </a:cubicBezTo>
                <a:cubicBezTo>
                  <a:pt x="72" y="53"/>
                  <a:pt x="72" y="53"/>
                  <a:pt x="72" y="53"/>
                </a:cubicBezTo>
                <a:cubicBezTo>
                  <a:pt x="72" y="54"/>
                  <a:pt x="72" y="54"/>
                  <a:pt x="72" y="54"/>
                </a:cubicBezTo>
                <a:cubicBezTo>
                  <a:pt x="72" y="55"/>
                  <a:pt x="72" y="56"/>
                  <a:pt x="72" y="57"/>
                </a:cubicBezTo>
                <a:moveTo>
                  <a:pt x="75" y="58"/>
                </a:moveTo>
                <a:cubicBezTo>
                  <a:pt x="75" y="58"/>
                  <a:pt x="75" y="58"/>
                  <a:pt x="75" y="58"/>
                </a:cubicBezTo>
                <a:cubicBezTo>
                  <a:pt x="75" y="56"/>
                  <a:pt x="75" y="55"/>
                  <a:pt x="75" y="54"/>
                </a:cubicBezTo>
                <a:cubicBezTo>
                  <a:pt x="83" y="52"/>
                  <a:pt x="91" y="49"/>
                  <a:pt x="98" y="46"/>
                </a:cubicBezTo>
                <a:cubicBezTo>
                  <a:pt x="121" y="36"/>
                  <a:pt x="121" y="36"/>
                  <a:pt x="121" y="36"/>
                </a:cubicBezTo>
                <a:cubicBezTo>
                  <a:pt x="121" y="38"/>
                  <a:pt x="122" y="39"/>
                  <a:pt x="122" y="40"/>
                </a:cubicBezTo>
                <a:cubicBezTo>
                  <a:pt x="107" y="46"/>
                  <a:pt x="91" y="52"/>
                  <a:pt x="75" y="58"/>
                </a:cubicBezTo>
                <a:moveTo>
                  <a:pt x="57" y="52"/>
                </a:moveTo>
                <a:cubicBezTo>
                  <a:pt x="20" y="39"/>
                  <a:pt x="20" y="39"/>
                  <a:pt x="20" y="39"/>
                </a:cubicBezTo>
                <a:cubicBezTo>
                  <a:pt x="21" y="39"/>
                  <a:pt x="21" y="38"/>
                  <a:pt x="21" y="37"/>
                </a:cubicBezTo>
                <a:cubicBezTo>
                  <a:pt x="19" y="33"/>
                  <a:pt x="20" y="29"/>
                  <a:pt x="22" y="25"/>
                </a:cubicBezTo>
                <a:cubicBezTo>
                  <a:pt x="23" y="25"/>
                  <a:pt x="23" y="24"/>
                  <a:pt x="22" y="24"/>
                </a:cubicBezTo>
                <a:cubicBezTo>
                  <a:pt x="62" y="38"/>
                  <a:pt x="62" y="38"/>
                  <a:pt x="62" y="38"/>
                </a:cubicBezTo>
                <a:cubicBezTo>
                  <a:pt x="58" y="41"/>
                  <a:pt x="57" y="47"/>
                  <a:pt x="57" y="52"/>
                </a:cubicBezTo>
                <a:moveTo>
                  <a:pt x="74" y="47"/>
                </a:moveTo>
                <a:cubicBezTo>
                  <a:pt x="75" y="45"/>
                  <a:pt x="75" y="43"/>
                  <a:pt x="76" y="42"/>
                </a:cubicBezTo>
                <a:cubicBezTo>
                  <a:pt x="78" y="41"/>
                  <a:pt x="79" y="40"/>
                  <a:pt x="81" y="39"/>
                </a:cubicBezTo>
                <a:cubicBezTo>
                  <a:pt x="120" y="23"/>
                  <a:pt x="120" y="23"/>
                  <a:pt x="120" y="23"/>
                </a:cubicBezTo>
                <a:cubicBezTo>
                  <a:pt x="119" y="27"/>
                  <a:pt x="119" y="31"/>
                  <a:pt x="120" y="35"/>
                </a:cubicBezTo>
                <a:cubicBezTo>
                  <a:pt x="120" y="35"/>
                  <a:pt x="120" y="35"/>
                  <a:pt x="120" y="35"/>
                </a:cubicBezTo>
                <a:cubicBezTo>
                  <a:pt x="98" y="44"/>
                  <a:pt x="98" y="44"/>
                  <a:pt x="98" y="44"/>
                </a:cubicBezTo>
                <a:cubicBezTo>
                  <a:pt x="90" y="48"/>
                  <a:pt x="83" y="51"/>
                  <a:pt x="75" y="52"/>
                </a:cubicBezTo>
                <a:cubicBezTo>
                  <a:pt x="74" y="51"/>
                  <a:pt x="74" y="51"/>
                  <a:pt x="74" y="51"/>
                </a:cubicBezTo>
                <a:cubicBezTo>
                  <a:pt x="74" y="50"/>
                  <a:pt x="74" y="49"/>
                  <a:pt x="74" y="49"/>
                </a:cubicBezTo>
                <a:cubicBezTo>
                  <a:pt x="90" y="44"/>
                  <a:pt x="104" y="37"/>
                  <a:pt x="119" y="30"/>
                </a:cubicBezTo>
                <a:cubicBezTo>
                  <a:pt x="119" y="30"/>
                  <a:pt x="119" y="30"/>
                  <a:pt x="119" y="29"/>
                </a:cubicBezTo>
                <a:cubicBezTo>
                  <a:pt x="119" y="29"/>
                  <a:pt x="119" y="29"/>
                  <a:pt x="118" y="29"/>
                </a:cubicBezTo>
                <a:cubicBezTo>
                  <a:pt x="118" y="29"/>
                  <a:pt x="118" y="29"/>
                  <a:pt x="118" y="29"/>
                </a:cubicBezTo>
                <a:cubicBezTo>
                  <a:pt x="104" y="36"/>
                  <a:pt x="89" y="42"/>
                  <a:pt x="74" y="47"/>
                </a:cubicBezTo>
                <a:moveTo>
                  <a:pt x="18" y="38"/>
                </a:moveTo>
                <a:cubicBezTo>
                  <a:pt x="11" y="36"/>
                  <a:pt x="11" y="36"/>
                  <a:pt x="11" y="36"/>
                </a:cubicBezTo>
                <a:cubicBezTo>
                  <a:pt x="8" y="35"/>
                  <a:pt x="5" y="34"/>
                  <a:pt x="4" y="32"/>
                </a:cubicBezTo>
                <a:cubicBezTo>
                  <a:pt x="3" y="29"/>
                  <a:pt x="3" y="26"/>
                  <a:pt x="5" y="24"/>
                </a:cubicBezTo>
                <a:cubicBezTo>
                  <a:pt x="6" y="22"/>
                  <a:pt x="7" y="21"/>
                  <a:pt x="9" y="19"/>
                </a:cubicBezTo>
                <a:cubicBezTo>
                  <a:pt x="21" y="23"/>
                  <a:pt x="21" y="23"/>
                  <a:pt x="21" y="23"/>
                </a:cubicBezTo>
                <a:cubicBezTo>
                  <a:pt x="20" y="24"/>
                  <a:pt x="20" y="24"/>
                  <a:pt x="20" y="24"/>
                </a:cubicBezTo>
                <a:cubicBezTo>
                  <a:pt x="17" y="28"/>
                  <a:pt x="17" y="33"/>
                  <a:pt x="18" y="38"/>
                </a:cubicBezTo>
                <a:moveTo>
                  <a:pt x="75" y="40"/>
                </a:moveTo>
                <a:cubicBezTo>
                  <a:pt x="74" y="40"/>
                  <a:pt x="74" y="40"/>
                  <a:pt x="74" y="40"/>
                </a:cubicBezTo>
                <a:cubicBezTo>
                  <a:pt x="13" y="17"/>
                  <a:pt x="13" y="17"/>
                  <a:pt x="13" y="17"/>
                </a:cubicBezTo>
                <a:cubicBezTo>
                  <a:pt x="40" y="6"/>
                  <a:pt x="40" y="6"/>
                  <a:pt x="40" y="6"/>
                </a:cubicBezTo>
                <a:cubicBezTo>
                  <a:pt x="44" y="5"/>
                  <a:pt x="48" y="3"/>
                  <a:pt x="53" y="3"/>
                </a:cubicBezTo>
                <a:cubicBezTo>
                  <a:pt x="53" y="3"/>
                  <a:pt x="53" y="3"/>
                  <a:pt x="54" y="3"/>
                </a:cubicBezTo>
                <a:cubicBezTo>
                  <a:pt x="57" y="3"/>
                  <a:pt x="61" y="4"/>
                  <a:pt x="65" y="5"/>
                </a:cubicBezTo>
                <a:cubicBezTo>
                  <a:pt x="119" y="20"/>
                  <a:pt x="119" y="20"/>
                  <a:pt x="119" y="20"/>
                </a:cubicBezTo>
                <a:cubicBezTo>
                  <a:pt x="80" y="37"/>
                  <a:pt x="80" y="37"/>
                  <a:pt x="80" y="37"/>
                </a:cubicBezTo>
                <a:cubicBezTo>
                  <a:pt x="78" y="37"/>
                  <a:pt x="76" y="38"/>
                  <a:pt x="75" y="40"/>
                </a:cubicBezTo>
                <a:moveTo>
                  <a:pt x="54" y="0"/>
                </a:moveTo>
                <a:cubicBezTo>
                  <a:pt x="53" y="0"/>
                  <a:pt x="53" y="0"/>
                  <a:pt x="53" y="0"/>
                </a:cubicBezTo>
                <a:cubicBezTo>
                  <a:pt x="48" y="0"/>
                  <a:pt x="43" y="2"/>
                  <a:pt x="39" y="4"/>
                </a:cubicBezTo>
                <a:cubicBezTo>
                  <a:pt x="10" y="16"/>
                  <a:pt x="10" y="16"/>
                  <a:pt x="10" y="16"/>
                </a:cubicBezTo>
                <a:cubicBezTo>
                  <a:pt x="10" y="16"/>
                  <a:pt x="10" y="16"/>
                  <a:pt x="9" y="16"/>
                </a:cubicBezTo>
                <a:cubicBezTo>
                  <a:pt x="9" y="16"/>
                  <a:pt x="9" y="16"/>
                  <a:pt x="8" y="16"/>
                </a:cubicBezTo>
                <a:cubicBezTo>
                  <a:pt x="6" y="18"/>
                  <a:pt x="4" y="20"/>
                  <a:pt x="2" y="23"/>
                </a:cubicBezTo>
                <a:cubicBezTo>
                  <a:pt x="0" y="26"/>
                  <a:pt x="0" y="30"/>
                  <a:pt x="2" y="33"/>
                </a:cubicBezTo>
                <a:cubicBezTo>
                  <a:pt x="4" y="36"/>
                  <a:pt x="8" y="37"/>
                  <a:pt x="10" y="38"/>
                </a:cubicBezTo>
                <a:cubicBezTo>
                  <a:pt x="15" y="40"/>
                  <a:pt x="15" y="40"/>
                  <a:pt x="15" y="40"/>
                </a:cubicBezTo>
                <a:cubicBezTo>
                  <a:pt x="14" y="41"/>
                  <a:pt x="12" y="42"/>
                  <a:pt x="11" y="44"/>
                </a:cubicBezTo>
                <a:cubicBezTo>
                  <a:pt x="9" y="46"/>
                  <a:pt x="8" y="49"/>
                  <a:pt x="9" y="51"/>
                </a:cubicBezTo>
                <a:cubicBezTo>
                  <a:pt x="9" y="56"/>
                  <a:pt x="15" y="59"/>
                  <a:pt x="19" y="60"/>
                </a:cubicBezTo>
                <a:cubicBezTo>
                  <a:pt x="24" y="62"/>
                  <a:pt x="24" y="62"/>
                  <a:pt x="24" y="62"/>
                </a:cubicBezTo>
                <a:cubicBezTo>
                  <a:pt x="21" y="65"/>
                  <a:pt x="19" y="69"/>
                  <a:pt x="19" y="74"/>
                </a:cubicBezTo>
                <a:cubicBezTo>
                  <a:pt x="19" y="74"/>
                  <a:pt x="19" y="75"/>
                  <a:pt x="20" y="75"/>
                </a:cubicBezTo>
                <a:cubicBezTo>
                  <a:pt x="50" y="93"/>
                  <a:pt x="50" y="93"/>
                  <a:pt x="50" y="93"/>
                </a:cubicBezTo>
                <a:cubicBezTo>
                  <a:pt x="51" y="93"/>
                  <a:pt x="51" y="93"/>
                  <a:pt x="51" y="93"/>
                </a:cubicBezTo>
                <a:cubicBezTo>
                  <a:pt x="51" y="93"/>
                  <a:pt x="51" y="93"/>
                  <a:pt x="51" y="93"/>
                </a:cubicBezTo>
                <a:cubicBezTo>
                  <a:pt x="51" y="93"/>
                  <a:pt x="52" y="93"/>
                  <a:pt x="52" y="92"/>
                </a:cubicBezTo>
                <a:cubicBezTo>
                  <a:pt x="65" y="94"/>
                  <a:pt x="78" y="95"/>
                  <a:pt x="91" y="96"/>
                </a:cubicBezTo>
                <a:cubicBezTo>
                  <a:pt x="100" y="96"/>
                  <a:pt x="109" y="97"/>
                  <a:pt x="118" y="97"/>
                </a:cubicBezTo>
                <a:cubicBezTo>
                  <a:pt x="118" y="97"/>
                  <a:pt x="118" y="97"/>
                  <a:pt x="119" y="97"/>
                </a:cubicBezTo>
                <a:cubicBezTo>
                  <a:pt x="119" y="97"/>
                  <a:pt x="119" y="97"/>
                  <a:pt x="119" y="97"/>
                </a:cubicBezTo>
                <a:cubicBezTo>
                  <a:pt x="119" y="97"/>
                  <a:pt x="119" y="96"/>
                  <a:pt x="120" y="96"/>
                </a:cubicBezTo>
                <a:cubicBezTo>
                  <a:pt x="120" y="96"/>
                  <a:pt x="120" y="95"/>
                  <a:pt x="120" y="95"/>
                </a:cubicBezTo>
                <a:cubicBezTo>
                  <a:pt x="119" y="92"/>
                  <a:pt x="118" y="88"/>
                  <a:pt x="118" y="85"/>
                </a:cubicBezTo>
                <a:cubicBezTo>
                  <a:pt x="118" y="81"/>
                  <a:pt x="120" y="78"/>
                  <a:pt x="122" y="76"/>
                </a:cubicBezTo>
                <a:cubicBezTo>
                  <a:pt x="123" y="76"/>
                  <a:pt x="123" y="75"/>
                  <a:pt x="123" y="75"/>
                </a:cubicBezTo>
                <a:cubicBezTo>
                  <a:pt x="122" y="74"/>
                  <a:pt x="122" y="74"/>
                  <a:pt x="121" y="74"/>
                </a:cubicBezTo>
                <a:cubicBezTo>
                  <a:pt x="107" y="73"/>
                  <a:pt x="107" y="73"/>
                  <a:pt x="107" y="73"/>
                </a:cubicBezTo>
                <a:cubicBezTo>
                  <a:pt x="115" y="73"/>
                  <a:pt x="123" y="72"/>
                  <a:pt x="130" y="71"/>
                </a:cubicBezTo>
                <a:cubicBezTo>
                  <a:pt x="131" y="71"/>
                  <a:pt x="131" y="71"/>
                  <a:pt x="131" y="70"/>
                </a:cubicBezTo>
                <a:cubicBezTo>
                  <a:pt x="131" y="70"/>
                  <a:pt x="132" y="70"/>
                  <a:pt x="131" y="69"/>
                </a:cubicBezTo>
                <a:cubicBezTo>
                  <a:pt x="129" y="61"/>
                  <a:pt x="129" y="53"/>
                  <a:pt x="132" y="45"/>
                </a:cubicBezTo>
                <a:cubicBezTo>
                  <a:pt x="132" y="45"/>
                  <a:pt x="132" y="45"/>
                  <a:pt x="132" y="44"/>
                </a:cubicBezTo>
                <a:cubicBezTo>
                  <a:pt x="130" y="44"/>
                  <a:pt x="130" y="44"/>
                  <a:pt x="130" y="44"/>
                </a:cubicBezTo>
                <a:cubicBezTo>
                  <a:pt x="122" y="43"/>
                  <a:pt x="122" y="43"/>
                  <a:pt x="122" y="43"/>
                </a:cubicBezTo>
                <a:cubicBezTo>
                  <a:pt x="123" y="43"/>
                  <a:pt x="124" y="42"/>
                  <a:pt x="125" y="42"/>
                </a:cubicBezTo>
                <a:cubicBezTo>
                  <a:pt x="125" y="42"/>
                  <a:pt x="126" y="42"/>
                  <a:pt x="126" y="41"/>
                </a:cubicBezTo>
                <a:cubicBezTo>
                  <a:pt x="126" y="41"/>
                  <a:pt x="126" y="40"/>
                  <a:pt x="126" y="40"/>
                </a:cubicBezTo>
                <a:cubicBezTo>
                  <a:pt x="122" y="35"/>
                  <a:pt x="121" y="27"/>
                  <a:pt x="123" y="21"/>
                </a:cubicBezTo>
                <a:cubicBezTo>
                  <a:pt x="123" y="20"/>
                  <a:pt x="123" y="20"/>
                  <a:pt x="123" y="20"/>
                </a:cubicBezTo>
                <a:cubicBezTo>
                  <a:pt x="123" y="19"/>
                  <a:pt x="123" y="19"/>
                  <a:pt x="122" y="18"/>
                </a:cubicBezTo>
                <a:cubicBezTo>
                  <a:pt x="90" y="9"/>
                  <a:pt x="90" y="9"/>
                  <a:pt x="90" y="9"/>
                </a:cubicBezTo>
                <a:cubicBezTo>
                  <a:pt x="84" y="7"/>
                  <a:pt x="84" y="7"/>
                  <a:pt x="84" y="7"/>
                </a:cubicBezTo>
                <a:cubicBezTo>
                  <a:pt x="66" y="2"/>
                  <a:pt x="66" y="2"/>
                  <a:pt x="66" y="2"/>
                </a:cubicBezTo>
                <a:cubicBezTo>
                  <a:pt x="62" y="1"/>
                  <a:pt x="58" y="0"/>
                  <a:pt x="54"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9" name="Freeform 31">
            <a:extLst>
              <a:ext uri="{FF2B5EF4-FFF2-40B4-BE49-F238E27FC236}">
                <a16:creationId xmlns:a16="http://schemas.microsoft.com/office/drawing/2014/main" id="{81FB200E-D767-FC47-8634-7A6C2C1F7ADA}"/>
              </a:ext>
            </a:extLst>
          </p:cNvPr>
          <p:cNvSpPr>
            <a:spLocks noEditPoints="1"/>
          </p:cNvSpPr>
          <p:nvPr/>
        </p:nvSpPr>
        <p:spPr bwMode="auto">
          <a:xfrm>
            <a:off x="11747101" y="5692445"/>
            <a:ext cx="343445" cy="447636"/>
          </a:xfrm>
          <a:custGeom>
            <a:avLst/>
            <a:gdLst>
              <a:gd name="T0" fmla="*/ 70 w 89"/>
              <a:gd name="T1" fmla="*/ 108 h 116"/>
              <a:gd name="T2" fmla="*/ 65 w 89"/>
              <a:gd name="T3" fmla="*/ 100 h 116"/>
              <a:gd name="T4" fmla="*/ 72 w 89"/>
              <a:gd name="T5" fmla="*/ 98 h 116"/>
              <a:gd name="T6" fmla="*/ 64 w 89"/>
              <a:gd name="T7" fmla="*/ 89 h 116"/>
              <a:gd name="T8" fmla="*/ 64 w 89"/>
              <a:gd name="T9" fmla="*/ 81 h 116"/>
              <a:gd name="T10" fmla="*/ 71 w 89"/>
              <a:gd name="T11" fmla="*/ 87 h 116"/>
              <a:gd name="T12" fmla="*/ 68 w 89"/>
              <a:gd name="T13" fmla="*/ 81 h 116"/>
              <a:gd name="T14" fmla="*/ 65 w 89"/>
              <a:gd name="T15" fmla="*/ 78 h 116"/>
              <a:gd name="T16" fmla="*/ 69 w 89"/>
              <a:gd name="T17" fmla="*/ 73 h 116"/>
              <a:gd name="T18" fmla="*/ 62 w 89"/>
              <a:gd name="T19" fmla="*/ 65 h 116"/>
              <a:gd name="T20" fmla="*/ 68 w 89"/>
              <a:gd name="T21" fmla="*/ 63 h 116"/>
              <a:gd name="T22" fmla="*/ 61 w 89"/>
              <a:gd name="T23" fmla="*/ 56 h 116"/>
              <a:gd name="T24" fmla="*/ 63 w 89"/>
              <a:gd name="T25" fmla="*/ 51 h 116"/>
              <a:gd name="T26" fmla="*/ 68 w 89"/>
              <a:gd name="T27" fmla="*/ 61 h 116"/>
              <a:gd name="T28" fmla="*/ 62 w 89"/>
              <a:gd name="T29" fmla="*/ 40 h 116"/>
              <a:gd name="T30" fmla="*/ 66 w 89"/>
              <a:gd name="T31" fmla="*/ 44 h 116"/>
              <a:gd name="T32" fmla="*/ 62 w 89"/>
              <a:gd name="T33" fmla="*/ 46 h 116"/>
              <a:gd name="T34" fmla="*/ 59 w 89"/>
              <a:gd name="T35" fmla="*/ 44 h 116"/>
              <a:gd name="T36" fmla="*/ 66 w 89"/>
              <a:gd name="T37" fmla="*/ 40 h 116"/>
              <a:gd name="T38" fmla="*/ 75 w 89"/>
              <a:gd name="T39" fmla="*/ 35 h 116"/>
              <a:gd name="T40" fmla="*/ 82 w 89"/>
              <a:gd name="T41" fmla="*/ 35 h 116"/>
              <a:gd name="T42" fmla="*/ 82 w 89"/>
              <a:gd name="T43" fmla="*/ 32 h 116"/>
              <a:gd name="T44" fmla="*/ 72 w 89"/>
              <a:gd name="T45" fmla="*/ 33 h 116"/>
              <a:gd name="T46" fmla="*/ 82 w 89"/>
              <a:gd name="T47" fmla="*/ 32 h 116"/>
              <a:gd name="T48" fmla="*/ 75 w 89"/>
              <a:gd name="T49" fmla="*/ 32 h 116"/>
              <a:gd name="T50" fmla="*/ 66 w 89"/>
              <a:gd name="T51" fmla="*/ 28 h 116"/>
              <a:gd name="T52" fmla="*/ 73 w 89"/>
              <a:gd name="T53" fmla="*/ 25 h 116"/>
              <a:gd name="T54" fmla="*/ 66 w 89"/>
              <a:gd name="T55" fmla="*/ 28 h 116"/>
              <a:gd name="T56" fmla="*/ 56 w 89"/>
              <a:gd name="T57" fmla="*/ 19 h 116"/>
              <a:gd name="T58" fmla="*/ 66 w 89"/>
              <a:gd name="T59" fmla="*/ 19 h 116"/>
              <a:gd name="T60" fmla="*/ 68 w 89"/>
              <a:gd name="T61" fmla="*/ 21 h 116"/>
              <a:gd name="T62" fmla="*/ 49 w 89"/>
              <a:gd name="T63" fmla="*/ 14 h 116"/>
              <a:gd name="T64" fmla="*/ 59 w 89"/>
              <a:gd name="T65" fmla="*/ 15 h 116"/>
              <a:gd name="T66" fmla="*/ 52 w 89"/>
              <a:gd name="T67" fmla="*/ 16 h 116"/>
              <a:gd name="T68" fmla="*/ 51 w 89"/>
              <a:gd name="T69" fmla="*/ 8 h 116"/>
              <a:gd name="T70" fmla="*/ 52 w 89"/>
              <a:gd name="T71" fmla="*/ 11 h 116"/>
              <a:gd name="T72" fmla="*/ 41 w 89"/>
              <a:gd name="T73" fmla="*/ 8 h 116"/>
              <a:gd name="T74" fmla="*/ 48 w 89"/>
              <a:gd name="T75" fmla="*/ 8 h 116"/>
              <a:gd name="T76" fmla="*/ 4 w 89"/>
              <a:gd name="T77" fmla="*/ 42 h 116"/>
              <a:gd name="T78" fmla="*/ 33 w 89"/>
              <a:gd name="T79" fmla="*/ 5 h 116"/>
              <a:gd name="T80" fmla="*/ 44 w 89"/>
              <a:gd name="T81" fmla="*/ 14 h 116"/>
              <a:gd name="T82" fmla="*/ 72 w 89"/>
              <a:gd name="T83" fmla="*/ 36 h 116"/>
              <a:gd name="T84" fmla="*/ 56 w 89"/>
              <a:gd name="T85" fmla="*/ 38 h 116"/>
              <a:gd name="T86" fmla="*/ 60 w 89"/>
              <a:gd name="T87" fmla="*/ 79 h 116"/>
              <a:gd name="T88" fmla="*/ 63 w 89"/>
              <a:gd name="T89" fmla="*/ 101 h 116"/>
              <a:gd name="T90" fmla="*/ 22 w 89"/>
              <a:gd name="T91" fmla="*/ 41 h 116"/>
              <a:gd name="T92" fmla="*/ 4 w 89"/>
              <a:gd name="T93" fmla="*/ 42 h 116"/>
              <a:gd name="T94" fmla="*/ 45 w 89"/>
              <a:gd name="T95" fmla="*/ 3 h 116"/>
              <a:gd name="T96" fmla="*/ 45 w 89"/>
              <a:gd name="T97" fmla="*/ 5 h 116"/>
              <a:gd name="T98" fmla="*/ 47 w 89"/>
              <a:gd name="T99" fmla="*/ 0 h 116"/>
              <a:gd name="T100" fmla="*/ 34 w 89"/>
              <a:gd name="T101" fmla="*/ 1 h 116"/>
              <a:gd name="T102" fmla="*/ 32 w 89"/>
              <a:gd name="T103" fmla="*/ 0 h 116"/>
              <a:gd name="T104" fmla="*/ 0 w 89"/>
              <a:gd name="T105" fmla="*/ 43 h 116"/>
              <a:gd name="T106" fmla="*/ 19 w 89"/>
              <a:gd name="T107" fmla="*/ 43 h 116"/>
              <a:gd name="T108" fmla="*/ 27 w 89"/>
              <a:gd name="T109" fmla="*/ 116 h 116"/>
              <a:gd name="T110" fmla="*/ 76 w 89"/>
              <a:gd name="T111" fmla="*/ 110 h 116"/>
              <a:gd name="T112" fmla="*/ 72 w 89"/>
              <a:gd name="T113" fmla="*/ 72 h 116"/>
              <a:gd name="T114" fmla="*/ 69 w 89"/>
              <a:gd name="T115" fmla="*/ 39 h 116"/>
              <a:gd name="T116" fmla="*/ 74 w 89"/>
              <a:gd name="T117" fmla="*/ 39 h 116"/>
              <a:gd name="T118" fmla="*/ 89 w 89"/>
              <a:gd name="T119" fmla="*/ 37 h 116"/>
              <a:gd name="T120" fmla="*/ 89 w 89"/>
              <a:gd name="T121" fmla="*/ 34 h 116"/>
              <a:gd name="T122" fmla="*/ 81 w 89"/>
              <a:gd name="T123" fmla="*/ 27 h 116"/>
              <a:gd name="T124" fmla="*/ 47 w 89"/>
              <a:gd name="T125"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 h="116">
                <a:moveTo>
                  <a:pt x="66" y="108"/>
                </a:moveTo>
                <a:cubicBezTo>
                  <a:pt x="66" y="104"/>
                  <a:pt x="66" y="104"/>
                  <a:pt x="66" y="104"/>
                </a:cubicBezTo>
                <a:cubicBezTo>
                  <a:pt x="67" y="106"/>
                  <a:pt x="69" y="107"/>
                  <a:pt x="70" y="108"/>
                </a:cubicBezTo>
                <a:cubicBezTo>
                  <a:pt x="66" y="108"/>
                  <a:pt x="66" y="108"/>
                  <a:pt x="66" y="108"/>
                </a:cubicBezTo>
                <a:moveTo>
                  <a:pt x="73" y="107"/>
                </a:moveTo>
                <a:cubicBezTo>
                  <a:pt x="70" y="105"/>
                  <a:pt x="68" y="102"/>
                  <a:pt x="65" y="100"/>
                </a:cubicBezTo>
                <a:cubicBezTo>
                  <a:pt x="65" y="93"/>
                  <a:pt x="65" y="93"/>
                  <a:pt x="65" y="93"/>
                </a:cubicBezTo>
                <a:cubicBezTo>
                  <a:pt x="71" y="97"/>
                  <a:pt x="71" y="97"/>
                  <a:pt x="71" y="97"/>
                </a:cubicBezTo>
                <a:cubicBezTo>
                  <a:pt x="71" y="97"/>
                  <a:pt x="72" y="98"/>
                  <a:pt x="72" y="98"/>
                </a:cubicBezTo>
                <a:cubicBezTo>
                  <a:pt x="73" y="107"/>
                  <a:pt x="73" y="107"/>
                  <a:pt x="73" y="107"/>
                </a:cubicBezTo>
                <a:moveTo>
                  <a:pt x="72" y="94"/>
                </a:moveTo>
                <a:cubicBezTo>
                  <a:pt x="64" y="89"/>
                  <a:pt x="64" y="89"/>
                  <a:pt x="64" y="89"/>
                </a:cubicBezTo>
                <a:cubicBezTo>
                  <a:pt x="63" y="81"/>
                  <a:pt x="63" y="81"/>
                  <a:pt x="63" y="81"/>
                </a:cubicBezTo>
                <a:cubicBezTo>
                  <a:pt x="64" y="81"/>
                  <a:pt x="64" y="81"/>
                  <a:pt x="64" y="81"/>
                </a:cubicBezTo>
                <a:cubicBezTo>
                  <a:pt x="64" y="81"/>
                  <a:pt x="64" y="81"/>
                  <a:pt x="64" y="81"/>
                </a:cubicBezTo>
                <a:cubicBezTo>
                  <a:pt x="65" y="81"/>
                  <a:pt x="65" y="81"/>
                  <a:pt x="65" y="81"/>
                </a:cubicBezTo>
                <a:cubicBezTo>
                  <a:pt x="66" y="82"/>
                  <a:pt x="66" y="82"/>
                  <a:pt x="66" y="83"/>
                </a:cubicBezTo>
                <a:cubicBezTo>
                  <a:pt x="71" y="87"/>
                  <a:pt x="71" y="87"/>
                  <a:pt x="71" y="87"/>
                </a:cubicBezTo>
                <a:cubicBezTo>
                  <a:pt x="72" y="94"/>
                  <a:pt x="72" y="94"/>
                  <a:pt x="72" y="94"/>
                </a:cubicBezTo>
                <a:moveTo>
                  <a:pt x="71" y="83"/>
                </a:moveTo>
                <a:cubicBezTo>
                  <a:pt x="68" y="81"/>
                  <a:pt x="68" y="81"/>
                  <a:pt x="68" y="81"/>
                </a:cubicBezTo>
                <a:cubicBezTo>
                  <a:pt x="68" y="80"/>
                  <a:pt x="67" y="79"/>
                  <a:pt x="66" y="79"/>
                </a:cubicBezTo>
                <a:cubicBezTo>
                  <a:pt x="66" y="79"/>
                  <a:pt x="66" y="79"/>
                  <a:pt x="65" y="78"/>
                </a:cubicBezTo>
                <a:cubicBezTo>
                  <a:pt x="65" y="78"/>
                  <a:pt x="65" y="78"/>
                  <a:pt x="65" y="78"/>
                </a:cubicBezTo>
                <a:cubicBezTo>
                  <a:pt x="64" y="78"/>
                  <a:pt x="64" y="78"/>
                  <a:pt x="63" y="77"/>
                </a:cubicBezTo>
                <a:cubicBezTo>
                  <a:pt x="62" y="69"/>
                  <a:pt x="62" y="69"/>
                  <a:pt x="62" y="69"/>
                </a:cubicBezTo>
                <a:cubicBezTo>
                  <a:pt x="65" y="70"/>
                  <a:pt x="67" y="72"/>
                  <a:pt x="69" y="73"/>
                </a:cubicBezTo>
                <a:cubicBezTo>
                  <a:pt x="71" y="83"/>
                  <a:pt x="71" y="83"/>
                  <a:pt x="71" y="83"/>
                </a:cubicBezTo>
                <a:moveTo>
                  <a:pt x="69" y="70"/>
                </a:moveTo>
                <a:cubicBezTo>
                  <a:pt x="67" y="68"/>
                  <a:pt x="64" y="67"/>
                  <a:pt x="62" y="65"/>
                </a:cubicBezTo>
                <a:cubicBezTo>
                  <a:pt x="61" y="59"/>
                  <a:pt x="61" y="59"/>
                  <a:pt x="61" y="59"/>
                </a:cubicBezTo>
                <a:cubicBezTo>
                  <a:pt x="63" y="61"/>
                  <a:pt x="66" y="62"/>
                  <a:pt x="68" y="64"/>
                </a:cubicBezTo>
                <a:cubicBezTo>
                  <a:pt x="68" y="63"/>
                  <a:pt x="68" y="63"/>
                  <a:pt x="68" y="63"/>
                </a:cubicBezTo>
                <a:cubicBezTo>
                  <a:pt x="69" y="70"/>
                  <a:pt x="69" y="70"/>
                  <a:pt x="69" y="70"/>
                </a:cubicBezTo>
                <a:moveTo>
                  <a:pt x="68" y="61"/>
                </a:moveTo>
                <a:cubicBezTo>
                  <a:pt x="66" y="59"/>
                  <a:pt x="63" y="57"/>
                  <a:pt x="61" y="56"/>
                </a:cubicBezTo>
                <a:cubicBezTo>
                  <a:pt x="60" y="48"/>
                  <a:pt x="60" y="48"/>
                  <a:pt x="60" y="48"/>
                </a:cubicBezTo>
                <a:cubicBezTo>
                  <a:pt x="61" y="49"/>
                  <a:pt x="61" y="49"/>
                  <a:pt x="61" y="49"/>
                </a:cubicBezTo>
                <a:cubicBezTo>
                  <a:pt x="62" y="49"/>
                  <a:pt x="62" y="50"/>
                  <a:pt x="63" y="51"/>
                </a:cubicBezTo>
                <a:cubicBezTo>
                  <a:pt x="67" y="55"/>
                  <a:pt x="67" y="55"/>
                  <a:pt x="67" y="55"/>
                </a:cubicBezTo>
                <a:cubicBezTo>
                  <a:pt x="67" y="54"/>
                  <a:pt x="67" y="54"/>
                  <a:pt x="67" y="54"/>
                </a:cubicBezTo>
                <a:cubicBezTo>
                  <a:pt x="68" y="61"/>
                  <a:pt x="68" y="61"/>
                  <a:pt x="68" y="61"/>
                </a:cubicBezTo>
                <a:moveTo>
                  <a:pt x="59" y="44"/>
                </a:moveTo>
                <a:cubicBezTo>
                  <a:pt x="59" y="40"/>
                  <a:pt x="59" y="40"/>
                  <a:pt x="59" y="40"/>
                </a:cubicBezTo>
                <a:cubicBezTo>
                  <a:pt x="62" y="40"/>
                  <a:pt x="62" y="40"/>
                  <a:pt x="62" y="40"/>
                </a:cubicBezTo>
                <a:cubicBezTo>
                  <a:pt x="61" y="42"/>
                  <a:pt x="61" y="42"/>
                  <a:pt x="61" y="42"/>
                </a:cubicBezTo>
                <a:cubicBezTo>
                  <a:pt x="62" y="43"/>
                  <a:pt x="64" y="44"/>
                  <a:pt x="65" y="45"/>
                </a:cubicBezTo>
                <a:cubicBezTo>
                  <a:pt x="66" y="44"/>
                  <a:pt x="66" y="44"/>
                  <a:pt x="66" y="44"/>
                </a:cubicBezTo>
                <a:cubicBezTo>
                  <a:pt x="67" y="51"/>
                  <a:pt x="67" y="51"/>
                  <a:pt x="67" y="51"/>
                </a:cubicBezTo>
                <a:cubicBezTo>
                  <a:pt x="65" y="49"/>
                  <a:pt x="65" y="49"/>
                  <a:pt x="65" y="49"/>
                </a:cubicBezTo>
                <a:cubicBezTo>
                  <a:pt x="64" y="48"/>
                  <a:pt x="63" y="47"/>
                  <a:pt x="62" y="46"/>
                </a:cubicBezTo>
                <a:cubicBezTo>
                  <a:pt x="61" y="46"/>
                  <a:pt x="61" y="46"/>
                  <a:pt x="61" y="46"/>
                </a:cubicBezTo>
                <a:cubicBezTo>
                  <a:pt x="60" y="45"/>
                  <a:pt x="60" y="45"/>
                  <a:pt x="59" y="44"/>
                </a:cubicBezTo>
                <a:cubicBezTo>
                  <a:pt x="59" y="44"/>
                  <a:pt x="59" y="44"/>
                  <a:pt x="59" y="44"/>
                </a:cubicBezTo>
                <a:moveTo>
                  <a:pt x="66" y="42"/>
                </a:moveTo>
                <a:cubicBezTo>
                  <a:pt x="65" y="41"/>
                  <a:pt x="64" y="41"/>
                  <a:pt x="63" y="40"/>
                </a:cubicBezTo>
                <a:cubicBezTo>
                  <a:pt x="66" y="40"/>
                  <a:pt x="66" y="40"/>
                  <a:pt x="66" y="40"/>
                </a:cubicBezTo>
                <a:cubicBezTo>
                  <a:pt x="66" y="42"/>
                  <a:pt x="66" y="42"/>
                  <a:pt x="66" y="42"/>
                </a:cubicBezTo>
                <a:moveTo>
                  <a:pt x="76" y="35"/>
                </a:moveTo>
                <a:cubicBezTo>
                  <a:pt x="75" y="35"/>
                  <a:pt x="75" y="35"/>
                  <a:pt x="75" y="35"/>
                </a:cubicBezTo>
                <a:cubicBezTo>
                  <a:pt x="76" y="35"/>
                  <a:pt x="77" y="35"/>
                  <a:pt x="77" y="35"/>
                </a:cubicBezTo>
                <a:cubicBezTo>
                  <a:pt x="78" y="35"/>
                  <a:pt x="79" y="35"/>
                  <a:pt x="80" y="35"/>
                </a:cubicBezTo>
                <a:cubicBezTo>
                  <a:pt x="80" y="35"/>
                  <a:pt x="81" y="35"/>
                  <a:pt x="82" y="35"/>
                </a:cubicBezTo>
                <a:cubicBezTo>
                  <a:pt x="76" y="35"/>
                  <a:pt x="76" y="35"/>
                  <a:pt x="76" y="35"/>
                </a:cubicBezTo>
                <a:moveTo>
                  <a:pt x="82" y="35"/>
                </a:moveTo>
                <a:cubicBezTo>
                  <a:pt x="82" y="32"/>
                  <a:pt x="82" y="32"/>
                  <a:pt x="82" y="32"/>
                </a:cubicBezTo>
                <a:cubicBezTo>
                  <a:pt x="85" y="34"/>
                  <a:pt x="85" y="34"/>
                  <a:pt x="85" y="34"/>
                </a:cubicBezTo>
                <a:cubicBezTo>
                  <a:pt x="82" y="35"/>
                  <a:pt x="82" y="35"/>
                  <a:pt x="82" y="35"/>
                </a:cubicBezTo>
                <a:moveTo>
                  <a:pt x="72" y="33"/>
                </a:moveTo>
                <a:cubicBezTo>
                  <a:pt x="69" y="30"/>
                  <a:pt x="69" y="30"/>
                  <a:pt x="69" y="30"/>
                </a:cubicBezTo>
                <a:cubicBezTo>
                  <a:pt x="80" y="31"/>
                  <a:pt x="80" y="31"/>
                  <a:pt x="80" y="31"/>
                </a:cubicBezTo>
                <a:cubicBezTo>
                  <a:pt x="82" y="32"/>
                  <a:pt x="82" y="32"/>
                  <a:pt x="82" y="32"/>
                </a:cubicBezTo>
                <a:cubicBezTo>
                  <a:pt x="81" y="32"/>
                  <a:pt x="80" y="32"/>
                  <a:pt x="80" y="32"/>
                </a:cubicBezTo>
                <a:cubicBezTo>
                  <a:pt x="79" y="32"/>
                  <a:pt x="78" y="32"/>
                  <a:pt x="77" y="32"/>
                </a:cubicBezTo>
                <a:cubicBezTo>
                  <a:pt x="76" y="32"/>
                  <a:pt x="76" y="32"/>
                  <a:pt x="75" y="32"/>
                </a:cubicBezTo>
                <a:cubicBezTo>
                  <a:pt x="74" y="32"/>
                  <a:pt x="73" y="32"/>
                  <a:pt x="73" y="32"/>
                </a:cubicBezTo>
                <a:cubicBezTo>
                  <a:pt x="72" y="33"/>
                  <a:pt x="72" y="33"/>
                  <a:pt x="72" y="33"/>
                </a:cubicBezTo>
                <a:moveTo>
                  <a:pt x="66" y="28"/>
                </a:moveTo>
                <a:cubicBezTo>
                  <a:pt x="63" y="25"/>
                  <a:pt x="63" y="25"/>
                  <a:pt x="63" y="25"/>
                </a:cubicBezTo>
                <a:cubicBezTo>
                  <a:pt x="66" y="25"/>
                  <a:pt x="70" y="26"/>
                  <a:pt x="74" y="26"/>
                </a:cubicBezTo>
                <a:cubicBezTo>
                  <a:pt x="73" y="26"/>
                  <a:pt x="73" y="26"/>
                  <a:pt x="73" y="25"/>
                </a:cubicBezTo>
                <a:cubicBezTo>
                  <a:pt x="76" y="27"/>
                  <a:pt x="76" y="27"/>
                  <a:pt x="76" y="27"/>
                </a:cubicBezTo>
                <a:cubicBezTo>
                  <a:pt x="67" y="27"/>
                  <a:pt x="67" y="27"/>
                  <a:pt x="67" y="27"/>
                </a:cubicBezTo>
                <a:cubicBezTo>
                  <a:pt x="66" y="28"/>
                  <a:pt x="66" y="28"/>
                  <a:pt x="66" y="28"/>
                </a:cubicBezTo>
                <a:moveTo>
                  <a:pt x="70" y="23"/>
                </a:moveTo>
                <a:cubicBezTo>
                  <a:pt x="66" y="22"/>
                  <a:pt x="62" y="22"/>
                  <a:pt x="59" y="22"/>
                </a:cubicBezTo>
                <a:cubicBezTo>
                  <a:pt x="56" y="19"/>
                  <a:pt x="56" y="19"/>
                  <a:pt x="56" y="19"/>
                </a:cubicBezTo>
                <a:cubicBezTo>
                  <a:pt x="59" y="20"/>
                  <a:pt x="63" y="20"/>
                  <a:pt x="67" y="20"/>
                </a:cubicBezTo>
                <a:cubicBezTo>
                  <a:pt x="66" y="20"/>
                  <a:pt x="66" y="20"/>
                  <a:pt x="66" y="20"/>
                </a:cubicBezTo>
                <a:cubicBezTo>
                  <a:pt x="66" y="19"/>
                  <a:pt x="66" y="19"/>
                  <a:pt x="66" y="19"/>
                </a:cubicBezTo>
                <a:cubicBezTo>
                  <a:pt x="67" y="21"/>
                  <a:pt x="67" y="21"/>
                  <a:pt x="67" y="21"/>
                </a:cubicBezTo>
                <a:cubicBezTo>
                  <a:pt x="67" y="21"/>
                  <a:pt x="67" y="21"/>
                  <a:pt x="67" y="21"/>
                </a:cubicBezTo>
                <a:cubicBezTo>
                  <a:pt x="68" y="21"/>
                  <a:pt x="68" y="21"/>
                  <a:pt x="68" y="21"/>
                </a:cubicBezTo>
                <a:cubicBezTo>
                  <a:pt x="70" y="23"/>
                  <a:pt x="70" y="23"/>
                  <a:pt x="70" y="23"/>
                </a:cubicBezTo>
                <a:moveTo>
                  <a:pt x="52" y="17"/>
                </a:moveTo>
                <a:cubicBezTo>
                  <a:pt x="49" y="14"/>
                  <a:pt x="49" y="14"/>
                  <a:pt x="49" y="14"/>
                </a:cubicBezTo>
                <a:cubicBezTo>
                  <a:pt x="50" y="14"/>
                  <a:pt x="51" y="14"/>
                  <a:pt x="52" y="14"/>
                </a:cubicBezTo>
                <a:cubicBezTo>
                  <a:pt x="53" y="14"/>
                  <a:pt x="54" y="14"/>
                  <a:pt x="55" y="14"/>
                </a:cubicBezTo>
                <a:cubicBezTo>
                  <a:pt x="56" y="14"/>
                  <a:pt x="58" y="14"/>
                  <a:pt x="59" y="15"/>
                </a:cubicBezTo>
                <a:cubicBezTo>
                  <a:pt x="60" y="14"/>
                  <a:pt x="60" y="14"/>
                  <a:pt x="60" y="14"/>
                </a:cubicBezTo>
                <a:cubicBezTo>
                  <a:pt x="63" y="17"/>
                  <a:pt x="63" y="17"/>
                  <a:pt x="63" y="17"/>
                </a:cubicBezTo>
                <a:cubicBezTo>
                  <a:pt x="60" y="17"/>
                  <a:pt x="56" y="17"/>
                  <a:pt x="52" y="16"/>
                </a:cubicBezTo>
                <a:cubicBezTo>
                  <a:pt x="52" y="17"/>
                  <a:pt x="52" y="17"/>
                  <a:pt x="52" y="17"/>
                </a:cubicBezTo>
                <a:moveTo>
                  <a:pt x="50" y="9"/>
                </a:moveTo>
                <a:cubicBezTo>
                  <a:pt x="51" y="8"/>
                  <a:pt x="51" y="8"/>
                  <a:pt x="51" y="8"/>
                </a:cubicBezTo>
                <a:cubicBezTo>
                  <a:pt x="56" y="11"/>
                  <a:pt x="56" y="11"/>
                  <a:pt x="56" y="11"/>
                </a:cubicBezTo>
                <a:cubicBezTo>
                  <a:pt x="55" y="11"/>
                  <a:pt x="55" y="11"/>
                  <a:pt x="55" y="11"/>
                </a:cubicBezTo>
                <a:cubicBezTo>
                  <a:pt x="54" y="11"/>
                  <a:pt x="53" y="11"/>
                  <a:pt x="52" y="11"/>
                </a:cubicBezTo>
                <a:cubicBezTo>
                  <a:pt x="51" y="11"/>
                  <a:pt x="50" y="11"/>
                  <a:pt x="49" y="11"/>
                </a:cubicBezTo>
                <a:cubicBezTo>
                  <a:pt x="48" y="11"/>
                  <a:pt x="47" y="11"/>
                  <a:pt x="45" y="11"/>
                </a:cubicBezTo>
                <a:cubicBezTo>
                  <a:pt x="41" y="8"/>
                  <a:pt x="41" y="8"/>
                  <a:pt x="41" y="8"/>
                </a:cubicBezTo>
                <a:cubicBezTo>
                  <a:pt x="41" y="8"/>
                  <a:pt x="42" y="8"/>
                  <a:pt x="42" y="8"/>
                </a:cubicBezTo>
                <a:cubicBezTo>
                  <a:pt x="43" y="8"/>
                  <a:pt x="44" y="8"/>
                  <a:pt x="45" y="8"/>
                </a:cubicBezTo>
                <a:cubicBezTo>
                  <a:pt x="46" y="8"/>
                  <a:pt x="47" y="8"/>
                  <a:pt x="48" y="8"/>
                </a:cubicBezTo>
                <a:cubicBezTo>
                  <a:pt x="48" y="8"/>
                  <a:pt x="49" y="8"/>
                  <a:pt x="49" y="8"/>
                </a:cubicBezTo>
                <a:cubicBezTo>
                  <a:pt x="50" y="9"/>
                  <a:pt x="50" y="9"/>
                  <a:pt x="50" y="9"/>
                </a:cubicBezTo>
                <a:moveTo>
                  <a:pt x="4" y="42"/>
                </a:moveTo>
                <a:cubicBezTo>
                  <a:pt x="7" y="38"/>
                  <a:pt x="10" y="33"/>
                  <a:pt x="13" y="29"/>
                </a:cubicBezTo>
                <a:cubicBezTo>
                  <a:pt x="33" y="5"/>
                  <a:pt x="33" y="5"/>
                  <a:pt x="33" y="5"/>
                </a:cubicBezTo>
                <a:cubicBezTo>
                  <a:pt x="33" y="5"/>
                  <a:pt x="33" y="5"/>
                  <a:pt x="33" y="5"/>
                </a:cubicBezTo>
                <a:cubicBezTo>
                  <a:pt x="33" y="5"/>
                  <a:pt x="33" y="5"/>
                  <a:pt x="33" y="5"/>
                </a:cubicBezTo>
                <a:cubicBezTo>
                  <a:pt x="33" y="5"/>
                  <a:pt x="33" y="5"/>
                  <a:pt x="33" y="5"/>
                </a:cubicBezTo>
                <a:cubicBezTo>
                  <a:pt x="44" y="14"/>
                  <a:pt x="44" y="14"/>
                  <a:pt x="44" y="14"/>
                </a:cubicBezTo>
                <a:cubicBezTo>
                  <a:pt x="44" y="14"/>
                  <a:pt x="44" y="14"/>
                  <a:pt x="44" y="14"/>
                </a:cubicBezTo>
                <a:cubicBezTo>
                  <a:pt x="44" y="14"/>
                  <a:pt x="44" y="14"/>
                  <a:pt x="44" y="14"/>
                </a:cubicBezTo>
                <a:cubicBezTo>
                  <a:pt x="72" y="36"/>
                  <a:pt x="72" y="36"/>
                  <a:pt x="72" y="36"/>
                </a:cubicBezTo>
                <a:cubicBezTo>
                  <a:pt x="57" y="38"/>
                  <a:pt x="57" y="38"/>
                  <a:pt x="57" y="38"/>
                </a:cubicBezTo>
                <a:cubicBezTo>
                  <a:pt x="57" y="38"/>
                  <a:pt x="57" y="38"/>
                  <a:pt x="57" y="38"/>
                </a:cubicBezTo>
                <a:cubicBezTo>
                  <a:pt x="56" y="38"/>
                  <a:pt x="56" y="38"/>
                  <a:pt x="56" y="38"/>
                </a:cubicBezTo>
                <a:cubicBezTo>
                  <a:pt x="60" y="76"/>
                  <a:pt x="60" y="76"/>
                  <a:pt x="60" y="76"/>
                </a:cubicBezTo>
                <a:cubicBezTo>
                  <a:pt x="60" y="77"/>
                  <a:pt x="60" y="77"/>
                  <a:pt x="60" y="77"/>
                </a:cubicBezTo>
                <a:cubicBezTo>
                  <a:pt x="60" y="78"/>
                  <a:pt x="60" y="78"/>
                  <a:pt x="60" y="79"/>
                </a:cubicBezTo>
                <a:cubicBezTo>
                  <a:pt x="63" y="101"/>
                  <a:pt x="63" y="101"/>
                  <a:pt x="63" y="101"/>
                </a:cubicBezTo>
                <a:cubicBezTo>
                  <a:pt x="63" y="101"/>
                  <a:pt x="63" y="101"/>
                  <a:pt x="63" y="101"/>
                </a:cubicBezTo>
                <a:cubicBezTo>
                  <a:pt x="63" y="101"/>
                  <a:pt x="63" y="101"/>
                  <a:pt x="63" y="101"/>
                </a:cubicBezTo>
                <a:cubicBezTo>
                  <a:pt x="64" y="109"/>
                  <a:pt x="64" y="109"/>
                  <a:pt x="64" y="109"/>
                </a:cubicBezTo>
                <a:cubicBezTo>
                  <a:pt x="30" y="112"/>
                  <a:pt x="30" y="112"/>
                  <a:pt x="30" y="112"/>
                </a:cubicBezTo>
                <a:cubicBezTo>
                  <a:pt x="22" y="41"/>
                  <a:pt x="22" y="41"/>
                  <a:pt x="22" y="41"/>
                </a:cubicBezTo>
                <a:cubicBezTo>
                  <a:pt x="20" y="41"/>
                  <a:pt x="20" y="41"/>
                  <a:pt x="20" y="41"/>
                </a:cubicBezTo>
                <a:cubicBezTo>
                  <a:pt x="20" y="40"/>
                  <a:pt x="20" y="40"/>
                  <a:pt x="20" y="40"/>
                </a:cubicBezTo>
                <a:cubicBezTo>
                  <a:pt x="4" y="42"/>
                  <a:pt x="4" y="42"/>
                  <a:pt x="4" y="42"/>
                </a:cubicBezTo>
                <a:moveTo>
                  <a:pt x="38" y="5"/>
                </a:moveTo>
                <a:cubicBezTo>
                  <a:pt x="36" y="4"/>
                  <a:pt x="36" y="4"/>
                  <a:pt x="36" y="4"/>
                </a:cubicBezTo>
                <a:cubicBezTo>
                  <a:pt x="45" y="3"/>
                  <a:pt x="45" y="3"/>
                  <a:pt x="45" y="3"/>
                </a:cubicBezTo>
                <a:cubicBezTo>
                  <a:pt x="48" y="5"/>
                  <a:pt x="48" y="5"/>
                  <a:pt x="48" y="5"/>
                </a:cubicBezTo>
                <a:cubicBezTo>
                  <a:pt x="48" y="5"/>
                  <a:pt x="48" y="5"/>
                  <a:pt x="48" y="5"/>
                </a:cubicBezTo>
                <a:cubicBezTo>
                  <a:pt x="47" y="5"/>
                  <a:pt x="46" y="5"/>
                  <a:pt x="45" y="5"/>
                </a:cubicBezTo>
                <a:cubicBezTo>
                  <a:pt x="44" y="5"/>
                  <a:pt x="43" y="5"/>
                  <a:pt x="42" y="5"/>
                </a:cubicBezTo>
                <a:cubicBezTo>
                  <a:pt x="41" y="5"/>
                  <a:pt x="39" y="5"/>
                  <a:pt x="38" y="5"/>
                </a:cubicBezTo>
                <a:moveTo>
                  <a:pt x="47" y="0"/>
                </a:moveTo>
                <a:cubicBezTo>
                  <a:pt x="35" y="1"/>
                  <a:pt x="35" y="1"/>
                  <a:pt x="35" y="1"/>
                </a:cubicBezTo>
                <a:cubicBezTo>
                  <a:pt x="34" y="2"/>
                  <a:pt x="34" y="2"/>
                  <a:pt x="34" y="2"/>
                </a:cubicBezTo>
                <a:cubicBezTo>
                  <a:pt x="34" y="1"/>
                  <a:pt x="34" y="1"/>
                  <a:pt x="34" y="1"/>
                </a:cubicBezTo>
                <a:cubicBezTo>
                  <a:pt x="33" y="1"/>
                  <a:pt x="33" y="1"/>
                  <a:pt x="33" y="1"/>
                </a:cubicBezTo>
                <a:cubicBezTo>
                  <a:pt x="33" y="1"/>
                  <a:pt x="33" y="1"/>
                  <a:pt x="33" y="1"/>
                </a:cubicBezTo>
                <a:cubicBezTo>
                  <a:pt x="32" y="0"/>
                  <a:pt x="32" y="0"/>
                  <a:pt x="32" y="0"/>
                </a:cubicBezTo>
                <a:cubicBezTo>
                  <a:pt x="11" y="27"/>
                  <a:pt x="11" y="27"/>
                  <a:pt x="11" y="27"/>
                </a:cubicBezTo>
                <a:cubicBezTo>
                  <a:pt x="8" y="31"/>
                  <a:pt x="5" y="36"/>
                  <a:pt x="1" y="41"/>
                </a:cubicBezTo>
                <a:cubicBezTo>
                  <a:pt x="0" y="43"/>
                  <a:pt x="0" y="43"/>
                  <a:pt x="0" y="43"/>
                </a:cubicBezTo>
                <a:cubicBezTo>
                  <a:pt x="1" y="44"/>
                  <a:pt x="1" y="44"/>
                  <a:pt x="1" y="44"/>
                </a:cubicBezTo>
                <a:cubicBezTo>
                  <a:pt x="1" y="45"/>
                  <a:pt x="1" y="45"/>
                  <a:pt x="1" y="45"/>
                </a:cubicBezTo>
                <a:cubicBezTo>
                  <a:pt x="19" y="43"/>
                  <a:pt x="19" y="43"/>
                  <a:pt x="19" y="43"/>
                </a:cubicBezTo>
                <a:cubicBezTo>
                  <a:pt x="27" y="113"/>
                  <a:pt x="27" y="113"/>
                  <a:pt x="27" y="113"/>
                </a:cubicBezTo>
                <a:cubicBezTo>
                  <a:pt x="27" y="113"/>
                  <a:pt x="27" y="113"/>
                  <a:pt x="27" y="113"/>
                </a:cubicBezTo>
                <a:cubicBezTo>
                  <a:pt x="27" y="116"/>
                  <a:pt x="27" y="116"/>
                  <a:pt x="27" y="116"/>
                </a:cubicBezTo>
                <a:cubicBezTo>
                  <a:pt x="64" y="112"/>
                  <a:pt x="64" y="112"/>
                  <a:pt x="64" y="112"/>
                </a:cubicBezTo>
                <a:cubicBezTo>
                  <a:pt x="64" y="112"/>
                  <a:pt x="64" y="112"/>
                  <a:pt x="64" y="112"/>
                </a:cubicBezTo>
                <a:cubicBezTo>
                  <a:pt x="76" y="110"/>
                  <a:pt x="76" y="110"/>
                  <a:pt x="76" y="110"/>
                </a:cubicBezTo>
                <a:cubicBezTo>
                  <a:pt x="76" y="109"/>
                  <a:pt x="76" y="109"/>
                  <a:pt x="76" y="109"/>
                </a:cubicBezTo>
                <a:cubicBezTo>
                  <a:pt x="76" y="109"/>
                  <a:pt x="76" y="109"/>
                  <a:pt x="76" y="109"/>
                </a:cubicBezTo>
                <a:cubicBezTo>
                  <a:pt x="72" y="72"/>
                  <a:pt x="72" y="72"/>
                  <a:pt x="72" y="72"/>
                </a:cubicBezTo>
                <a:cubicBezTo>
                  <a:pt x="73" y="72"/>
                  <a:pt x="73" y="72"/>
                  <a:pt x="73" y="72"/>
                </a:cubicBezTo>
                <a:cubicBezTo>
                  <a:pt x="72" y="72"/>
                  <a:pt x="72" y="72"/>
                  <a:pt x="72" y="72"/>
                </a:cubicBezTo>
                <a:cubicBezTo>
                  <a:pt x="69" y="39"/>
                  <a:pt x="69" y="39"/>
                  <a:pt x="69" y="39"/>
                </a:cubicBezTo>
                <a:cubicBezTo>
                  <a:pt x="73" y="39"/>
                  <a:pt x="73" y="39"/>
                  <a:pt x="73" y="39"/>
                </a:cubicBezTo>
                <a:cubicBezTo>
                  <a:pt x="73" y="39"/>
                  <a:pt x="73" y="39"/>
                  <a:pt x="73" y="39"/>
                </a:cubicBezTo>
                <a:cubicBezTo>
                  <a:pt x="74" y="39"/>
                  <a:pt x="74" y="39"/>
                  <a:pt x="74" y="39"/>
                </a:cubicBezTo>
                <a:cubicBezTo>
                  <a:pt x="76" y="38"/>
                  <a:pt x="76" y="38"/>
                  <a:pt x="76" y="38"/>
                </a:cubicBezTo>
                <a:cubicBezTo>
                  <a:pt x="76" y="38"/>
                  <a:pt x="76" y="38"/>
                  <a:pt x="76" y="38"/>
                </a:cubicBezTo>
                <a:cubicBezTo>
                  <a:pt x="89" y="37"/>
                  <a:pt x="89" y="37"/>
                  <a:pt x="89" y="37"/>
                </a:cubicBezTo>
                <a:cubicBezTo>
                  <a:pt x="89" y="34"/>
                  <a:pt x="89" y="34"/>
                  <a:pt x="89" y="34"/>
                </a:cubicBezTo>
                <a:cubicBezTo>
                  <a:pt x="89" y="34"/>
                  <a:pt x="89" y="34"/>
                  <a:pt x="89" y="34"/>
                </a:cubicBezTo>
                <a:cubicBezTo>
                  <a:pt x="89" y="34"/>
                  <a:pt x="89" y="34"/>
                  <a:pt x="89" y="34"/>
                </a:cubicBezTo>
                <a:cubicBezTo>
                  <a:pt x="82" y="29"/>
                  <a:pt x="82" y="29"/>
                  <a:pt x="82" y="29"/>
                </a:cubicBezTo>
                <a:cubicBezTo>
                  <a:pt x="83" y="28"/>
                  <a:pt x="83" y="28"/>
                  <a:pt x="83" y="28"/>
                </a:cubicBezTo>
                <a:cubicBezTo>
                  <a:pt x="81" y="27"/>
                  <a:pt x="81" y="27"/>
                  <a:pt x="81" y="27"/>
                </a:cubicBezTo>
                <a:cubicBezTo>
                  <a:pt x="81" y="28"/>
                  <a:pt x="81" y="28"/>
                  <a:pt x="81" y="28"/>
                </a:cubicBezTo>
                <a:cubicBezTo>
                  <a:pt x="47" y="1"/>
                  <a:pt x="47" y="1"/>
                  <a:pt x="47" y="1"/>
                </a:cubicBezTo>
                <a:cubicBezTo>
                  <a:pt x="47" y="1"/>
                  <a:pt x="47" y="1"/>
                  <a:pt x="47" y="1"/>
                </a:cubicBezTo>
                <a:cubicBezTo>
                  <a:pt x="47" y="0"/>
                  <a:pt x="47" y="0"/>
                  <a:pt x="47"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Tree>
    <p:extLst>
      <p:ext uri="{BB962C8B-B14F-4D97-AF65-F5344CB8AC3E}">
        <p14:creationId xmlns:p14="http://schemas.microsoft.com/office/powerpoint/2010/main" val="262690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53" presetClass="entr" presetSubtype="16" fill="hold" grpId="0" nodeType="withEffect">
                                  <p:stCondLst>
                                    <p:cond delay="1000"/>
                                  </p:stCondLst>
                                  <p:childTnLst>
                                    <p:set>
                                      <p:cBhvr>
                                        <p:cTn id="9" dur="1" fill="hold">
                                          <p:stCondLst>
                                            <p:cond delay="0"/>
                                          </p:stCondLst>
                                        </p:cTn>
                                        <p:tgtEl>
                                          <p:spTgt spid="17"/>
                                        </p:tgtEl>
                                        <p:attrNameLst>
                                          <p:attrName>style.visibility</p:attrName>
                                        </p:attrNameLst>
                                      </p:cBhvr>
                                      <p:to>
                                        <p:strVal val="visible"/>
                                      </p:to>
                                    </p:set>
                                    <p:anim calcmode="lin" valueType="num">
                                      <p:cBhvr>
                                        <p:cTn id="10" dur="750" fill="hold"/>
                                        <p:tgtEl>
                                          <p:spTgt spid="17"/>
                                        </p:tgtEl>
                                        <p:attrNameLst>
                                          <p:attrName>ppt_w</p:attrName>
                                        </p:attrNameLst>
                                      </p:cBhvr>
                                      <p:tavLst>
                                        <p:tav tm="0">
                                          <p:val>
                                            <p:fltVal val="0"/>
                                          </p:val>
                                        </p:tav>
                                        <p:tav tm="100000">
                                          <p:val>
                                            <p:strVal val="#ppt_w"/>
                                          </p:val>
                                        </p:tav>
                                      </p:tavLst>
                                    </p:anim>
                                    <p:anim calcmode="lin" valueType="num">
                                      <p:cBhvr>
                                        <p:cTn id="11" dur="750" fill="hold"/>
                                        <p:tgtEl>
                                          <p:spTgt spid="17"/>
                                        </p:tgtEl>
                                        <p:attrNameLst>
                                          <p:attrName>ppt_h</p:attrName>
                                        </p:attrNameLst>
                                      </p:cBhvr>
                                      <p:tavLst>
                                        <p:tav tm="0">
                                          <p:val>
                                            <p:fltVal val="0"/>
                                          </p:val>
                                        </p:tav>
                                        <p:tav tm="100000">
                                          <p:val>
                                            <p:strVal val="#ppt_h"/>
                                          </p:val>
                                        </p:tav>
                                      </p:tavLst>
                                    </p:anim>
                                    <p:animEffect transition="in" filter="fade">
                                      <p:cBhvr>
                                        <p:cTn id="12" dur="750"/>
                                        <p:tgtEl>
                                          <p:spTgt spid="17"/>
                                        </p:tgtEl>
                                      </p:cBhvr>
                                    </p:animEffect>
                                  </p:childTnLst>
                                </p:cTn>
                              </p:par>
                              <p:par>
                                <p:cTn id="13" presetID="53" presetClass="entr" presetSubtype="16" fill="hold" grpId="0" nodeType="withEffect">
                                  <p:stCondLst>
                                    <p:cond delay="1250"/>
                                  </p:stCondLst>
                                  <p:childTnLst>
                                    <p:set>
                                      <p:cBhvr>
                                        <p:cTn id="14" dur="1" fill="hold">
                                          <p:stCondLst>
                                            <p:cond delay="0"/>
                                          </p:stCondLst>
                                        </p:cTn>
                                        <p:tgtEl>
                                          <p:spTgt spid="18"/>
                                        </p:tgtEl>
                                        <p:attrNameLst>
                                          <p:attrName>style.visibility</p:attrName>
                                        </p:attrNameLst>
                                      </p:cBhvr>
                                      <p:to>
                                        <p:strVal val="visible"/>
                                      </p:to>
                                    </p:set>
                                    <p:anim calcmode="lin" valueType="num">
                                      <p:cBhvr>
                                        <p:cTn id="15" dur="750" fill="hold"/>
                                        <p:tgtEl>
                                          <p:spTgt spid="18"/>
                                        </p:tgtEl>
                                        <p:attrNameLst>
                                          <p:attrName>ppt_w</p:attrName>
                                        </p:attrNameLst>
                                      </p:cBhvr>
                                      <p:tavLst>
                                        <p:tav tm="0">
                                          <p:val>
                                            <p:fltVal val="0"/>
                                          </p:val>
                                        </p:tav>
                                        <p:tav tm="100000">
                                          <p:val>
                                            <p:strVal val="#ppt_w"/>
                                          </p:val>
                                        </p:tav>
                                      </p:tavLst>
                                    </p:anim>
                                    <p:anim calcmode="lin" valueType="num">
                                      <p:cBhvr>
                                        <p:cTn id="16" dur="750" fill="hold"/>
                                        <p:tgtEl>
                                          <p:spTgt spid="18"/>
                                        </p:tgtEl>
                                        <p:attrNameLst>
                                          <p:attrName>ppt_h</p:attrName>
                                        </p:attrNameLst>
                                      </p:cBhvr>
                                      <p:tavLst>
                                        <p:tav tm="0">
                                          <p:val>
                                            <p:fltVal val="0"/>
                                          </p:val>
                                        </p:tav>
                                        <p:tav tm="100000">
                                          <p:val>
                                            <p:strVal val="#ppt_h"/>
                                          </p:val>
                                        </p:tav>
                                      </p:tavLst>
                                    </p:anim>
                                    <p:animEffect transition="in" filter="fade">
                                      <p:cBhvr>
                                        <p:cTn id="17" dur="750"/>
                                        <p:tgtEl>
                                          <p:spTgt spid="18"/>
                                        </p:tgtEl>
                                      </p:cBhvr>
                                    </p:animEffect>
                                  </p:childTnLst>
                                </p:cTn>
                              </p:par>
                              <p:par>
                                <p:cTn id="18" presetID="53" presetClass="entr" presetSubtype="16" fill="hold" grpId="0" nodeType="withEffect">
                                  <p:stCondLst>
                                    <p:cond delay="1750"/>
                                  </p:stCondLst>
                                  <p:childTnLst>
                                    <p:set>
                                      <p:cBhvr>
                                        <p:cTn id="19" dur="1" fill="hold">
                                          <p:stCondLst>
                                            <p:cond delay="0"/>
                                          </p:stCondLst>
                                        </p:cTn>
                                        <p:tgtEl>
                                          <p:spTgt spid="19"/>
                                        </p:tgtEl>
                                        <p:attrNameLst>
                                          <p:attrName>style.visibility</p:attrName>
                                        </p:attrNameLst>
                                      </p:cBhvr>
                                      <p:to>
                                        <p:strVal val="visible"/>
                                      </p:to>
                                    </p:set>
                                    <p:anim calcmode="lin" valueType="num">
                                      <p:cBhvr>
                                        <p:cTn id="20" dur="750" fill="hold"/>
                                        <p:tgtEl>
                                          <p:spTgt spid="19"/>
                                        </p:tgtEl>
                                        <p:attrNameLst>
                                          <p:attrName>ppt_w</p:attrName>
                                        </p:attrNameLst>
                                      </p:cBhvr>
                                      <p:tavLst>
                                        <p:tav tm="0">
                                          <p:val>
                                            <p:fltVal val="0"/>
                                          </p:val>
                                        </p:tav>
                                        <p:tav tm="100000">
                                          <p:val>
                                            <p:strVal val="#ppt_w"/>
                                          </p:val>
                                        </p:tav>
                                      </p:tavLst>
                                    </p:anim>
                                    <p:anim calcmode="lin" valueType="num">
                                      <p:cBhvr>
                                        <p:cTn id="21" dur="750" fill="hold"/>
                                        <p:tgtEl>
                                          <p:spTgt spid="19"/>
                                        </p:tgtEl>
                                        <p:attrNameLst>
                                          <p:attrName>ppt_h</p:attrName>
                                        </p:attrNameLst>
                                      </p:cBhvr>
                                      <p:tavLst>
                                        <p:tav tm="0">
                                          <p:val>
                                            <p:fltVal val="0"/>
                                          </p:val>
                                        </p:tav>
                                        <p:tav tm="100000">
                                          <p:val>
                                            <p:strVal val="#ppt_h"/>
                                          </p:val>
                                        </p:tav>
                                      </p:tavLst>
                                    </p:anim>
                                    <p:animEffect transition="in" filter="fade">
                                      <p:cBhvr>
                                        <p:cTn id="22" dur="750"/>
                                        <p:tgtEl>
                                          <p:spTgt spid="19"/>
                                        </p:tgtEl>
                                      </p:cBhvr>
                                    </p:animEffect>
                                  </p:childTnLst>
                                </p:cTn>
                              </p:par>
                              <p:par>
                                <p:cTn id="23" presetID="53" presetClass="entr" presetSubtype="16" fill="hold" grpId="0" nodeType="withEffect">
                                  <p:stCondLst>
                                    <p:cond delay="20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750" fill="hold"/>
                                        <p:tgtEl>
                                          <p:spTgt spid="20"/>
                                        </p:tgtEl>
                                        <p:attrNameLst>
                                          <p:attrName>ppt_w</p:attrName>
                                        </p:attrNameLst>
                                      </p:cBhvr>
                                      <p:tavLst>
                                        <p:tav tm="0">
                                          <p:val>
                                            <p:fltVal val="0"/>
                                          </p:val>
                                        </p:tav>
                                        <p:tav tm="100000">
                                          <p:val>
                                            <p:strVal val="#ppt_w"/>
                                          </p:val>
                                        </p:tav>
                                      </p:tavLst>
                                    </p:anim>
                                    <p:anim calcmode="lin" valueType="num">
                                      <p:cBhvr>
                                        <p:cTn id="26" dur="750" fill="hold"/>
                                        <p:tgtEl>
                                          <p:spTgt spid="20"/>
                                        </p:tgtEl>
                                        <p:attrNameLst>
                                          <p:attrName>ppt_h</p:attrName>
                                        </p:attrNameLst>
                                      </p:cBhvr>
                                      <p:tavLst>
                                        <p:tav tm="0">
                                          <p:val>
                                            <p:fltVal val="0"/>
                                          </p:val>
                                        </p:tav>
                                        <p:tav tm="100000">
                                          <p:val>
                                            <p:strVal val="#ppt_h"/>
                                          </p:val>
                                        </p:tav>
                                      </p:tavLst>
                                    </p:anim>
                                    <p:animEffect transition="in" filter="fade">
                                      <p:cBhvr>
                                        <p:cTn id="27" dur="750"/>
                                        <p:tgtEl>
                                          <p:spTgt spid="20"/>
                                        </p:tgtEl>
                                      </p:cBhvr>
                                    </p:animEffect>
                                  </p:childTnLst>
                                </p:cTn>
                              </p:par>
                              <p:par>
                                <p:cTn id="28" presetID="53" presetClass="entr" presetSubtype="16" fill="hold" grpId="0" nodeType="withEffect">
                                  <p:stCondLst>
                                    <p:cond delay="2250"/>
                                  </p:stCondLst>
                                  <p:childTnLst>
                                    <p:set>
                                      <p:cBhvr>
                                        <p:cTn id="29" dur="1" fill="hold">
                                          <p:stCondLst>
                                            <p:cond delay="0"/>
                                          </p:stCondLst>
                                        </p:cTn>
                                        <p:tgtEl>
                                          <p:spTgt spid="21"/>
                                        </p:tgtEl>
                                        <p:attrNameLst>
                                          <p:attrName>style.visibility</p:attrName>
                                        </p:attrNameLst>
                                      </p:cBhvr>
                                      <p:to>
                                        <p:strVal val="visible"/>
                                      </p:to>
                                    </p:set>
                                    <p:anim calcmode="lin" valueType="num">
                                      <p:cBhvr>
                                        <p:cTn id="30" dur="750" fill="hold"/>
                                        <p:tgtEl>
                                          <p:spTgt spid="21"/>
                                        </p:tgtEl>
                                        <p:attrNameLst>
                                          <p:attrName>ppt_w</p:attrName>
                                        </p:attrNameLst>
                                      </p:cBhvr>
                                      <p:tavLst>
                                        <p:tav tm="0">
                                          <p:val>
                                            <p:fltVal val="0"/>
                                          </p:val>
                                        </p:tav>
                                        <p:tav tm="100000">
                                          <p:val>
                                            <p:strVal val="#ppt_w"/>
                                          </p:val>
                                        </p:tav>
                                      </p:tavLst>
                                    </p:anim>
                                    <p:anim calcmode="lin" valueType="num">
                                      <p:cBhvr>
                                        <p:cTn id="31" dur="750" fill="hold"/>
                                        <p:tgtEl>
                                          <p:spTgt spid="21"/>
                                        </p:tgtEl>
                                        <p:attrNameLst>
                                          <p:attrName>ppt_h</p:attrName>
                                        </p:attrNameLst>
                                      </p:cBhvr>
                                      <p:tavLst>
                                        <p:tav tm="0">
                                          <p:val>
                                            <p:fltVal val="0"/>
                                          </p:val>
                                        </p:tav>
                                        <p:tav tm="100000">
                                          <p:val>
                                            <p:strVal val="#ppt_h"/>
                                          </p:val>
                                        </p:tav>
                                      </p:tavLst>
                                    </p:anim>
                                    <p:animEffect transition="in" filter="fade">
                                      <p:cBhvr>
                                        <p:cTn id="32" dur="750"/>
                                        <p:tgtEl>
                                          <p:spTgt spid="21"/>
                                        </p:tgtEl>
                                      </p:cBhvr>
                                    </p:animEffect>
                                  </p:childTnLst>
                                </p:cTn>
                              </p:par>
                              <p:par>
                                <p:cTn id="33" presetID="53" presetClass="entr" presetSubtype="16" fill="hold" grpId="0" nodeType="withEffect">
                                  <p:stCondLst>
                                    <p:cond delay="1000"/>
                                  </p:stCondLst>
                                  <p:childTnLst>
                                    <p:set>
                                      <p:cBhvr>
                                        <p:cTn id="34" dur="1" fill="hold">
                                          <p:stCondLst>
                                            <p:cond delay="0"/>
                                          </p:stCondLst>
                                        </p:cTn>
                                        <p:tgtEl>
                                          <p:spTgt spid="22"/>
                                        </p:tgtEl>
                                        <p:attrNameLst>
                                          <p:attrName>style.visibility</p:attrName>
                                        </p:attrNameLst>
                                      </p:cBhvr>
                                      <p:to>
                                        <p:strVal val="visible"/>
                                      </p:to>
                                    </p:set>
                                    <p:anim calcmode="lin" valueType="num">
                                      <p:cBhvr>
                                        <p:cTn id="35" dur="750" fill="hold"/>
                                        <p:tgtEl>
                                          <p:spTgt spid="22"/>
                                        </p:tgtEl>
                                        <p:attrNameLst>
                                          <p:attrName>ppt_w</p:attrName>
                                        </p:attrNameLst>
                                      </p:cBhvr>
                                      <p:tavLst>
                                        <p:tav tm="0">
                                          <p:val>
                                            <p:fltVal val="0"/>
                                          </p:val>
                                        </p:tav>
                                        <p:tav tm="100000">
                                          <p:val>
                                            <p:strVal val="#ppt_w"/>
                                          </p:val>
                                        </p:tav>
                                      </p:tavLst>
                                    </p:anim>
                                    <p:anim calcmode="lin" valueType="num">
                                      <p:cBhvr>
                                        <p:cTn id="36" dur="750" fill="hold"/>
                                        <p:tgtEl>
                                          <p:spTgt spid="22"/>
                                        </p:tgtEl>
                                        <p:attrNameLst>
                                          <p:attrName>ppt_h</p:attrName>
                                        </p:attrNameLst>
                                      </p:cBhvr>
                                      <p:tavLst>
                                        <p:tav tm="0">
                                          <p:val>
                                            <p:fltVal val="0"/>
                                          </p:val>
                                        </p:tav>
                                        <p:tav tm="100000">
                                          <p:val>
                                            <p:strVal val="#ppt_h"/>
                                          </p:val>
                                        </p:tav>
                                      </p:tavLst>
                                    </p:anim>
                                    <p:animEffect transition="in" filter="fade">
                                      <p:cBhvr>
                                        <p:cTn id="37" dur="750"/>
                                        <p:tgtEl>
                                          <p:spTgt spid="22"/>
                                        </p:tgtEl>
                                      </p:cBhvr>
                                    </p:animEffect>
                                  </p:childTnLst>
                                </p:cTn>
                              </p:par>
                              <p:par>
                                <p:cTn id="38" presetID="53" presetClass="entr" presetSubtype="16" fill="hold" grpId="0" nodeType="withEffect">
                                  <p:stCondLst>
                                    <p:cond delay="1500"/>
                                  </p:stCondLst>
                                  <p:childTnLst>
                                    <p:set>
                                      <p:cBhvr>
                                        <p:cTn id="39" dur="1" fill="hold">
                                          <p:stCondLst>
                                            <p:cond delay="0"/>
                                          </p:stCondLst>
                                        </p:cTn>
                                        <p:tgtEl>
                                          <p:spTgt spid="23"/>
                                        </p:tgtEl>
                                        <p:attrNameLst>
                                          <p:attrName>style.visibility</p:attrName>
                                        </p:attrNameLst>
                                      </p:cBhvr>
                                      <p:to>
                                        <p:strVal val="visible"/>
                                      </p:to>
                                    </p:set>
                                    <p:anim calcmode="lin" valueType="num">
                                      <p:cBhvr>
                                        <p:cTn id="40" dur="750" fill="hold"/>
                                        <p:tgtEl>
                                          <p:spTgt spid="23"/>
                                        </p:tgtEl>
                                        <p:attrNameLst>
                                          <p:attrName>ppt_w</p:attrName>
                                        </p:attrNameLst>
                                      </p:cBhvr>
                                      <p:tavLst>
                                        <p:tav tm="0">
                                          <p:val>
                                            <p:fltVal val="0"/>
                                          </p:val>
                                        </p:tav>
                                        <p:tav tm="100000">
                                          <p:val>
                                            <p:strVal val="#ppt_w"/>
                                          </p:val>
                                        </p:tav>
                                      </p:tavLst>
                                    </p:anim>
                                    <p:anim calcmode="lin" valueType="num">
                                      <p:cBhvr>
                                        <p:cTn id="41" dur="750" fill="hold"/>
                                        <p:tgtEl>
                                          <p:spTgt spid="23"/>
                                        </p:tgtEl>
                                        <p:attrNameLst>
                                          <p:attrName>ppt_h</p:attrName>
                                        </p:attrNameLst>
                                      </p:cBhvr>
                                      <p:tavLst>
                                        <p:tav tm="0">
                                          <p:val>
                                            <p:fltVal val="0"/>
                                          </p:val>
                                        </p:tav>
                                        <p:tav tm="100000">
                                          <p:val>
                                            <p:strVal val="#ppt_h"/>
                                          </p:val>
                                        </p:tav>
                                      </p:tavLst>
                                    </p:anim>
                                    <p:animEffect transition="in" filter="fade">
                                      <p:cBhvr>
                                        <p:cTn id="42" dur="750"/>
                                        <p:tgtEl>
                                          <p:spTgt spid="23"/>
                                        </p:tgtEl>
                                      </p:cBhvr>
                                    </p:animEffect>
                                  </p:childTnLst>
                                </p:cTn>
                              </p:par>
                              <p:par>
                                <p:cTn id="43" presetID="53" presetClass="entr" presetSubtype="16" fill="hold" grpId="0" nodeType="withEffect">
                                  <p:stCondLst>
                                    <p:cond delay="1750"/>
                                  </p:stCondLst>
                                  <p:childTnLst>
                                    <p:set>
                                      <p:cBhvr>
                                        <p:cTn id="44" dur="1" fill="hold">
                                          <p:stCondLst>
                                            <p:cond delay="0"/>
                                          </p:stCondLst>
                                        </p:cTn>
                                        <p:tgtEl>
                                          <p:spTgt spid="24"/>
                                        </p:tgtEl>
                                        <p:attrNameLst>
                                          <p:attrName>style.visibility</p:attrName>
                                        </p:attrNameLst>
                                      </p:cBhvr>
                                      <p:to>
                                        <p:strVal val="visible"/>
                                      </p:to>
                                    </p:set>
                                    <p:anim calcmode="lin" valueType="num">
                                      <p:cBhvr>
                                        <p:cTn id="45" dur="750" fill="hold"/>
                                        <p:tgtEl>
                                          <p:spTgt spid="24"/>
                                        </p:tgtEl>
                                        <p:attrNameLst>
                                          <p:attrName>ppt_w</p:attrName>
                                        </p:attrNameLst>
                                      </p:cBhvr>
                                      <p:tavLst>
                                        <p:tav tm="0">
                                          <p:val>
                                            <p:fltVal val="0"/>
                                          </p:val>
                                        </p:tav>
                                        <p:tav tm="100000">
                                          <p:val>
                                            <p:strVal val="#ppt_w"/>
                                          </p:val>
                                        </p:tav>
                                      </p:tavLst>
                                    </p:anim>
                                    <p:anim calcmode="lin" valueType="num">
                                      <p:cBhvr>
                                        <p:cTn id="46" dur="750" fill="hold"/>
                                        <p:tgtEl>
                                          <p:spTgt spid="24"/>
                                        </p:tgtEl>
                                        <p:attrNameLst>
                                          <p:attrName>ppt_h</p:attrName>
                                        </p:attrNameLst>
                                      </p:cBhvr>
                                      <p:tavLst>
                                        <p:tav tm="0">
                                          <p:val>
                                            <p:fltVal val="0"/>
                                          </p:val>
                                        </p:tav>
                                        <p:tav tm="100000">
                                          <p:val>
                                            <p:strVal val="#ppt_h"/>
                                          </p:val>
                                        </p:tav>
                                      </p:tavLst>
                                    </p:anim>
                                    <p:animEffect transition="in" filter="fade">
                                      <p:cBhvr>
                                        <p:cTn id="47" dur="750"/>
                                        <p:tgtEl>
                                          <p:spTgt spid="24"/>
                                        </p:tgtEl>
                                      </p:cBhvr>
                                    </p:animEffect>
                                  </p:childTnLst>
                                </p:cTn>
                              </p:par>
                              <p:par>
                                <p:cTn id="48" presetID="53" presetClass="entr" presetSubtype="16" fill="hold" grpId="0" nodeType="withEffect">
                                  <p:stCondLst>
                                    <p:cond delay="1750"/>
                                  </p:stCondLst>
                                  <p:childTnLst>
                                    <p:set>
                                      <p:cBhvr>
                                        <p:cTn id="49" dur="1" fill="hold">
                                          <p:stCondLst>
                                            <p:cond delay="0"/>
                                          </p:stCondLst>
                                        </p:cTn>
                                        <p:tgtEl>
                                          <p:spTgt spid="25"/>
                                        </p:tgtEl>
                                        <p:attrNameLst>
                                          <p:attrName>style.visibility</p:attrName>
                                        </p:attrNameLst>
                                      </p:cBhvr>
                                      <p:to>
                                        <p:strVal val="visible"/>
                                      </p:to>
                                    </p:set>
                                    <p:anim calcmode="lin" valueType="num">
                                      <p:cBhvr>
                                        <p:cTn id="50" dur="750" fill="hold"/>
                                        <p:tgtEl>
                                          <p:spTgt spid="25"/>
                                        </p:tgtEl>
                                        <p:attrNameLst>
                                          <p:attrName>ppt_w</p:attrName>
                                        </p:attrNameLst>
                                      </p:cBhvr>
                                      <p:tavLst>
                                        <p:tav tm="0">
                                          <p:val>
                                            <p:fltVal val="0"/>
                                          </p:val>
                                        </p:tav>
                                        <p:tav tm="100000">
                                          <p:val>
                                            <p:strVal val="#ppt_w"/>
                                          </p:val>
                                        </p:tav>
                                      </p:tavLst>
                                    </p:anim>
                                    <p:anim calcmode="lin" valueType="num">
                                      <p:cBhvr>
                                        <p:cTn id="51" dur="750" fill="hold"/>
                                        <p:tgtEl>
                                          <p:spTgt spid="25"/>
                                        </p:tgtEl>
                                        <p:attrNameLst>
                                          <p:attrName>ppt_h</p:attrName>
                                        </p:attrNameLst>
                                      </p:cBhvr>
                                      <p:tavLst>
                                        <p:tav tm="0">
                                          <p:val>
                                            <p:fltVal val="0"/>
                                          </p:val>
                                        </p:tav>
                                        <p:tav tm="100000">
                                          <p:val>
                                            <p:strVal val="#ppt_h"/>
                                          </p:val>
                                        </p:tav>
                                      </p:tavLst>
                                    </p:anim>
                                    <p:animEffect transition="in" filter="fade">
                                      <p:cBhvr>
                                        <p:cTn id="52" dur="750"/>
                                        <p:tgtEl>
                                          <p:spTgt spid="25"/>
                                        </p:tgtEl>
                                      </p:cBhvr>
                                    </p:animEffect>
                                  </p:childTnLst>
                                </p:cTn>
                              </p:par>
                              <p:par>
                                <p:cTn id="53" presetID="53" presetClass="entr" presetSubtype="16" fill="hold" grpId="0" nodeType="withEffect">
                                  <p:stCondLst>
                                    <p:cond delay="20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750" fill="hold"/>
                                        <p:tgtEl>
                                          <p:spTgt spid="26"/>
                                        </p:tgtEl>
                                        <p:attrNameLst>
                                          <p:attrName>ppt_w</p:attrName>
                                        </p:attrNameLst>
                                      </p:cBhvr>
                                      <p:tavLst>
                                        <p:tav tm="0">
                                          <p:val>
                                            <p:fltVal val="0"/>
                                          </p:val>
                                        </p:tav>
                                        <p:tav tm="100000">
                                          <p:val>
                                            <p:strVal val="#ppt_w"/>
                                          </p:val>
                                        </p:tav>
                                      </p:tavLst>
                                    </p:anim>
                                    <p:anim calcmode="lin" valueType="num">
                                      <p:cBhvr>
                                        <p:cTn id="56" dur="750" fill="hold"/>
                                        <p:tgtEl>
                                          <p:spTgt spid="26"/>
                                        </p:tgtEl>
                                        <p:attrNameLst>
                                          <p:attrName>ppt_h</p:attrName>
                                        </p:attrNameLst>
                                      </p:cBhvr>
                                      <p:tavLst>
                                        <p:tav tm="0">
                                          <p:val>
                                            <p:fltVal val="0"/>
                                          </p:val>
                                        </p:tav>
                                        <p:tav tm="100000">
                                          <p:val>
                                            <p:strVal val="#ppt_h"/>
                                          </p:val>
                                        </p:tav>
                                      </p:tavLst>
                                    </p:anim>
                                    <p:animEffect transition="in" filter="fade">
                                      <p:cBhvr>
                                        <p:cTn id="57" dur="750"/>
                                        <p:tgtEl>
                                          <p:spTgt spid="26"/>
                                        </p:tgtEl>
                                      </p:cBhvr>
                                    </p:animEffect>
                                  </p:childTnLst>
                                </p:cTn>
                              </p:par>
                              <p:par>
                                <p:cTn id="58" presetID="53" presetClass="entr" presetSubtype="16" fill="hold" grpId="0" nodeType="withEffect">
                                  <p:stCondLst>
                                    <p:cond delay="2000"/>
                                  </p:stCondLst>
                                  <p:childTnLst>
                                    <p:set>
                                      <p:cBhvr>
                                        <p:cTn id="59" dur="1" fill="hold">
                                          <p:stCondLst>
                                            <p:cond delay="0"/>
                                          </p:stCondLst>
                                        </p:cTn>
                                        <p:tgtEl>
                                          <p:spTgt spid="27"/>
                                        </p:tgtEl>
                                        <p:attrNameLst>
                                          <p:attrName>style.visibility</p:attrName>
                                        </p:attrNameLst>
                                      </p:cBhvr>
                                      <p:to>
                                        <p:strVal val="visible"/>
                                      </p:to>
                                    </p:set>
                                    <p:anim calcmode="lin" valueType="num">
                                      <p:cBhvr>
                                        <p:cTn id="60" dur="750" fill="hold"/>
                                        <p:tgtEl>
                                          <p:spTgt spid="27"/>
                                        </p:tgtEl>
                                        <p:attrNameLst>
                                          <p:attrName>ppt_w</p:attrName>
                                        </p:attrNameLst>
                                      </p:cBhvr>
                                      <p:tavLst>
                                        <p:tav tm="0">
                                          <p:val>
                                            <p:fltVal val="0"/>
                                          </p:val>
                                        </p:tav>
                                        <p:tav tm="100000">
                                          <p:val>
                                            <p:strVal val="#ppt_w"/>
                                          </p:val>
                                        </p:tav>
                                      </p:tavLst>
                                    </p:anim>
                                    <p:anim calcmode="lin" valueType="num">
                                      <p:cBhvr>
                                        <p:cTn id="61" dur="750" fill="hold"/>
                                        <p:tgtEl>
                                          <p:spTgt spid="27"/>
                                        </p:tgtEl>
                                        <p:attrNameLst>
                                          <p:attrName>ppt_h</p:attrName>
                                        </p:attrNameLst>
                                      </p:cBhvr>
                                      <p:tavLst>
                                        <p:tav tm="0">
                                          <p:val>
                                            <p:fltVal val="0"/>
                                          </p:val>
                                        </p:tav>
                                        <p:tav tm="100000">
                                          <p:val>
                                            <p:strVal val="#ppt_h"/>
                                          </p:val>
                                        </p:tav>
                                      </p:tavLst>
                                    </p:anim>
                                    <p:animEffect transition="in" filter="fade">
                                      <p:cBhvr>
                                        <p:cTn id="62" dur="750"/>
                                        <p:tgtEl>
                                          <p:spTgt spid="27"/>
                                        </p:tgtEl>
                                      </p:cBhvr>
                                    </p:animEffect>
                                  </p:childTnLst>
                                </p:cTn>
                              </p:par>
                              <p:par>
                                <p:cTn id="63" presetID="53" presetClass="entr" presetSubtype="16" fill="hold" grpId="0" nodeType="withEffect">
                                  <p:stCondLst>
                                    <p:cond delay="2250"/>
                                  </p:stCondLst>
                                  <p:childTnLst>
                                    <p:set>
                                      <p:cBhvr>
                                        <p:cTn id="64" dur="1" fill="hold">
                                          <p:stCondLst>
                                            <p:cond delay="0"/>
                                          </p:stCondLst>
                                        </p:cTn>
                                        <p:tgtEl>
                                          <p:spTgt spid="28"/>
                                        </p:tgtEl>
                                        <p:attrNameLst>
                                          <p:attrName>style.visibility</p:attrName>
                                        </p:attrNameLst>
                                      </p:cBhvr>
                                      <p:to>
                                        <p:strVal val="visible"/>
                                      </p:to>
                                    </p:set>
                                    <p:anim calcmode="lin" valueType="num">
                                      <p:cBhvr>
                                        <p:cTn id="65" dur="750" fill="hold"/>
                                        <p:tgtEl>
                                          <p:spTgt spid="28"/>
                                        </p:tgtEl>
                                        <p:attrNameLst>
                                          <p:attrName>ppt_w</p:attrName>
                                        </p:attrNameLst>
                                      </p:cBhvr>
                                      <p:tavLst>
                                        <p:tav tm="0">
                                          <p:val>
                                            <p:fltVal val="0"/>
                                          </p:val>
                                        </p:tav>
                                        <p:tav tm="100000">
                                          <p:val>
                                            <p:strVal val="#ppt_w"/>
                                          </p:val>
                                        </p:tav>
                                      </p:tavLst>
                                    </p:anim>
                                    <p:anim calcmode="lin" valueType="num">
                                      <p:cBhvr>
                                        <p:cTn id="66" dur="750" fill="hold"/>
                                        <p:tgtEl>
                                          <p:spTgt spid="28"/>
                                        </p:tgtEl>
                                        <p:attrNameLst>
                                          <p:attrName>ppt_h</p:attrName>
                                        </p:attrNameLst>
                                      </p:cBhvr>
                                      <p:tavLst>
                                        <p:tav tm="0">
                                          <p:val>
                                            <p:fltVal val="0"/>
                                          </p:val>
                                        </p:tav>
                                        <p:tav tm="100000">
                                          <p:val>
                                            <p:strVal val="#ppt_h"/>
                                          </p:val>
                                        </p:tav>
                                      </p:tavLst>
                                    </p:anim>
                                    <p:animEffect transition="in" filter="fade">
                                      <p:cBhvr>
                                        <p:cTn id="67" dur="750"/>
                                        <p:tgtEl>
                                          <p:spTgt spid="28"/>
                                        </p:tgtEl>
                                      </p:cBhvr>
                                    </p:animEffect>
                                  </p:childTnLst>
                                </p:cTn>
                              </p:par>
                              <p:par>
                                <p:cTn id="68" presetID="53" presetClass="entr" presetSubtype="16" fill="hold" grpId="0" nodeType="withEffect">
                                  <p:stCondLst>
                                    <p:cond delay="2500"/>
                                  </p:stCondLst>
                                  <p:childTnLst>
                                    <p:set>
                                      <p:cBhvr>
                                        <p:cTn id="69" dur="1" fill="hold">
                                          <p:stCondLst>
                                            <p:cond delay="0"/>
                                          </p:stCondLst>
                                        </p:cTn>
                                        <p:tgtEl>
                                          <p:spTgt spid="29"/>
                                        </p:tgtEl>
                                        <p:attrNameLst>
                                          <p:attrName>style.visibility</p:attrName>
                                        </p:attrNameLst>
                                      </p:cBhvr>
                                      <p:to>
                                        <p:strVal val="visible"/>
                                      </p:to>
                                    </p:set>
                                    <p:anim calcmode="lin" valueType="num">
                                      <p:cBhvr>
                                        <p:cTn id="70" dur="750" fill="hold"/>
                                        <p:tgtEl>
                                          <p:spTgt spid="29"/>
                                        </p:tgtEl>
                                        <p:attrNameLst>
                                          <p:attrName>ppt_w</p:attrName>
                                        </p:attrNameLst>
                                      </p:cBhvr>
                                      <p:tavLst>
                                        <p:tav tm="0">
                                          <p:val>
                                            <p:fltVal val="0"/>
                                          </p:val>
                                        </p:tav>
                                        <p:tav tm="100000">
                                          <p:val>
                                            <p:strVal val="#ppt_w"/>
                                          </p:val>
                                        </p:tav>
                                      </p:tavLst>
                                    </p:anim>
                                    <p:anim calcmode="lin" valueType="num">
                                      <p:cBhvr>
                                        <p:cTn id="71" dur="750" fill="hold"/>
                                        <p:tgtEl>
                                          <p:spTgt spid="29"/>
                                        </p:tgtEl>
                                        <p:attrNameLst>
                                          <p:attrName>ppt_h</p:attrName>
                                        </p:attrNameLst>
                                      </p:cBhvr>
                                      <p:tavLst>
                                        <p:tav tm="0">
                                          <p:val>
                                            <p:fltVal val="0"/>
                                          </p:val>
                                        </p:tav>
                                        <p:tav tm="100000">
                                          <p:val>
                                            <p:strVal val="#ppt_h"/>
                                          </p:val>
                                        </p:tav>
                                      </p:tavLst>
                                    </p:anim>
                                    <p:animEffect transition="in" filter="fade">
                                      <p:cBhvr>
                                        <p:cTn id="72"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852A435-D93C-604C-BB3E-92FFB4FD931A}"/>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Principios del Pensamiento Computacional</a:t>
            </a:r>
          </a:p>
        </p:txBody>
      </p:sp>
      <p:sp>
        <p:nvSpPr>
          <p:cNvPr id="6" name="Rectángulo 5">
            <a:extLst>
              <a:ext uri="{FF2B5EF4-FFF2-40B4-BE49-F238E27FC236}">
                <a16:creationId xmlns:a16="http://schemas.microsoft.com/office/drawing/2014/main" id="{EB7EEED0-92BF-0944-BCC7-FD244CDCB6BF}"/>
              </a:ext>
            </a:extLst>
          </p:cNvPr>
          <p:cNvSpPr/>
          <p:nvPr/>
        </p:nvSpPr>
        <p:spPr>
          <a:xfrm>
            <a:off x="852385" y="1582913"/>
            <a:ext cx="3417026" cy="461665"/>
          </a:xfrm>
          <a:prstGeom prst="rect">
            <a:avLst/>
          </a:prstGeom>
        </p:spPr>
        <p:txBody>
          <a:bodyPr wrap="none">
            <a:spAutoFit/>
          </a:bodyPr>
          <a:lstStyle/>
          <a:p>
            <a:r>
              <a:rPr lang="es-ES_tradnl" sz="2400" b="1" dirty="0">
                <a:solidFill>
                  <a:srgbClr val="FC671A"/>
                </a:solidFill>
              </a:rPr>
              <a:t>Pensamiento Algorítmico</a:t>
            </a:r>
            <a:endParaRPr lang="es-CO" sz="2400" b="1" dirty="0"/>
          </a:p>
        </p:txBody>
      </p:sp>
      <p:sp>
        <p:nvSpPr>
          <p:cNvPr id="7" name="CuadroTexto 6">
            <a:extLst>
              <a:ext uri="{FF2B5EF4-FFF2-40B4-BE49-F238E27FC236}">
                <a16:creationId xmlns:a16="http://schemas.microsoft.com/office/drawing/2014/main" id="{48C8A515-3A69-1244-B440-7F344A33B159}"/>
              </a:ext>
            </a:extLst>
          </p:cNvPr>
          <p:cNvSpPr txBox="1"/>
          <p:nvPr/>
        </p:nvSpPr>
        <p:spPr>
          <a:xfrm>
            <a:off x="868287" y="2282727"/>
            <a:ext cx="10462321" cy="646331"/>
          </a:xfrm>
          <a:prstGeom prst="rect">
            <a:avLst/>
          </a:prstGeom>
          <a:noFill/>
        </p:spPr>
        <p:txBody>
          <a:bodyPr wrap="square" rtlCol="0">
            <a:spAutoFit/>
          </a:bodyPr>
          <a:lstStyle/>
          <a:p>
            <a:r>
              <a:rPr lang="es-CO" dirty="0"/>
              <a:t>Un algoritmo es una serie de pasos ordenados que se siguen para resolver un problema. En la vida cotidiana se emplean algoritmos ampliamente, por ejemplo, en las recetas para preparar platillos.</a:t>
            </a:r>
          </a:p>
        </p:txBody>
      </p:sp>
      <p:sp>
        <p:nvSpPr>
          <p:cNvPr id="9" name="Freeform 5">
            <a:extLst>
              <a:ext uri="{FF2B5EF4-FFF2-40B4-BE49-F238E27FC236}">
                <a16:creationId xmlns:a16="http://schemas.microsoft.com/office/drawing/2014/main" id="{CBA33C61-D790-4946-A886-88EC8D0B4663}"/>
              </a:ext>
            </a:extLst>
          </p:cNvPr>
          <p:cNvSpPr>
            <a:spLocks/>
          </p:cNvSpPr>
          <p:nvPr/>
        </p:nvSpPr>
        <p:spPr bwMode="auto">
          <a:xfrm rot="171755">
            <a:off x="2739593" y="3167991"/>
            <a:ext cx="6610603" cy="3244034"/>
          </a:xfrm>
          <a:custGeom>
            <a:avLst/>
            <a:gdLst>
              <a:gd name="T0" fmla="*/ 707 w 778"/>
              <a:gd name="T1" fmla="*/ 1 h 719"/>
              <a:gd name="T2" fmla="*/ 693 w 778"/>
              <a:gd name="T3" fmla="*/ 17 h 719"/>
              <a:gd name="T4" fmla="*/ 676 w 778"/>
              <a:gd name="T5" fmla="*/ 4 h 719"/>
              <a:gd name="T6" fmla="*/ 655 w 778"/>
              <a:gd name="T7" fmla="*/ 6 h 719"/>
              <a:gd name="T8" fmla="*/ 642 w 778"/>
              <a:gd name="T9" fmla="*/ 22 h 719"/>
              <a:gd name="T10" fmla="*/ 625 w 778"/>
              <a:gd name="T11" fmla="*/ 9 h 719"/>
              <a:gd name="T12" fmla="*/ 604 w 778"/>
              <a:gd name="T13" fmla="*/ 11 h 719"/>
              <a:gd name="T14" fmla="*/ 590 w 778"/>
              <a:gd name="T15" fmla="*/ 27 h 719"/>
              <a:gd name="T16" fmla="*/ 574 w 778"/>
              <a:gd name="T17" fmla="*/ 14 h 719"/>
              <a:gd name="T18" fmla="*/ 553 w 778"/>
              <a:gd name="T19" fmla="*/ 16 h 719"/>
              <a:gd name="T20" fmla="*/ 539 w 778"/>
              <a:gd name="T21" fmla="*/ 32 h 719"/>
              <a:gd name="T22" fmla="*/ 522 w 778"/>
              <a:gd name="T23" fmla="*/ 19 h 719"/>
              <a:gd name="T24" fmla="*/ 501 w 778"/>
              <a:gd name="T25" fmla="*/ 21 h 719"/>
              <a:gd name="T26" fmla="*/ 487 w 778"/>
              <a:gd name="T27" fmla="*/ 37 h 719"/>
              <a:gd name="T28" fmla="*/ 471 w 778"/>
              <a:gd name="T29" fmla="*/ 24 h 719"/>
              <a:gd name="T30" fmla="*/ 450 w 778"/>
              <a:gd name="T31" fmla="*/ 26 h 719"/>
              <a:gd name="T32" fmla="*/ 436 w 778"/>
              <a:gd name="T33" fmla="*/ 42 h 719"/>
              <a:gd name="T34" fmla="*/ 419 w 778"/>
              <a:gd name="T35" fmla="*/ 29 h 719"/>
              <a:gd name="T36" fmla="*/ 398 w 778"/>
              <a:gd name="T37" fmla="*/ 31 h 719"/>
              <a:gd name="T38" fmla="*/ 385 w 778"/>
              <a:gd name="T39" fmla="*/ 48 h 719"/>
              <a:gd name="T40" fmla="*/ 368 w 778"/>
              <a:gd name="T41" fmla="*/ 34 h 719"/>
              <a:gd name="T42" fmla="*/ 347 w 778"/>
              <a:gd name="T43" fmla="*/ 36 h 719"/>
              <a:gd name="T44" fmla="*/ 333 w 778"/>
              <a:gd name="T45" fmla="*/ 53 h 719"/>
              <a:gd name="T46" fmla="*/ 317 w 778"/>
              <a:gd name="T47" fmla="*/ 39 h 719"/>
              <a:gd name="T48" fmla="*/ 296 w 778"/>
              <a:gd name="T49" fmla="*/ 41 h 719"/>
              <a:gd name="T50" fmla="*/ 282 w 778"/>
              <a:gd name="T51" fmla="*/ 58 h 719"/>
              <a:gd name="T52" fmla="*/ 265 w 778"/>
              <a:gd name="T53" fmla="*/ 44 h 719"/>
              <a:gd name="T54" fmla="*/ 244 w 778"/>
              <a:gd name="T55" fmla="*/ 46 h 719"/>
              <a:gd name="T56" fmla="*/ 230 w 778"/>
              <a:gd name="T57" fmla="*/ 63 h 719"/>
              <a:gd name="T58" fmla="*/ 214 w 778"/>
              <a:gd name="T59" fmla="*/ 49 h 719"/>
              <a:gd name="T60" fmla="*/ 193 w 778"/>
              <a:gd name="T61" fmla="*/ 51 h 719"/>
              <a:gd name="T62" fmla="*/ 179 w 778"/>
              <a:gd name="T63" fmla="*/ 68 h 719"/>
              <a:gd name="T64" fmla="*/ 162 w 778"/>
              <a:gd name="T65" fmla="*/ 54 h 719"/>
              <a:gd name="T66" fmla="*/ 141 w 778"/>
              <a:gd name="T67" fmla="*/ 56 h 719"/>
              <a:gd name="T68" fmla="*/ 128 w 778"/>
              <a:gd name="T69" fmla="*/ 73 h 719"/>
              <a:gd name="T70" fmla="*/ 111 w 778"/>
              <a:gd name="T71" fmla="*/ 59 h 719"/>
              <a:gd name="T72" fmla="*/ 90 w 778"/>
              <a:gd name="T73" fmla="*/ 61 h 719"/>
              <a:gd name="T74" fmla="*/ 76 w 778"/>
              <a:gd name="T75" fmla="*/ 78 h 719"/>
              <a:gd name="T76" fmla="*/ 60 w 778"/>
              <a:gd name="T77" fmla="*/ 64 h 719"/>
              <a:gd name="T78" fmla="*/ 39 w 778"/>
              <a:gd name="T79" fmla="*/ 66 h 719"/>
              <a:gd name="T80" fmla="*/ 25 w 778"/>
              <a:gd name="T81" fmla="*/ 83 h 719"/>
              <a:gd name="T82" fmla="*/ 8 w 778"/>
              <a:gd name="T83" fmla="*/ 69 h 719"/>
              <a:gd name="T84" fmla="*/ 0 w 778"/>
              <a:gd name="T85" fmla="*/ 70 h 719"/>
              <a:gd name="T86" fmla="*/ 64 w 778"/>
              <a:gd name="T87" fmla="*/ 719 h 719"/>
              <a:gd name="T88" fmla="*/ 400 w 778"/>
              <a:gd name="T89" fmla="*/ 676 h 719"/>
              <a:gd name="T90" fmla="*/ 778 w 778"/>
              <a:gd name="T91" fmla="*/ 657 h 719"/>
              <a:gd name="T92" fmla="*/ 715 w 778"/>
              <a:gd name="T93" fmla="*/ 0 h 719"/>
              <a:gd name="T94" fmla="*/ 707 w 778"/>
              <a:gd name="T95" fmla="*/ 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8" h="719">
                <a:moveTo>
                  <a:pt x="707" y="1"/>
                </a:moveTo>
                <a:cubicBezTo>
                  <a:pt x="708" y="9"/>
                  <a:pt x="701" y="17"/>
                  <a:pt x="693" y="17"/>
                </a:cubicBezTo>
                <a:cubicBezTo>
                  <a:pt x="685" y="18"/>
                  <a:pt x="677" y="12"/>
                  <a:pt x="676" y="4"/>
                </a:cubicBezTo>
                <a:cubicBezTo>
                  <a:pt x="655" y="6"/>
                  <a:pt x="655" y="6"/>
                  <a:pt x="655" y="6"/>
                </a:cubicBezTo>
                <a:cubicBezTo>
                  <a:pt x="656" y="14"/>
                  <a:pt x="650" y="22"/>
                  <a:pt x="642" y="22"/>
                </a:cubicBezTo>
                <a:cubicBezTo>
                  <a:pt x="633" y="23"/>
                  <a:pt x="626" y="17"/>
                  <a:pt x="625" y="9"/>
                </a:cubicBezTo>
                <a:cubicBezTo>
                  <a:pt x="604" y="11"/>
                  <a:pt x="604" y="11"/>
                  <a:pt x="604" y="11"/>
                </a:cubicBezTo>
                <a:cubicBezTo>
                  <a:pt x="605" y="19"/>
                  <a:pt x="599" y="27"/>
                  <a:pt x="590" y="27"/>
                </a:cubicBezTo>
                <a:cubicBezTo>
                  <a:pt x="582" y="28"/>
                  <a:pt x="574" y="22"/>
                  <a:pt x="574" y="14"/>
                </a:cubicBezTo>
                <a:cubicBezTo>
                  <a:pt x="553" y="16"/>
                  <a:pt x="553" y="16"/>
                  <a:pt x="553" y="16"/>
                </a:cubicBezTo>
                <a:cubicBezTo>
                  <a:pt x="553" y="24"/>
                  <a:pt x="547" y="32"/>
                  <a:pt x="539" y="32"/>
                </a:cubicBezTo>
                <a:cubicBezTo>
                  <a:pt x="530" y="33"/>
                  <a:pt x="523" y="27"/>
                  <a:pt x="522" y="19"/>
                </a:cubicBezTo>
                <a:cubicBezTo>
                  <a:pt x="501" y="21"/>
                  <a:pt x="501" y="21"/>
                  <a:pt x="501" y="21"/>
                </a:cubicBezTo>
                <a:cubicBezTo>
                  <a:pt x="502" y="29"/>
                  <a:pt x="496" y="37"/>
                  <a:pt x="487" y="37"/>
                </a:cubicBezTo>
                <a:cubicBezTo>
                  <a:pt x="479" y="38"/>
                  <a:pt x="472" y="32"/>
                  <a:pt x="471" y="24"/>
                </a:cubicBezTo>
                <a:cubicBezTo>
                  <a:pt x="450" y="26"/>
                  <a:pt x="450" y="26"/>
                  <a:pt x="450" y="26"/>
                </a:cubicBezTo>
                <a:cubicBezTo>
                  <a:pt x="451" y="34"/>
                  <a:pt x="444" y="42"/>
                  <a:pt x="436" y="42"/>
                </a:cubicBezTo>
                <a:cubicBezTo>
                  <a:pt x="428" y="43"/>
                  <a:pt x="420" y="37"/>
                  <a:pt x="419" y="29"/>
                </a:cubicBezTo>
                <a:cubicBezTo>
                  <a:pt x="398" y="31"/>
                  <a:pt x="398" y="31"/>
                  <a:pt x="398" y="31"/>
                </a:cubicBezTo>
                <a:cubicBezTo>
                  <a:pt x="399" y="39"/>
                  <a:pt x="393" y="47"/>
                  <a:pt x="385" y="48"/>
                </a:cubicBezTo>
                <a:cubicBezTo>
                  <a:pt x="376" y="48"/>
                  <a:pt x="369" y="42"/>
                  <a:pt x="368" y="34"/>
                </a:cubicBezTo>
                <a:cubicBezTo>
                  <a:pt x="347" y="36"/>
                  <a:pt x="347" y="36"/>
                  <a:pt x="347" y="36"/>
                </a:cubicBezTo>
                <a:cubicBezTo>
                  <a:pt x="348" y="44"/>
                  <a:pt x="342" y="52"/>
                  <a:pt x="333" y="53"/>
                </a:cubicBezTo>
                <a:cubicBezTo>
                  <a:pt x="325" y="53"/>
                  <a:pt x="317" y="47"/>
                  <a:pt x="317" y="39"/>
                </a:cubicBezTo>
                <a:cubicBezTo>
                  <a:pt x="296" y="41"/>
                  <a:pt x="296" y="41"/>
                  <a:pt x="296" y="41"/>
                </a:cubicBezTo>
                <a:cubicBezTo>
                  <a:pt x="296" y="49"/>
                  <a:pt x="290" y="57"/>
                  <a:pt x="282" y="58"/>
                </a:cubicBezTo>
                <a:cubicBezTo>
                  <a:pt x="273" y="58"/>
                  <a:pt x="266" y="52"/>
                  <a:pt x="265" y="44"/>
                </a:cubicBezTo>
                <a:cubicBezTo>
                  <a:pt x="244" y="46"/>
                  <a:pt x="244" y="46"/>
                  <a:pt x="244" y="46"/>
                </a:cubicBezTo>
                <a:cubicBezTo>
                  <a:pt x="245" y="54"/>
                  <a:pt x="239" y="62"/>
                  <a:pt x="230" y="63"/>
                </a:cubicBezTo>
                <a:cubicBezTo>
                  <a:pt x="222" y="63"/>
                  <a:pt x="215" y="57"/>
                  <a:pt x="214" y="49"/>
                </a:cubicBezTo>
                <a:cubicBezTo>
                  <a:pt x="193" y="51"/>
                  <a:pt x="193" y="51"/>
                  <a:pt x="193" y="51"/>
                </a:cubicBezTo>
                <a:cubicBezTo>
                  <a:pt x="194" y="59"/>
                  <a:pt x="187" y="67"/>
                  <a:pt x="179" y="68"/>
                </a:cubicBezTo>
                <a:cubicBezTo>
                  <a:pt x="171" y="68"/>
                  <a:pt x="163" y="62"/>
                  <a:pt x="162" y="54"/>
                </a:cubicBezTo>
                <a:cubicBezTo>
                  <a:pt x="141" y="56"/>
                  <a:pt x="141" y="56"/>
                  <a:pt x="141" y="56"/>
                </a:cubicBezTo>
                <a:cubicBezTo>
                  <a:pt x="142" y="64"/>
                  <a:pt x="136" y="72"/>
                  <a:pt x="128" y="73"/>
                </a:cubicBezTo>
                <a:cubicBezTo>
                  <a:pt x="119" y="73"/>
                  <a:pt x="112" y="67"/>
                  <a:pt x="111" y="59"/>
                </a:cubicBezTo>
                <a:cubicBezTo>
                  <a:pt x="90" y="61"/>
                  <a:pt x="90" y="61"/>
                  <a:pt x="90" y="61"/>
                </a:cubicBezTo>
                <a:cubicBezTo>
                  <a:pt x="91" y="69"/>
                  <a:pt x="85" y="77"/>
                  <a:pt x="76" y="78"/>
                </a:cubicBezTo>
                <a:cubicBezTo>
                  <a:pt x="68" y="78"/>
                  <a:pt x="60" y="72"/>
                  <a:pt x="60" y="64"/>
                </a:cubicBezTo>
                <a:cubicBezTo>
                  <a:pt x="39" y="66"/>
                  <a:pt x="39" y="66"/>
                  <a:pt x="39" y="66"/>
                </a:cubicBezTo>
                <a:cubicBezTo>
                  <a:pt x="39" y="74"/>
                  <a:pt x="33" y="82"/>
                  <a:pt x="25" y="83"/>
                </a:cubicBezTo>
                <a:cubicBezTo>
                  <a:pt x="17" y="83"/>
                  <a:pt x="9" y="77"/>
                  <a:pt x="8" y="69"/>
                </a:cubicBezTo>
                <a:cubicBezTo>
                  <a:pt x="0" y="70"/>
                  <a:pt x="0" y="70"/>
                  <a:pt x="0" y="70"/>
                </a:cubicBezTo>
                <a:cubicBezTo>
                  <a:pt x="64" y="719"/>
                  <a:pt x="64" y="719"/>
                  <a:pt x="64" y="719"/>
                </a:cubicBezTo>
                <a:cubicBezTo>
                  <a:pt x="64" y="719"/>
                  <a:pt x="315" y="683"/>
                  <a:pt x="400" y="676"/>
                </a:cubicBezTo>
                <a:cubicBezTo>
                  <a:pt x="492" y="669"/>
                  <a:pt x="778" y="657"/>
                  <a:pt x="778" y="657"/>
                </a:cubicBezTo>
                <a:cubicBezTo>
                  <a:pt x="715" y="0"/>
                  <a:pt x="715" y="0"/>
                  <a:pt x="715" y="0"/>
                </a:cubicBezTo>
                <a:cubicBezTo>
                  <a:pt x="707" y="1"/>
                  <a:pt x="707" y="1"/>
                  <a:pt x="707" y="1"/>
                </a:cubicBezTo>
              </a:path>
            </a:pathLst>
          </a:custGeom>
          <a:solidFill>
            <a:srgbClr val="03A9F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8" name="CuadroTexto 7">
            <a:extLst>
              <a:ext uri="{FF2B5EF4-FFF2-40B4-BE49-F238E27FC236}">
                <a16:creationId xmlns:a16="http://schemas.microsoft.com/office/drawing/2014/main" id="{680C3499-FAF6-B84E-83D6-99F8430B1B9F}"/>
              </a:ext>
            </a:extLst>
          </p:cNvPr>
          <p:cNvSpPr txBox="1"/>
          <p:nvPr/>
        </p:nvSpPr>
        <p:spPr>
          <a:xfrm>
            <a:off x="3283974" y="3490866"/>
            <a:ext cx="5624051" cy="2585323"/>
          </a:xfrm>
          <a:prstGeom prst="rect">
            <a:avLst/>
          </a:prstGeom>
          <a:noFill/>
        </p:spPr>
        <p:txBody>
          <a:bodyPr wrap="square" rtlCol="0">
            <a:spAutoFit/>
          </a:bodyPr>
          <a:lstStyle/>
          <a:p>
            <a:pPr algn="ctr"/>
            <a:r>
              <a:rPr lang="es-CO" b="1" dirty="0"/>
              <a:t>ALGORITMO PARA PREPARAR UNA SOPA INSTANTÁNEA EN EL HORNO MICROONDAS</a:t>
            </a:r>
          </a:p>
          <a:p>
            <a:endParaRPr lang="es-CO" dirty="0"/>
          </a:p>
          <a:p>
            <a:pPr marL="342900" indent="-342900">
              <a:buAutoNum type="arabicPeriod"/>
            </a:pPr>
            <a:r>
              <a:rPr lang="es-CO" dirty="0"/>
              <a:t>inicio;</a:t>
            </a:r>
          </a:p>
          <a:p>
            <a:pPr marL="342900" indent="-342900">
              <a:buAutoNum type="arabicPeriod"/>
            </a:pPr>
            <a:r>
              <a:rPr lang="es-CO" dirty="0"/>
              <a:t>destapar el envase de la sopa;</a:t>
            </a:r>
          </a:p>
          <a:p>
            <a:pPr marL="342900" indent="-342900">
              <a:buAutoNum type="arabicPeriod"/>
            </a:pPr>
            <a:r>
              <a:rPr lang="es-CO" dirty="0"/>
              <a:t>agregar una taza pequeña de agua a la sopa;</a:t>
            </a:r>
          </a:p>
          <a:p>
            <a:pPr marL="342900" indent="-342900">
              <a:buAutoNum type="arabicPeriod"/>
            </a:pPr>
            <a:r>
              <a:rPr lang="es-CO" dirty="0"/>
              <a:t>introducir en el horno microondas;</a:t>
            </a:r>
          </a:p>
          <a:p>
            <a:pPr marL="342900" indent="-342900">
              <a:buAutoNum type="arabicPeriod"/>
            </a:pPr>
            <a:r>
              <a:rPr lang="es-CO" dirty="0"/>
              <a:t>programar el horno de microondas en 3 minutos;</a:t>
            </a:r>
          </a:p>
          <a:p>
            <a:pPr marL="342900" indent="-342900">
              <a:buAutoNum type="arabicPeriod"/>
            </a:pPr>
            <a:r>
              <a:rPr lang="es-CO" dirty="0"/>
              <a:t>fin.</a:t>
            </a:r>
          </a:p>
        </p:txBody>
      </p:sp>
    </p:spTree>
    <p:extLst>
      <p:ext uri="{BB962C8B-B14F-4D97-AF65-F5344CB8AC3E}">
        <p14:creationId xmlns:p14="http://schemas.microsoft.com/office/powerpoint/2010/main" val="32041947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 presetClass="entr" presetSubtype="4" fill="hold" grpId="0" nodeType="withEffect" p14:presetBounceEnd="67000">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14:bounceEnd="67000">
                                          <p:cBhvr additive="base">
                                            <p:cTn id="10" dur="1000" fill="hold"/>
                                            <p:tgtEl>
                                              <p:spTgt spid="9"/>
                                            </p:tgtEl>
                                            <p:attrNameLst>
                                              <p:attrName>ppt_x</p:attrName>
                                            </p:attrNameLst>
                                          </p:cBhvr>
                                          <p:tavLst>
                                            <p:tav tm="0">
                                              <p:val>
                                                <p:strVal val="#ppt_x"/>
                                              </p:val>
                                            </p:tav>
                                            <p:tav tm="100000">
                                              <p:val>
                                                <p:strVal val="#ppt_x"/>
                                              </p:val>
                                            </p:tav>
                                          </p:tavLst>
                                        </p:anim>
                                        <p:anim calcmode="lin" valueType="num" p14:bounceEnd="67000">
                                          <p:cBhvr additive="base">
                                            <p:cTn id="11"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ppt_x"/>
                                              </p:val>
                                            </p:tav>
                                            <p:tav tm="100000">
                                              <p:val>
                                                <p:strVal val="#ppt_x"/>
                                              </p:val>
                                            </p:tav>
                                          </p:tavLst>
                                        </p:anim>
                                        <p:anim calcmode="lin" valueType="num">
                                          <p:cBhvr additive="base">
                                            <p:cTn id="11"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852A435-D93C-604C-BB3E-92FFB4FD931A}"/>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Principios del Pensamiento Computacional</a:t>
            </a:r>
          </a:p>
        </p:txBody>
      </p:sp>
      <p:pic>
        <p:nvPicPr>
          <p:cNvPr id="8194" name="Picture 2" descr="El pensamiento computacional en los proyectos eTwinning | eTwinning |">
            <a:extLst>
              <a:ext uri="{FF2B5EF4-FFF2-40B4-BE49-F238E27FC236}">
                <a16:creationId xmlns:a16="http://schemas.microsoft.com/office/drawing/2014/main" id="{C4865F1B-8E50-7B46-810D-251871E3F5CA}"/>
              </a:ext>
            </a:extLst>
          </p:cNvPr>
          <p:cNvPicPr>
            <a:picLocks noChangeAspect="1" noChangeArrowheads="1"/>
          </p:cNvPicPr>
          <p:nvPr/>
        </p:nvPicPr>
        <p:blipFill>
          <a:blip r:embed="rId2">
            <a:clrChange>
              <a:clrFrom>
                <a:srgbClr val="FCEE21"/>
              </a:clrFrom>
              <a:clrTo>
                <a:srgbClr val="FCEE21">
                  <a:alpha val="0"/>
                </a:srgbClr>
              </a:clrTo>
            </a:clrChange>
            <a:duotone>
              <a:schemeClr val="bg2">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2993922" y="866500"/>
            <a:ext cx="6459793" cy="630839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DA0653B-7900-DC41-A4CE-FF1A8666EC9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52712" y="1394342"/>
            <a:ext cx="6886575" cy="4867275"/>
          </a:xfrm>
          <a:prstGeom prst="rect">
            <a:avLst/>
          </a:prstGeom>
        </p:spPr>
      </p:pic>
    </p:spTree>
    <p:extLst>
      <p:ext uri="{BB962C8B-B14F-4D97-AF65-F5344CB8AC3E}">
        <p14:creationId xmlns:p14="http://schemas.microsoft.com/office/powerpoint/2010/main" val="221181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852A435-D93C-604C-BB3E-92FFB4FD931A}"/>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Desafíos de Lógica</a:t>
            </a:r>
          </a:p>
        </p:txBody>
      </p:sp>
      <p:sp>
        <p:nvSpPr>
          <p:cNvPr id="9" name="CuadroTexto 8">
            <a:extLst>
              <a:ext uri="{FF2B5EF4-FFF2-40B4-BE49-F238E27FC236}">
                <a16:creationId xmlns:a16="http://schemas.microsoft.com/office/drawing/2014/main" id="{6456F4CE-DB23-BA41-BA2C-B97906415A64}"/>
              </a:ext>
            </a:extLst>
          </p:cNvPr>
          <p:cNvSpPr txBox="1"/>
          <p:nvPr/>
        </p:nvSpPr>
        <p:spPr>
          <a:xfrm>
            <a:off x="463647" y="1194428"/>
            <a:ext cx="11264706" cy="4708981"/>
          </a:xfrm>
          <a:prstGeom prst="rect">
            <a:avLst/>
          </a:prstGeom>
          <a:noFill/>
        </p:spPr>
        <p:txBody>
          <a:bodyPr wrap="square">
            <a:spAutoFit/>
          </a:bodyPr>
          <a:lstStyle/>
          <a:p>
            <a:pPr algn="just"/>
            <a:r>
              <a:rPr lang="es-MX" sz="2000" dirty="0"/>
              <a:t>Esta actividad practica, se ha diseñado para comenzar a desarrollar los conceptos y habilidades del pensamiento computacional.</a:t>
            </a:r>
          </a:p>
          <a:p>
            <a:pPr algn="just"/>
            <a:endParaRPr lang="es-MX" sz="2000" dirty="0"/>
          </a:p>
          <a:p>
            <a:pPr algn="just"/>
            <a:r>
              <a:rPr lang="es-MX" sz="2000" dirty="0"/>
              <a:t>Un ratón de laboratorio, llamado XC4, ha sido entrenado por científicos. En un experimento, está situado en la entrada de un sistema de cañerías y el objetivo es que llegue el queso que se encuentra al final del quinto caño. </a:t>
            </a:r>
          </a:p>
          <a:p>
            <a:pPr algn="just"/>
            <a:endParaRPr lang="es-MX" sz="2000" dirty="0"/>
          </a:p>
          <a:p>
            <a:pPr algn="just"/>
            <a:r>
              <a:rPr lang="es-MX" sz="2000" dirty="0"/>
              <a:t>Estas son las instrucciones que siempre sigue XC4:</a:t>
            </a:r>
          </a:p>
          <a:p>
            <a:pPr algn="just"/>
            <a:endParaRPr lang="es-MX" sz="2000" dirty="0"/>
          </a:p>
          <a:p>
            <a:pPr marL="457200" indent="-457200" algn="just">
              <a:buFont typeface="+mj-lt"/>
              <a:buAutoNum type="arabicPeriod"/>
            </a:pPr>
            <a:r>
              <a:rPr lang="es-MX" sz="2000" dirty="0"/>
              <a:t>Baja por el tubo hasta que aparezca un túnel nuevo.</a:t>
            </a:r>
          </a:p>
          <a:p>
            <a:pPr marL="457200" indent="-457200" algn="just">
              <a:buFont typeface="+mj-lt"/>
              <a:buAutoNum type="arabicPeriod"/>
            </a:pPr>
            <a:r>
              <a:rPr lang="es-MX" sz="2000" dirty="0"/>
              <a:t>Cada vez que te encuentras con un túnel nuevo, debes atravesarlo.</a:t>
            </a:r>
          </a:p>
          <a:p>
            <a:pPr marL="457200" indent="-457200" algn="just">
              <a:buFont typeface="+mj-lt"/>
              <a:buAutoNum type="arabicPeriod"/>
            </a:pPr>
            <a:r>
              <a:rPr lang="es-MX" sz="2000" dirty="0"/>
              <a:t>Vuelve a la instrucción 1.</a:t>
            </a:r>
          </a:p>
          <a:p>
            <a:pPr algn="just"/>
            <a:endParaRPr lang="es-MX" sz="2000" b="1" dirty="0"/>
          </a:p>
          <a:p>
            <a:pPr algn="just"/>
            <a:r>
              <a:rPr lang="es-MX" sz="2000" b="1" dirty="0"/>
              <a:t>PREGUNTA</a:t>
            </a:r>
          </a:p>
          <a:p>
            <a:pPr algn="just"/>
            <a:r>
              <a:rPr lang="es-MX" sz="2000" dirty="0"/>
              <a:t>¿En cuál entrada deberia ingresar el ratón para llegar al queso?</a:t>
            </a:r>
          </a:p>
        </p:txBody>
      </p:sp>
      <p:pic>
        <p:nvPicPr>
          <p:cNvPr id="6" name="Imagen 5">
            <a:extLst>
              <a:ext uri="{FF2B5EF4-FFF2-40B4-BE49-F238E27FC236}">
                <a16:creationId xmlns:a16="http://schemas.microsoft.com/office/drawing/2014/main" id="{9BC1732F-31AD-694B-8E6C-637064F5B28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00491" y="2863141"/>
            <a:ext cx="4607683" cy="3508354"/>
          </a:xfrm>
          <a:prstGeom prst="rect">
            <a:avLst/>
          </a:prstGeom>
        </p:spPr>
      </p:pic>
    </p:spTree>
    <p:extLst>
      <p:ext uri="{BB962C8B-B14F-4D97-AF65-F5344CB8AC3E}">
        <p14:creationId xmlns:p14="http://schemas.microsoft.com/office/powerpoint/2010/main" val="197711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852A435-D93C-604C-BB3E-92FFB4FD931A}"/>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Desafíos de Lógica</a:t>
            </a:r>
          </a:p>
        </p:txBody>
      </p:sp>
      <p:pic>
        <p:nvPicPr>
          <p:cNvPr id="8" name="Imagen 7">
            <a:extLst>
              <a:ext uri="{FF2B5EF4-FFF2-40B4-BE49-F238E27FC236}">
                <a16:creationId xmlns:a16="http://schemas.microsoft.com/office/drawing/2014/main" id="{F0922C1E-BB0F-AF43-927D-6309B0323219}"/>
              </a:ext>
            </a:extLst>
          </p:cNvPr>
          <p:cNvPicPr>
            <a:picLocks noChangeAspect="1"/>
          </p:cNvPicPr>
          <p:nvPr/>
        </p:nvPicPr>
        <p:blipFill rotWithShape="1">
          <a:blip r:embed="rId2"/>
          <a:srcRect l="2101" t="58580" r="3214" b="2326"/>
          <a:stretch/>
        </p:blipFill>
        <p:spPr>
          <a:xfrm>
            <a:off x="2344992" y="4688192"/>
            <a:ext cx="7521678" cy="1750142"/>
          </a:xfrm>
          <a:prstGeom prst="rect">
            <a:avLst/>
          </a:prstGeom>
          <a:ln>
            <a:noFill/>
          </a:ln>
          <a:effectLst>
            <a:outerShdw blurRad="292100" dist="139700" dir="2700000" algn="tl" rotWithShape="0">
              <a:srgbClr val="333333">
                <a:alpha val="65000"/>
              </a:srgbClr>
            </a:outerShdw>
          </a:effectLst>
        </p:spPr>
      </p:pic>
      <p:sp>
        <p:nvSpPr>
          <p:cNvPr id="10" name="CuadroTexto 9">
            <a:extLst>
              <a:ext uri="{FF2B5EF4-FFF2-40B4-BE49-F238E27FC236}">
                <a16:creationId xmlns:a16="http://schemas.microsoft.com/office/drawing/2014/main" id="{3AB3597A-9CB8-1E4C-A133-41B30FD26F93}"/>
              </a:ext>
            </a:extLst>
          </p:cNvPr>
          <p:cNvSpPr txBox="1"/>
          <p:nvPr/>
        </p:nvSpPr>
        <p:spPr>
          <a:xfrm>
            <a:off x="1327737" y="1177266"/>
            <a:ext cx="9556189" cy="3170099"/>
          </a:xfrm>
          <a:prstGeom prst="rect">
            <a:avLst/>
          </a:prstGeom>
          <a:noFill/>
        </p:spPr>
        <p:txBody>
          <a:bodyPr wrap="square">
            <a:spAutoFit/>
          </a:bodyPr>
          <a:lstStyle/>
          <a:p>
            <a:pPr algn="just"/>
            <a:r>
              <a:rPr lang="es-MX" sz="2000" dirty="0"/>
              <a:t>Esta actividad practica, se ha diseñado para comenzar a desarrollar los conceptos y habilidades del pensamiento computacional.</a:t>
            </a:r>
          </a:p>
          <a:p>
            <a:pPr algn="just"/>
            <a:endParaRPr lang="es-MX" sz="2000" dirty="0"/>
          </a:p>
          <a:p>
            <a:pPr algn="just"/>
            <a:r>
              <a:rPr lang="es-MX" sz="2000" dirty="0"/>
              <a:t>Las camisetas se deben ordenar en linea horizontal según las siguientes reglas:</a:t>
            </a:r>
          </a:p>
          <a:p>
            <a:pPr algn="just"/>
            <a:endParaRPr lang="es-MX" sz="2000" dirty="0"/>
          </a:p>
          <a:p>
            <a:pPr marL="342900" indent="-342900" algn="just">
              <a:buFont typeface="Arial" panose="020B0604020202020204" pitchFamily="34" charset="0"/>
              <a:buChar char="•"/>
            </a:pPr>
            <a:r>
              <a:rPr lang="es-MX" sz="2000" dirty="0"/>
              <a:t>La camiseta que menos circulos tiene no debe quedar adyacente a la camiseta amarilla.</a:t>
            </a:r>
          </a:p>
          <a:p>
            <a:pPr marL="342900" indent="-342900" algn="just">
              <a:buFont typeface="Arial" panose="020B0604020202020204" pitchFamily="34" charset="0"/>
              <a:buChar char="•"/>
            </a:pPr>
            <a:r>
              <a:rPr lang="es-MX" sz="2000" dirty="0"/>
              <a:t>Ninguna camiseta debe estar adyacente a otra que tenga el doble de circulos.</a:t>
            </a:r>
          </a:p>
          <a:p>
            <a:pPr marL="342900" indent="-342900" algn="just">
              <a:buFont typeface="Arial" panose="020B0604020202020204" pitchFamily="34" charset="0"/>
              <a:buChar char="•"/>
            </a:pPr>
            <a:r>
              <a:rPr lang="es-MX" sz="2000" dirty="0"/>
              <a:t>La camiseta del extremo izquierdo tiene la mitad de circulos que la del extremo derecho.</a:t>
            </a:r>
          </a:p>
          <a:p>
            <a:pPr marL="342900" indent="-342900" algn="just">
              <a:buFont typeface="Arial" panose="020B0604020202020204" pitchFamily="34" charset="0"/>
              <a:buChar char="•"/>
            </a:pPr>
            <a:r>
              <a:rPr lang="es-MX" sz="2000" dirty="0"/>
              <a:t>En los extremos no puede haber una camiseta de color verde ni con circulos verdes.</a:t>
            </a:r>
          </a:p>
        </p:txBody>
      </p:sp>
    </p:spTree>
    <p:extLst>
      <p:ext uri="{BB962C8B-B14F-4D97-AF65-F5344CB8AC3E}">
        <p14:creationId xmlns:p14="http://schemas.microsoft.com/office/powerpoint/2010/main" val="89235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852A435-D93C-604C-BB3E-92FFB4FD931A}"/>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Desafíos de Lógica</a:t>
            </a:r>
          </a:p>
        </p:txBody>
      </p:sp>
      <p:sp>
        <p:nvSpPr>
          <p:cNvPr id="3" name="CuadroTexto 2">
            <a:extLst>
              <a:ext uri="{FF2B5EF4-FFF2-40B4-BE49-F238E27FC236}">
                <a16:creationId xmlns:a16="http://schemas.microsoft.com/office/drawing/2014/main" id="{45583914-2FF4-424A-B4D5-C7F23D517B2A}"/>
              </a:ext>
            </a:extLst>
          </p:cNvPr>
          <p:cNvSpPr txBox="1"/>
          <p:nvPr/>
        </p:nvSpPr>
        <p:spPr>
          <a:xfrm>
            <a:off x="367971" y="1193639"/>
            <a:ext cx="11475721" cy="2246769"/>
          </a:xfrm>
          <a:prstGeom prst="rect">
            <a:avLst/>
          </a:prstGeom>
          <a:noFill/>
        </p:spPr>
        <p:txBody>
          <a:bodyPr wrap="square">
            <a:spAutoFit/>
          </a:bodyPr>
          <a:lstStyle/>
          <a:p>
            <a:pPr algn="just"/>
            <a:r>
              <a:rPr lang="es-MX" sz="2000" dirty="0"/>
              <a:t>Oscar necesita llegar a su casa y usa un automóvil autónomo (que está en un estadio rudimentario de desarrollo, muy lejos de la inteligencia artificial deseada por sus realizadores). El automóvil está programado con solo tres instrucciones:</a:t>
            </a:r>
          </a:p>
          <a:p>
            <a:endParaRPr lang="es-MX" sz="2000" dirty="0"/>
          </a:p>
          <a:p>
            <a:r>
              <a:rPr lang="es-MX" sz="2000" dirty="0"/>
              <a:t>I: Girá 90° a la izquierda.</a:t>
            </a:r>
            <a:br>
              <a:rPr lang="es-MX" sz="2000" dirty="0"/>
            </a:br>
            <a:r>
              <a:rPr lang="es-MX" sz="2000" dirty="0"/>
              <a:t>D: Girá 90° a la derecha.</a:t>
            </a:r>
            <a:br>
              <a:rPr lang="es-MX" sz="2000" dirty="0"/>
            </a:br>
            <a:r>
              <a:rPr lang="es-MX" sz="2000" dirty="0"/>
              <a:t>A: Avanzá hasta el próximo cruce</a:t>
            </a:r>
          </a:p>
        </p:txBody>
      </p:sp>
      <p:pic>
        <p:nvPicPr>
          <p:cNvPr id="4" name="Imagen 3">
            <a:extLst>
              <a:ext uri="{FF2B5EF4-FFF2-40B4-BE49-F238E27FC236}">
                <a16:creationId xmlns:a16="http://schemas.microsoft.com/office/drawing/2014/main" id="{C8EC3254-DE49-9047-BDF7-B580A6E44FB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12310" y="2035926"/>
            <a:ext cx="5511719" cy="4315996"/>
          </a:xfrm>
          <a:prstGeom prst="rect">
            <a:avLst/>
          </a:prstGeom>
        </p:spPr>
      </p:pic>
      <p:sp>
        <p:nvSpPr>
          <p:cNvPr id="2" name="Rectángulo 1">
            <a:extLst>
              <a:ext uri="{FF2B5EF4-FFF2-40B4-BE49-F238E27FC236}">
                <a16:creationId xmlns:a16="http://schemas.microsoft.com/office/drawing/2014/main" id="{5C99060E-FB6B-284B-8E94-BEE7D701D00D}"/>
              </a:ext>
            </a:extLst>
          </p:cNvPr>
          <p:cNvSpPr/>
          <p:nvPr/>
        </p:nvSpPr>
        <p:spPr>
          <a:xfrm>
            <a:off x="367971" y="3797608"/>
            <a:ext cx="5511719" cy="1631216"/>
          </a:xfrm>
          <a:prstGeom prst="rect">
            <a:avLst/>
          </a:prstGeom>
        </p:spPr>
        <p:txBody>
          <a:bodyPr wrap="square">
            <a:spAutoFit/>
          </a:bodyPr>
          <a:lstStyle/>
          <a:p>
            <a:r>
              <a:rPr lang="es-MX" sz="2000" b="1" dirty="0"/>
              <a:t>PREGUNTA:</a:t>
            </a:r>
          </a:p>
          <a:p>
            <a:endParaRPr lang="es-MX" sz="2000" dirty="0"/>
          </a:p>
          <a:p>
            <a:r>
              <a:rPr lang="es-MX" sz="2000" dirty="0"/>
              <a:t>Utilizando las tres instrucciones anteriores, escribir un algoritmo que guie.a Oscar a su casa por el camino mas corto (en cantidad de instrucciones)</a:t>
            </a:r>
          </a:p>
        </p:txBody>
      </p:sp>
    </p:spTree>
    <p:extLst>
      <p:ext uri="{BB962C8B-B14F-4D97-AF65-F5344CB8AC3E}">
        <p14:creationId xmlns:p14="http://schemas.microsoft.com/office/powerpoint/2010/main" val="8860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852A435-D93C-604C-BB3E-92FFB4FD931A}"/>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Desafíos de Lógica</a:t>
            </a:r>
          </a:p>
        </p:txBody>
      </p:sp>
      <p:sp>
        <p:nvSpPr>
          <p:cNvPr id="6" name="CuadroTexto 5">
            <a:extLst>
              <a:ext uri="{FF2B5EF4-FFF2-40B4-BE49-F238E27FC236}">
                <a16:creationId xmlns:a16="http://schemas.microsoft.com/office/drawing/2014/main" id="{273307F3-D5D3-2A4A-9CE0-90A691479BE6}"/>
              </a:ext>
            </a:extLst>
          </p:cNvPr>
          <p:cNvSpPr txBox="1"/>
          <p:nvPr/>
        </p:nvSpPr>
        <p:spPr>
          <a:xfrm>
            <a:off x="646527" y="1233362"/>
            <a:ext cx="10898946" cy="3159583"/>
          </a:xfrm>
          <a:prstGeom prst="rect">
            <a:avLst/>
          </a:prstGeom>
          <a:noFill/>
        </p:spPr>
        <p:txBody>
          <a:bodyPr wrap="square">
            <a:spAutoFit/>
          </a:bodyPr>
          <a:lstStyle/>
          <a:p>
            <a:pPr>
              <a:lnSpc>
                <a:spcPct val="115000"/>
              </a:lnSpc>
            </a:pPr>
            <a:r>
              <a:rPr lang="es-ES" sz="2000" dirty="0"/>
              <a:t>Escriba un algoritmo que dé solución al Juego del paso de las ranas que ilustra la imagen, debes describir los pasos teniendo en cuenta: </a:t>
            </a:r>
          </a:p>
          <a:p>
            <a:pPr>
              <a:lnSpc>
                <a:spcPct val="115000"/>
              </a:lnSpc>
            </a:pPr>
            <a:endParaRPr lang="es-CO" sz="2000" dirty="0"/>
          </a:p>
          <a:p>
            <a:pPr marL="342900" lvl="0" indent="-342900">
              <a:lnSpc>
                <a:spcPct val="115000"/>
              </a:lnSpc>
              <a:buFont typeface="+mj-lt"/>
              <a:buAutoNum type="arabicPeriod"/>
            </a:pPr>
            <a:r>
              <a:rPr lang="es-ES" sz="2000" b="1" i="1" dirty="0"/>
              <a:t>La posición de cada Rana.</a:t>
            </a:r>
            <a:endParaRPr lang="es-CO" sz="2000" b="1" i="1" dirty="0"/>
          </a:p>
          <a:p>
            <a:pPr marL="342900" lvl="0" indent="-342900">
              <a:lnSpc>
                <a:spcPct val="115000"/>
              </a:lnSpc>
              <a:spcAft>
                <a:spcPts val="1000"/>
              </a:spcAft>
              <a:buFont typeface="+mj-lt"/>
              <a:buAutoNum type="arabicPeriod"/>
            </a:pPr>
            <a:r>
              <a:rPr lang="es-ES" sz="2000" b="1" i="1" dirty="0"/>
              <a:t>El nombre de cada Rana (Ejemplo RV1 – Rana Verde 1).</a:t>
            </a:r>
            <a:endParaRPr lang="es-CO" sz="2000" b="1" i="1" dirty="0"/>
          </a:p>
          <a:p>
            <a:pPr lvl="0">
              <a:lnSpc>
                <a:spcPct val="115000"/>
              </a:lnSpc>
              <a:spcAft>
                <a:spcPts val="1000"/>
              </a:spcAft>
            </a:pPr>
            <a:endParaRPr lang="es-CO" sz="2000" b="1" i="1" dirty="0"/>
          </a:p>
          <a:p>
            <a:pPr lvl="0">
              <a:lnSpc>
                <a:spcPct val="115000"/>
              </a:lnSpc>
              <a:spcAft>
                <a:spcPts val="1000"/>
              </a:spcAft>
            </a:pPr>
            <a:r>
              <a:rPr lang="es-ES" sz="2000" dirty="0"/>
              <a:t>La finalidad del juego es pasar las 3 ranas a ambos lados, los pasos que usted describirá serán del tipo: Mover RC1 A Posición -1, El algoritmo debe ser escrito en lenguaje natural.</a:t>
            </a:r>
            <a:endParaRPr lang="es-CO" sz="2000" dirty="0"/>
          </a:p>
        </p:txBody>
      </p:sp>
      <p:pic>
        <p:nvPicPr>
          <p:cNvPr id="7" name="Imagen 6">
            <a:extLst>
              <a:ext uri="{FF2B5EF4-FFF2-40B4-BE49-F238E27FC236}">
                <a16:creationId xmlns:a16="http://schemas.microsoft.com/office/drawing/2014/main" id="{2827C1C7-F749-4D42-8987-4F00D47D93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1412" y="4578459"/>
            <a:ext cx="7169175" cy="1974369"/>
          </a:xfrm>
          <a:prstGeom prst="rect">
            <a:avLst/>
          </a:prstGeom>
          <a:noFill/>
        </p:spPr>
      </p:pic>
    </p:spTree>
    <p:extLst>
      <p:ext uri="{BB962C8B-B14F-4D97-AF65-F5344CB8AC3E}">
        <p14:creationId xmlns:p14="http://schemas.microsoft.com/office/powerpoint/2010/main" val="24243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852A435-D93C-604C-BB3E-92FFB4FD931A}"/>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Desafíos de Lógica</a:t>
            </a:r>
          </a:p>
        </p:txBody>
      </p:sp>
      <p:sp>
        <p:nvSpPr>
          <p:cNvPr id="3" name="CuadroTexto 2">
            <a:extLst>
              <a:ext uri="{FF2B5EF4-FFF2-40B4-BE49-F238E27FC236}">
                <a16:creationId xmlns:a16="http://schemas.microsoft.com/office/drawing/2014/main" id="{44D94C08-F664-6449-B5AF-079681B9BFA3}"/>
              </a:ext>
            </a:extLst>
          </p:cNvPr>
          <p:cNvSpPr txBox="1"/>
          <p:nvPr/>
        </p:nvSpPr>
        <p:spPr>
          <a:xfrm>
            <a:off x="3146323" y="1440762"/>
            <a:ext cx="8295693" cy="4708981"/>
          </a:xfrm>
          <a:prstGeom prst="rect">
            <a:avLst/>
          </a:prstGeom>
          <a:noFill/>
        </p:spPr>
        <p:txBody>
          <a:bodyPr wrap="square">
            <a:spAutoFit/>
          </a:bodyPr>
          <a:lstStyle/>
          <a:p>
            <a:pPr algn="just"/>
            <a:r>
              <a:rPr lang="es-MX" sz="2000" dirty="0"/>
              <a:t>En una noche oscura hay cuatro hombres del lado de un rio.</a:t>
            </a:r>
          </a:p>
          <a:p>
            <a:pPr algn="just"/>
            <a:endParaRPr lang="es-MX" sz="2000" dirty="0"/>
          </a:p>
          <a:p>
            <a:pPr algn="just"/>
            <a:r>
              <a:rPr lang="es-MX" sz="2000" dirty="0"/>
              <a:t>Los cuatro deben cruzar al otro lado a través de un puente que como máximo puede sostener a dos hombres al mismo tiempo. Tienen una sola linterna. Esto obliga a que, si dos hombres cruzan al mismo tiempo, deban hacerlo juntos, a la velocidad del mas lento.</a:t>
            </a:r>
          </a:p>
          <a:p>
            <a:pPr algn="just"/>
            <a:endParaRPr lang="es-MX" sz="2000" dirty="0"/>
          </a:p>
          <a:p>
            <a:pPr algn="just"/>
            <a:r>
              <a:rPr lang="es-MX" sz="2000" dirty="0"/>
              <a:t>También obliga a que alguno de ellos vuelva para alcanzarles la linterna a los que se quedaron. Cada uno tarda una velocidad diferente en cruzar: Genio, veloz como el pensamiento, tarda 1 minuto. Pablo, rápido como su automóvil, tarda 2 minutos, Gustavo, entumecido por los fríos del Polo Norte, tarda 5 minutos. Ángel, que insiste en llevar doce cajas de cerveza, tarda 10 minutos.</a:t>
            </a:r>
          </a:p>
          <a:p>
            <a:pPr algn="just"/>
            <a:endParaRPr lang="es-MX" sz="2000" b="1" dirty="0"/>
          </a:p>
          <a:p>
            <a:pPr algn="just"/>
            <a:r>
              <a:rPr lang="es-MX" sz="2000" b="1" dirty="0"/>
              <a:t>¿En que orden deben cruzar los cuatro hombres, para tardar en total exactamente 17 minutos?</a:t>
            </a:r>
          </a:p>
        </p:txBody>
      </p:sp>
      <p:pic>
        <p:nvPicPr>
          <p:cNvPr id="9218" name="Picture 2" descr="Ver-Pensar-Hacer: un modelo para el marco del Marketing Online">
            <a:extLst>
              <a:ext uri="{FF2B5EF4-FFF2-40B4-BE49-F238E27FC236}">
                <a16:creationId xmlns:a16="http://schemas.microsoft.com/office/drawing/2014/main" id="{3BA52ED4-311C-0442-8C75-52B0436DB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922" y="836439"/>
            <a:ext cx="4616245" cy="461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46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BF0E00-1CF0-9645-B31F-433035107C77}"/>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Conceptos básicos de programación</a:t>
            </a:r>
          </a:p>
        </p:txBody>
      </p:sp>
      <p:sp>
        <p:nvSpPr>
          <p:cNvPr id="4" name="CuadroTexto 3">
            <a:extLst>
              <a:ext uri="{FF2B5EF4-FFF2-40B4-BE49-F238E27FC236}">
                <a16:creationId xmlns:a16="http://schemas.microsoft.com/office/drawing/2014/main" id="{B6EEC0BD-8C73-7747-BECC-471471D10A46}"/>
              </a:ext>
            </a:extLst>
          </p:cNvPr>
          <p:cNvSpPr txBox="1"/>
          <p:nvPr/>
        </p:nvSpPr>
        <p:spPr>
          <a:xfrm>
            <a:off x="1357022" y="1399430"/>
            <a:ext cx="9477955" cy="1015663"/>
          </a:xfrm>
          <a:prstGeom prst="rect">
            <a:avLst/>
          </a:prstGeom>
          <a:noFill/>
        </p:spPr>
        <p:txBody>
          <a:bodyPr wrap="square" rtlCol="0">
            <a:spAutoFit/>
          </a:bodyPr>
          <a:lstStyle/>
          <a:p>
            <a:r>
              <a:rPr lang="es-CO" sz="2000" b="1" dirty="0"/>
              <a:t>Qué es un computador: </a:t>
            </a:r>
            <a:r>
              <a:rPr lang="es-CO" sz="2000" dirty="0"/>
              <a:t>es una herramienta que se utiliza para representar cualquier situación de la realidad en forma de datos, estos serán introducidos a la máquina, serán procesados y luego devolverán información.</a:t>
            </a:r>
          </a:p>
        </p:txBody>
      </p:sp>
      <p:sp>
        <p:nvSpPr>
          <p:cNvPr id="5" name="CuadroTexto 4">
            <a:extLst>
              <a:ext uri="{FF2B5EF4-FFF2-40B4-BE49-F238E27FC236}">
                <a16:creationId xmlns:a16="http://schemas.microsoft.com/office/drawing/2014/main" id="{60C78176-1AAA-2643-9E59-22A91550F568}"/>
              </a:ext>
            </a:extLst>
          </p:cNvPr>
          <p:cNvSpPr txBox="1"/>
          <p:nvPr/>
        </p:nvSpPr>
        <p:spPr>
          <a:xfrm>
            <a:off x="1357021" y="3150246"/>
            <a:ext cx="4257197" cy="2554545"/>
          </a:xfrm>
          <a:prstGeom prst="rect">
            <a:avLst/>
          </a:prstGeom>
          <a:noFill/>
        </p:spPr>
        <p:txBody>
          <a:bodyPr wrap="square" rtlCol="0">
            <a:spAutoFit/>
          </a:bodyPr>
          <a:lstStyle/>
          <a:p>
            <a:r>
              <a:rPr lang="es-CO" sz="2000" b="1" dirty="0"/>
              <a:t>Situación Real:</a:t>
            </a:r>
          </a:p>
          <a:p>
            <a:endParaRPr lang="es-CO" sz="2000" dirty="0"/>
          </a:p>
          <a:p>
            <a:pPr marL="285750" indent="-285750">
              <a:buFont typeface="Arial" panose="020B0604020202020204" pitchFamily="34" charset="0"/>
              <a:buChar char="•"/>
            </a:pPr>
            <a:r>
              <a:rPr lang="es-CO" sz="2000" dirty="0"/>
              <a:t>Control de ventas en un concesionario</a:t>
            </a:r>
          </a:p>
          <a:p>
            <a:pPr marL="285750" indent="-285750">
              <a:buFont typeface="Arial" panose="020B0604020202020204" pitchFamily="34" charset="0"/>
              <a:buChar char="•"/>
            </a:pPr>
            <a:r>
              <a:rPr lang="es-CO" sz="2000" dirty="0"/>
              <a:t>Control de producción de una plantación de caña de azúcar</a:t>
            </a:r>
          </a:p>
          <a:p>
            <a:pPr marL="285750" indent="-285750">
              <a:buFont typeface="Arial" panose="020B0604020202020204" pitchFamily="34" charset="0"/>
              <a:buChar char="•"/>
            </a:pPr>
            <a:r>
              <a:rPr lang="es-CO" sz="2000" dirty="0"/>
              <a:t>Control de inventario de una hipermercado</a:t>
            </a:r>
          </a:p>
        </p:txBody>
      </p:sp>
      <p:graphicFrame>
        <p:nvGraphicFramePr>
          <p:cNvPr id="6" name="Diagrama 5">
            <a:extLst>
              <a:ext uri="{FF2B5EF4-FFF2-40B4-BE49-F238E27FC236}">
                <a16:creationId xmlns:a16="http://schemas.microsoft.com/office/drawing/2014/main" id="{B3B1E386-026B-EC42-81A4-DEF4278A7CAE}"/>
              </a:ext>
            </a:extLst>
          </p:cNvPr>
          <p:cNvGraphicFramePr/>
          <p:nvPr>
            <p:extLst>
              <p:ext uri="{D42A27DB-BD31-4B8C-83A1-F6EECF244321}">
                <p14:modId xmlns:p14="http://schemas.microsoft.com/office/powerpoint/2010/main" val="2599356989"/>
              </p:ext>
            </p:extLst>
          </p:nvPr>
        </p:nvGraphicFramePr>
        <p:xfrm>
          <a:off x="5476568" y="2772697"/>
          <a:ext cx="5430684" cy="3552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34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BF0E00-1CF0-9645-B31F-433035107C77}"/>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Conceptos básicos de programación</a:t>
            </a:r>
          </a:p>
        </p:txBody>
      </p:sp>
      <p:sp>
        <p:nvSpPr>
          <p:cNvPr id="7" name="CuadroTexto 6">
            <a:extLst>
              <a:ext uri="{FF2B5EF4-FFF2-40B4-BE49-F238E27FC236}">
                <a16:creationId xmlns:a16="http://schemas.microsoft.com/office/drawing/2014/main" id="{AE860086-4999-6144-95E2-1454CD4D0CCE}"/>
              </a:ext>
            </a:extLst>
          </p:cNvPr>
          <p:cNvSpPr txBox="1"/>
          <p:nvPr/>
        </p:nvSpPr>
        <p:spPr>
          <a:xfrm>
            <a:off x="2756451" y="1550508"/>
            <a:ext cx="8921364" cy="1200329"/>
          </a:xfrm>
          <a:prstGeom prst="rect">
            <a:avLst/>
          </a:prstGeom>
          <a:noFill/>
        </p:spPr>
        <p:txBody>
          <a:bodyPr wrap="square" rtlCol="0">
            <a:spAutoFit/>
          </a:bodyPr>
          <a:lstStyle/>
          <a:p>
            <a:pPr marL="285750" indent="-285750" algn="just">
              <a:buFont typeface="Arial" panose="020B0604020202020204" pitchFamily="34" charset="0"/>
              <a:buChar char="•"/>
            </a:pPr>
            <a:r>
              <a:rPr lang="es-CO" dirty="0"/>
              <a:t>Toda situación que puede hacer abstraída y representar en forma de datos, puede ser manejada mediante una computadora.</a:t>
            </a:r>
          </a:p>
          <a:p>
            <a:pPr marL="285750" indent="-285750" algn="just">
              <a:buFont typeface="Arial" panose="020B0604020202020204" pitchFamily="34" charset="0"/>
              <a:buChar char="•"/>
            </a:pPr>
            <a:endParaRPr lang="es-CO" dirty="0"/>
          </a:p>
          <a:p>
            <a:pPr marL="285750" indent="-285750" algn="just">
              <a:buFont typeface="Arial" panose="020B0604020202020204" pitchFamily="34" charset="0"/>
              <a:buChar char="•"/>
            </a:pPr>
            <a:r>
              <a:rPr lang="es-CO" dirty="0"/>
              <a:t>Esquema del proceso de datos:</a:t>
            </a:r>
          </a:p>
        </p:txBody>
      </p:sp>
      <p:graphicFrame>
        <p:nvGraphicFramePr>
          <p:cNvPr id="8" name="Diagrama 7">
            <a:extLst>
              <a:ext uri="{FF2B5EF4-FFF2-40B4-BE49-F238E27FC236}">
                <a16:creationId xmlns:a16="http://schemas.microsoft.com/office/drawing/2014/main" id="{C411EA2D-F4CD-C64A-B455-F22E3AB632E9}"/>
              </a:ext>
            </a:extLst>
          </p:cNvPr>
          <p:cNvGraphicFramePr/>
          <p:nvPr>
            <p:extLst>
              <p:ext uri="{D42A27DB-BD31-4B8C-83A1-F6EECF244321}">
                <p14:modId xmlns:p14="http://schemas.microsoft.com/office/powerpoint/2010/main" val="2108345181"/>
              </p:ext>
            </p:extLst>
          </p:nvPr>
        </p:nvGraphicFramePr>
        <p:xfrm>
          <a:off x="4499995" y="1960849"/>
          <a:ext cx="5418372" cy="2969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uadroTexto 8">
            <a:extLst>
              <a:ext uri="{FF2B5EF4-FFF2-40B4-BE49-F238E27FC236}">
                <a16:creationId xmlns:a16="http://schemas.microsoft.com/office/drawing/2014/main" id="{7EA6806C-AE6E-9342-B3CB-1ACF1338B439}"/>
              </a:ext>
            </a:extLst>
          </p:cNvPr>
          <p:cNvSpPr txBox="1"/>
          <p:nvPr/>
        </p:nvSpPr>
        <p:spPr>
          <a:xfrm>
            <a:off x="3261358" y="4640682"/>
            <a:ext cx="7895645" cy="1200329"/>
          </a:xfrm>
          <a:prstGeom prst="rect">
            <a:avLst/>
          </a:prstGeom>
          <a:noFill/>
        </p:spPr>
        <p:txBody>
          <a:bodyPr wrap="square" rtlCol="0">
            <a:spAutoFit/>
          </a:bodyPr>
          <a:lstStyle/>
          <a:p>
            <a:pPr algn="just"/>
            <a:r>
              <a:rPr lang="es-CO" b="1" dirty="0"/>
              <a:t>Ejemplo: </a:t>
            </a:r>
            <a:r>
              <a:rPr lang="es-CO" dirty="0"/>
              <a:t>Una situación real que podríamos representar a través de datos, es el determinar el salario que obtiene un trabajador por su actividad realizada. Los datos serían: el nombre, la identificación, número de hojas de trabajo y el valor de la hora, con esos datos luego se podrá calcular el salario que obtiene esta persona.</a:t>
            </a:r>
          </a:p>
        </p:txBody>
      </p:sp>
      <p:pic>
        <p:nvPicPr>
          <p:cNvPr id="10242" name="Picture 2" descr="La Programación Y La Tecnología Web Ilustración Vectorial Con Ordenador,  Clásico, Web, Desarrollo PNG y Vector para Descargar Gratis | Pngtree">
            <a:extLst>
              <a:ext uri="{FF2B5EF4-FFF2-40B4-BE49-F238E27FC236}">
                <a16:creationId xmlns:a16="http://schemas.microsoft.com/office/drawing/2014/main" id="{66763D8E-D4AA-A943-B66E-FC886DB1F5B5}"/>
              </a:ext>
            </a:extLst>
          </p:cNvPr>
          <p:cNvPicPr>
            <a:picLocks noChangeAspect="1" noChangeArrowheads="1"/>
          </p:cNvPicPr>
          <p:nvPr/>
        </p:nvPicPr>
        <p:blipFill>
          <a:blip r:embed="rId7">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155706" y="1771384"/>
            <a:ext cx="3315231" cy="331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83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FFD9-7369-C247-B544-DB1FFBBFFA36}"/>
              </a:ext>
            </a:extLst>
          </p:cNvPr>
          <p:cNvSpPr txBox="1">
            <a:spLocks/>
          </p:cNvSpPr>
          <p:nvPr/>
        </p:nvSpPr>
        <p:spPr>
          <a:xfrm>
            <a:off x="3714750" y="412321"/>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Introducción a Python</a:t>
            </a:r>
          </a:p>
        </p:txBody>
      </p:sp>
      <p:sp>
        <p:nvSpPr>
          <p:cNvPr id="6" name="CuadroTexto 5">
            <a:extLst>
              <a:ext uri="{FF2B5EF4-FFF2-40B4-BE49-F238E27FC236}">
                <a16:creationId xmlns:a16="http://schemas.microsoft.com/office/drawing/2014/main" id="{639AA637-70DB-4449-B6B9-69C1F1ED1A65}"/>
              </a:ext>
            </a:extLst>
          </p:cNvPr>
          <p:cNvSpPr txBox="1"/>
          <p:nvPr/>
        </p:nvSpPr>
        <p:spPr>
          <a:xfrm>
            <a:off x="910607" y="2096967"/>
            <a:ext cx="4512182" cy="3785652"/>
          </a:xfrm>
          <a:prstGeom prst="rect">
            <a:avLst/>
          </a:prstGeom>
          <a:noFill/>
        </p:spPr>
        <p:txBody>
          <a:bodyPr wrap="square" rtlCol="0">
            <a:spAutoFit/>
          </a:bodyPr>
          <a:lstStyle/>
          <a:p>
            <a:pPr marL="342900" indent="-342900">
              <a:buFont typeface="Wingdings" panose="05000000000000000000" pitchFamily="2" charset="2"/>
              <a:buChar char="ü"/>
            </a:pPr>
            <a:r>
              <a:rPr lang="es-ES" sz="2000" b="1" dirty="0">
                <a:cs typeface="Calibri"/>
              </a:rPr>
              <a:t>Pensamiento y principios computacionales</a:t>
            </a:r>
          </a:p>
          <a:p>
            <a:pPr marL="342900" indent="-342900">
              <a:buFont typeface="Wingdings" panose="05000000000000000000" pitchFamily="2" charset="2"/>
              <a:buChar char="ü"/>
            </a:pPr>
            <a:r>
              <a:rPr lang="es-ES" sz="2000" b="1" dirty="0">
                <a:cs typeface="Calibri"/>
              </a:rPr>
              <a:t>Conceptos básicos de programación</a:t>
            </a:r>
          </a:p>
          <a:p>
            <a:pPr marL="342900" indent="-342900">
              <a:buFont typeface="Wingdings" panose="05000000000000000000" pitchFamily="2" charset="2"/>
              <a:buChar char="ü"/>
            </a:pPr>
            <a:r>
              <a:rPr lang="es-ES" sz="2000" b="1" dirty="0">
                <a:cs typeface="Calibri"/>
              </a:rPr>
              <a:t>Ciclo de vida del software</a:t>
            </a:r>
          </a:p>
          <a:p>
            <a:pPr marL="342900" indent="-342900">
              <a:buFont typeface="Wingdings" panose="05000000000000000000" pitchFamily="2" charset="2"/>
              <a:buChar char="ü"/>
            </a:pPr>
            <a:r>
              <a:rPr lang="es-ES" sz="2000" b="1" dirty="0">
                <a:cs typeface="Calibri"/>
              </a:rPr>
              <a:t>Introducción a Python</a:t>
            </a:r>
          </a:p>
          <a:p>
            <a:pPr marL="342900" indent="-342900">
              <a:buFont typeface="Wingdings" panose="05000000000000000000" pitchFamily="2" charset="2"/>
              <a:buChar char="ü"/>
            </a:pPr>
            <a:r>
              <a:rPr lang="es-ES" sz="2000" b="1" dirty="0">
                <a:cs typeface="Calibri"/>
              </a:rPr>
              <a:t>Entorno de trabajo</a:t>
            </a:r>
          </a:p>
          <a:p>
            <a:pPr marL="342900" indent="-342900">
              <a:buFont typeface="Wingdings" panose="05000000000000000000" pitchFamily="2" charset="2"/>
              <a:buChar char="ü"/>
            </a:pPr>
            <a:r>
              <a:rPr lang="es-ES" sz="2000" b="1" dirty="0">
                <a:cs typeface="Calibri"/>
              </a:rPr>
              <a:t>PEP8</a:t>
            </a:r>
          </a:p>
          <a:p>
            <a:pPr marL="342900" indent="-342900">
              <a:buFont typeface="Wingdings" panose="05000000000000000000" pitchFamily="2" charset="2"/>
              <a:buChar char="ü"/>
            </a:pPr>
            <a:r>
              <a:rPr lang="es-ES" sz="2000" b="1" dirty="0">
                <a:cs typeface="Calibri"/>
              </a:rPr>
              <a:t>Expresiones y operadores</a:t>
            </a:r>
          </a:p>
          <a:p>
            <a:pPr marL="342900" indent="-342900">
              <a:buFont typeface="Wingdings" panose="05000000000000000000" pitchFamily="2" charset="2"/>
              <a:buChar char="ü"/>
            </a:pPr>
            <a:r>
              <a:rPr lang="es-ES" sz="2000" b="1" dirty="0">
                <a:cs typeface="Calibri"/>
              </a:rPr>
              <a:t>Variables en Python</a:t>
            </a:r>
          </a:p>
          <a:p>
            <a:pPr marL="342900" indent="-342900">
              <a:buFont typeface="Wingdings" panose="05000000000000000000" pitchFamily="2" charset="2"/>
              <a:buChar char="ü"/>
            </a:pPr>
            <a:r>
              <a:rPr lang="es-ES" sz="2000" b="1" dirty="0">
                <a:cs typeface="Calibri"/>
              </a:rPr>
              <a:t>Entrada y salida básica</a:t>
            </a:r>
          </a:p>
          <a:p>
            <a:pPr marL="342900" indent="-342900">
              <a:buFont typeface="Wingdings" panose="05000000000000000000" pitchFamily="2" charset="2"/>
              <a:buChar char="ü"/>
            </a:pPr>
            <a:r>
              <a:rPr lang="es-ES" sz="2000" b="1" dirty="0">
                <a:cs typeface="Calibri"/>
              </a:rPr>
              <a:t>Componente practico sesión sincrónica</a:t>
            </a:r>
          </a:p>
        </p:txBody>
      </p:sp>
      <p:sp>
        <p:nvSpPr>
          <p:cNvPr id="7" name="CuadroTexto 6">
            <a:extLst>
              <a:ext uri="{FF2B5EF4-FFF2-40B4-BE49-F238E27FC236}">
                <a16:creationId xmlns:a16="http://schemas.microsoft.com/office/drawing/2014/main" id="{4DBFB425-4233-254C-8449-BC991F262811}"/>
              </a:ext>
            </a:extLst>
          </p:cNvPr>
          <p:cNvSpPr txBox="1"/>
          <p:nvPr/>
        </p:nvSpPr>
        <p:spPr>
          <a:xfrm>
            <a:off x="6297432" y="2096967"/>
            <a:ext cx="5267675" cy="4139146"/>
          </a:xfrm>
          <a:prstGeom prst="rect">
            <a:avLst/>
          </a:prstGeom>
          <a:noFill/>
        </p:spPr>
        <p:txBody>
          <a:bodyPr wrap="square" rtlCol="0">
            <a:spAutoFit/>
          </a:bodyPr>
          <a:lstStyle/>
          <a:p>
            <a:pPr marL="520700" indent="-285750">
              <a:lnSpc>
                <a:spcPct val="100000"/>
              </a:lnSpc>
              <a:buSzPct val="143750"/>
              <a:buFont typeface="Arial" panose="020B0604020202020204" pitchFamily="34" charset="0"/>
              <a:buChar char="•"/>
              <a:tabLst>
                <a:tab pos="697865" algn="l"/>
                <a:tab pos="698500" algn="l"/>
              </a:tabLst>
            </a:pPr>
            <a:r>
              <a:rPr lang="es-MX" dirty="0"/>
              <a:t>Desarrollar un pensamiento lógico para escribir software</a:t>
            </a:r>
            <a:endParaRPr lang="es-MX" spc="-5" dirty="0">
              <a:cs typeface="Arial MT"/>
            </a:endParaRPr>
          </a:p>
          <a:p>
            <a:pPr marL="520700" indent="-285750">
              <a:lnSpc>
                <a:spcPct val="100000"/>
              </a:lnSpc>
              <a:buSzPct val="143750"/>
              <a:buFont typeface="Arial" panose="020B0604020202020204" pitchFamily="34" charset="0"/>
              <a:buChar char="•"/>
              <a:tabLst>
                <a:tab pos="697865" algn="l"/>
                <a:tab pos="698500" algn="l"/>
              </a:tabLst>
            </a:pPr>
            <a:r>
              <a:rPr lang="es-MX" spc="-5" dirty="0">
                <a:cs typeface="Arial MT"/>
              </a:rPr>
              <a:t>Identificar los principios del pensamiento computacional</a:t>
            </a:r>
          </a:p>
          <a:p>
            <a:pPr marL="520700" indent="-285750">
              <a:buSzPct val="143750"/>
              <a:buFont typeface="Arial" panose="020B0604020202020204" pitchFamily="34" charset="0"/>
              <a:buChar char="•"/>
              <a:tabLst>
                <a:tab pos="697865" algn="l"/>
                <a:tab pos="698500" algn="l"/>
              </a:tabLst>
            </a:pPr>
            <a:r>
              <a:rPr lang="es-MX" spc="-5" dirty="0"/>
              <a:t>Describir las fases del ciclo de vida del software</a:t>
            </a:r>
          </a:p>
          <a:p>
            <a:pPr marL="520700" indent="-285750">
              <a:buSzPct val="143750"/>
              <a:buFont typeface="Arial" panose="020B0604020202020204" pitchFamily="34" charset="0"/>
              <a:buChar char="•"/>
              <a:tabLst>
                <a:tab pos="697865" algn="l"/>
                <a:tab pos="698500" algn="l"/>
              </a:tabLst>
            </a:pPr>
            <a:r>
              <a:rPr lang="es-MX" spc="-5" dirty="0"/>
              <a:t>Conoce las características que hacen diferente a Python</a:t>
            </a:r>
            <a:endParaRPr lang="es-MX" spc="-5" dirty="0">
              <a:cs typeface="Arial MT"/>
            </a:endParaRPr>
          </a:p>
          <a:p>
            <a:pPr marL="520700" indent="-285750">
              <a:lnSpc>
                <a:spcPct val="100000"/>
              </a:lnSpc>
              <a:buSzPct val="143750"/>
              <a:buFont typeface="Arial" panose="020B0604020202020204" pitchFamily="34" charset="0"/>
              <a:buChar char="•"/>
              <a:tabLst>
                <a:tab pos="697865" algn="l"/>
                <a:tab pos="698500" algn="l"/>
              </a:tabLst>
            </a:pPr>
            <a:r>
              <a:rPr lang="es-MX" spc="-5" dirty="0">
                <a:cs typeface="Arial MT"/>
              </a:rPr>
              <a:t>Identificar</a:t>
            </a:r>
            <a:r>
              <a:rPr lang="es-MX" spc="-15" dirty="0">
                <a:cs typeface="Arial MT"/>
              </a:rPr>
              <a:t> </a:t>
            </a:r>
            <a:r>
              <a:rPr lang="es-MX" spc="-5" dirty="0">
                <a:cs typeface="Arial MT"/>
              </a:rPr>
              <a:t>los</a:t>
            </a:r>
            <a:r>
              <a:rPr lang="es-MX" spc="-15" dirty="0">
                <a:cs typeface="Arial MT"/>
              </a:rPr>
              <a:t> </a:t>
            </a:r>
            <a:r>
              <a:rPr lang="es-MX" spc="-5" dirty="0">
                <a:cs typeface="Arial MT"/>
              </a:rPr>
              <a:t>tipos</a:t>
            </a:r>
            <a:r>
              <a:rPr lang="es-MX" spc="-10" dirty="0">
                <a:cs typeface="Arial MT"/>
              </a:rPr>
              <a:t> </a:t>
            </a:r>
            <a:r>
              <a:rPr lang="es-MX" spc="-5" dirty="0">
                <a:cs typeface="Arial MT"/>
              </a:rPr>
              <a:t>de</a:t>
            </a:r>
            <a:r>
              <a:rPr lang="es-MX" spc="-15" dirty="0">
                <a:cs typeface="Arial MT"/>
              </a:rPr>
              <a:t> </a:t>
            </a:r>
            <a:r>
              <a:rPr lang="es-MX" dirty="0">
                <a:cs typeface="Arial MT"/>
              </a:rPr>
              <a:t>variables</a:t>
            </a:r>
            <a:r>
              <a:rPr lang="es-MX" spc="-10" dirty="0">
                <a:cs typeface="Arial MT"/>
              </a:rPr>
              <a:t> </a:t>
            </a:r>
            <a:r>
              <a:rPr lang="es-MX" dirty="0">
                <a:cs typeface="Arial MT"/>
              </a:rPr>
              <a:t>más</a:t>
            </a:r>
            <a:r>
              <a:rPr lang="es-MX" spc="-15" dirty="0">
                <a:cs typeface="Arial MT"/>
              </a:rPr>
              <a:t> </a:t>
            </a:r>
            <a:r>
              <a:rPr lang="es-MX" spc="-5" dirty="0">
                <a:cs typeface="Arial MT"/>
              </a:rPr>
              <a:t>usados</a:t>
            </a:r>
            <a:r>
              <a:rPr lang="es-MX" spc="-10" dirty="0">
                <a:cs typeface="Arial MT"/>
              </a:rPr>
              <a:t> </a:t>
            </a:r>
            <a:r>
              <a:rPr lang="es-MX" spc="-5" dirty="0">
                <a:cs typeface="Arial MT"/>
              </a:rPr>
              <a:t>en</a:t>
            </a:r>
            <a:r>
              <a:rPr lang="es-MX" spc="-15" dirty="0">
                <a:cs typeface="Arial MT"/>
              </a:rPr>
              <a:t> </a:t>
            </a:r>
            <a:r>
              <a:rPr lang="es-MX" spc="-5" dirty="0">
                <a:cs typeface="Arial MT"/>
              </a:rPr>
              <a:t>Python</a:t>
            </a:r>
            <a:endParaRPr lang="es-MX" dirty="0">
              <a:cs typeface="Arial MT"/>
            </a:endParaRPr>
          </a:p>
          <a:p>
            <a:pPr marL="520700" indent="-285750">
              <a:lnSpc>
                <a:spcPct val="100000"/>
              </a:lnSpc>
              <a:spcBef>
                <a:spcPts val="825"/>
              </a:spcBef>
              <a:buSzPct val="143750"/>
              <a:buFont typeface="Arial" panose="020B0604020202020204" pitchFamily="34" charset="0"/>
              <a:buChar char="•"/>
              <a:tabLst>
                <a:tab pos="697865" algn="l"/>
                <a:tab pos="698500" algn="l"/>
              </a:tabLst>
            </a:pPr>
            <a:r>
              <a:rPr lang="es-MX" dirty="0">
                <a:cs typeface="Arial MT"/>
              </a:rPr>
              <a:t>Modificar</a:t>
            </a:r>
            <a:r>
              <a:rPr lang="es-MX" spc="-15" dirty="0">
                <a:cs typeface="Arial MT"/>
              </a:rPr>
              <a:t> </a:t>
            </a:r>
            <a:r>
              <a:rPr lang="es-MX" spc="-5" dirty="0">
                <a:cs typeface="Arial MT"/>
              </a:rPr>
              <a:t>instrucciones</a:t>
            </a:r>
            <a:r>
              <a:rPr lang="es-MX" spc="-15" dirty="0">
                <a:cs typeface="Arial MT"/>
              </a:rPr>
              <a:t> </a:t>
            </a:r>
            <a:r>
              <a:rPr lang="es-MX" spc="-5" dirty="0">
                <a:cs typeface="Arial MT"/>
              </a:rPr>
              <a:t>en</a:t>
            </a:r>
            <a:r>
              <a:rPr lang="es-MX" spc="-15" dirty="0">
                <a:cs typeface="Arial MT"/>
              </a:rPr>
              <a:t> </a:t>
            </a:r>
            <a:r>
              <a:rPr lang="es-MX" spc="-5" dirty="0">
                <a:cs typeface="Arial MT"/>
              </a:rPr>
              <a:t>Python</a:t>
            </a:r>
            <a:r>
              <a:rPr lang="es-MX" spc="-15" dirty="0">
                <a:cs typeface="Arial MT"/>
              </a:rPr>
              <a:t> </a:t>
            </a:r>
            <a:r>
              <a:rPr lang="es-MX" spc="-5" dirty="0">
                <a:cs typeface="Arial MT"/>
              </a:rPr>
              <a:t>para</a:t>
            </a:r>
            <a:r>
              <a:rPr lang="es-MX" spc="-15" dirty="0">
                <a:cs typeface="Arial MT"/>
              </a:rPr>
              <a:t> </a:t>
            </a:r>
            <a:r>
              <a:rPr lang="es-MX" dirty="0">
                <a:cs typeface="Arial MT"/>
              </a:rPr>
              <a:t>resolver</a:t>
            </a:r>
            <a:r>
              <a:rPr lang="es-MX" spc="-15" dirty="0">
                <a:cs typeface="Arial MT"/>
              </a:rPr>
              <a:t> </a:t>
            </a:r>
            <a:r>
              <a:rPr lang="es-MX" spc="-5" dirty="0">
                <a:cs typeface="Arial MT"/>
              </a:rPr>
              <a:t>problemas</a:t>
            </a:r>
            <a:r>
              <a:rPr lang="es-MX" spc="-15" dirty="0">
                <a:cs typeface="Arial MT"/>
              </a:rPr>
              <a:t> </a:t>
            </a:r>
            <a:r>
              <a:rPr lang="es-MX" spc="-5" dirty="0">
                <a:cs typeface="Arial MT"/>
              </a:rPr>
              <a:t>específicos</a:t>
            </a:r>
            <a:endParaRPr lang="es-MX" dirty="0">
              <a:cs typeface="Arial MT"/>
            </a:endParaRPr>
          </a:p>
          <a:p>
            <a:pPr marL="520700" marR="455295" indent="-285750">
              <a:lnSpc>
                <a:spcPct val="91200"/>
              </a:lnSpc>
              <a:spcBef>
                <a:spcPts val="1065"/>
              </a:spcBef>
              <a:buSzPct val="143750"/>
              <a:buFont typeface="Arial" panose="020B0604020202020204" pitchFamily="34" charset="0"/>
              <a:buChar char="•"/>
              <a:tabLst>
                <a:tab pos="697865" algn="l"/>
                <a:tab pos="698500" algn="l"/>
              </a:tabLst>
            </a:pPr>
            <a:r>
              <a:rPr lang="es-MX" spc="-5" dirty="0">
                <a:cs typeface="Arial MT"/>
              </a:rPr>
              <a:t>Crear </a:t>
            </a:r>
            <a:r>
              <a:rPr lang="es-MX" dirty="0">
                <a:cs typeface="Arial MT"/>
              </a:rPr>
              <a:t>variables </a:t>
            </a:r>
            <a:r>
              <a:rPr lang="es-MX" spc="-5" dirty="0">
                <a:cs typeface="Arial MT"/>
              </a:rPr>
              <a:t>que </a:t>
            </a:r>
            <a:r>
              <a:rPr lang="es-MX" dirty="0">
                <a:cs typeface="Arial MT"/>
              </a:rPr>
              <a:t>representen </a:t>
            </a:r>
            <a:r>
              <a:rPr lang="es-MX" spc="-5" dirty="0">
                <a:cs typeface="Arial MT"/>
              </a:rPr>
              <a:t>diferentes tipos de datos </a:t>
            </a:r>
            <a:r>
              <a:rPr lang="es-MX" dirty="0">
                <a:cs typeface="Arial MT"/>
              </a:rPr>
              <a:t>y </a:t>
            </a:r>
            <a:r>
              <a:rPr lang="es-MX" spc="-5" dirty="0">
                <a:cs typeface="Arial MT"/>
              </a:rPr>
              <a:t>hacer </a:t>
            </a:r>
            <a:r>
              <a:rPr lang="es-MX" spc="-430" dirty="0">
                <a:cs typeface="Arial MT"/>
              </a:rPr>
              <a:t> </a:t>
            </a:r>
            <a:r>
              <a:rPr lang="es-MX" spc="-5" dirty="0">
                <a:cs typeface="Arial MT"/>
              </a:rPr>
              <a:t>operaciones</a:t>
            </a:r>
            <a:r>
              <a:rPr lang="es-MX" spc="-10" dirty="0">
                <a:cs typeface="Arial MT"/>
              </a:rPr>
              <a:t> </a:t>
            </a:r>
            <a:r>
              <a:rPr lang="es-MX" dirty="0">
                <a:cs typeface="Arial MT"/>
              </a:rPr>
              <a:t>sobre</a:t>
            </a:r>
            <a:r>
              <a:rPr lang="es-MX" spc="-5" dirty="0">
                <a:cs typeface="Arial MT"/>
              </a:rPr>
              <a:t> </a:t>
            </a:r>
            <a:r>
              <a:rPr lang="es-MX" dirty="0">
                <a:cs typeface="Arial MT"/>
              </a:rPr>
              <a:t>sus</a:t>
            </a:r>
            <a:r>
              <a:rPr lang="es-MX" spc="-5" dirty="0">
                <a:cs typeface="Arial MT"/>
              </a:rPr>
              <a:t> </a:t>
            </a:r>
            <a:r>
              <a:rPr lang="es-MX" dirty="0">
                <a:cs typeface="Arial MT"/>
              </a:rPr>
              <a:t>valores</a:t>
            </a:r>
          </a:p>
        </p:txBody>
      </p:sp>
      <p:sp>
        <p:nvSpPr>
          <p:cNvPr id="8" name="Rectángulo 7">
            <a:extLst>
              <a:ext uri="{FF2B5EF4-FFF2-40B4-BE49-F238E27FC236}">
                <a16:creationId xmlns:a16="http://schemas.microsoft.com/office/drawing/2014/main" id="{C7068F13-99A6-4F45-9EC0-283A36F70EAF}"/>
              </a:ext>
            </a:extLst>
          </p:cNvPr>
          <p:cNvSpPr/>
          <p:nvPr/>
        </p:nvSpPr>
        <p:spPr>
          <a:xfrm>
            <a:off x="2344679" y="1357869"/>
            <a:ext cx="1151149" cy="461665"/>
          </a:xfrm>
          <a:prstGeom prst="rect">
            <a:avLst/>
          </a:prstGeom>
        </p:spPr>
        <p:txBody>
          <a:bodyPr wrap="none">
            <a:spAutoFit/>
          </a:bodyPr>
          <a:lstStyle/>
          <a:p>
            <a:r>
              <a:rPr lang="es-ES_tradnl" sz="2400" b="1" dirty="0">
                <a:solidFill>
                  <a:srgbClr val="FC671A"/>
                </a:solidFill>
              </a:rPr>
              <a:t>Agenda</a:t>
            </a:r>
            <a:endParaRPr lang="es-CO" sz="2400" b="1" dirty="0"/>
          </a:p>
        </p:txBody>
      </p:sp>
      <p:sp>
        <p:nvSpPr>
          <p:cNvPr id="9" name="Rectángulo 8">
            <a:extLst>
              <a:ext uri="{FF2B5EF4-FFF2-40B4-BE49-F238E27FC236}">
                <a16:creationId xmlns:a16="http://schemas.microsoft.com/office/drawing/2014/main" id="{7810F0D8-A043-B340-87C1-A576956C4EEA}"/>
              </a:ext>
            </a:extLst>
          </p:cNvPr>
          <p:cNvSpPr/>
          <p:nvPr/>
        </p:nvSpPr>
        <p:spPr>
          <a:xfrm>
            <a:off x="8229089" y="1364016"/>
            <a:ext cx="1404359" cy="461665"/>
          </a:xfrm>
          <a:prstGeom prst="rect">
            <a:avLst/>
          </a:prstGeom>
        </p:spPr>
        <p:txBody>
          <a:bodyPr wrap="none">
            <a:spAutoFit/>
          </a:bodyPr>
          <a:lstStyle/>
          <a:p>
            <a:r>
              <a:rPr lang="es-ES_tradnl" sz="2400" b="1" dirty="0">
                <a:solidFill>
                  <a:srgbClr val="FC671A"/>
                </a:solidFill>
              </a:rPr>
              <a:t>Objetivos</a:t>
            </a:r>
            <a:endParaRPr lang="es-CO" sz="2400" b="1" dirty="0"/>
          </a:p>
        </p:txBody>
      </p:sp>
    </p:spTree>
    <p:extLst>
      <p:ext uri="{BB962C8B-B14F-4D97-AF65-F5344CB8AC3E}">
        <p14:creationId xmlns:p14="http://schemas.microsoft.com/office/powerpoint/2010/main" val="92038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BF0E00-1CF0-9645-B31F-433035107C77}"/>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Conceptos básicos de programación</a:t>
            </a:r>
          </a:p>
        </p:txBody>
      </p:sp>
      <p:sp>
        <p:nvSpPr>
          <p:cNvPr id="2" name="CuadroTexto 1">
            <a:extLst>
              <a:ext uri="{FF2B5EF4-FFF2-40B4-BE49-F238E27FC236}">
                <a16:creationId xmlns:a16="http://schemas.microsoft.com/office/drawing/2014/main" id="{697F1CC0-0917-7A40-8E35-078EAAF89DC4}"/>
              </a:ext>
            </a:extLst>
          </p:cNvPr>
          <p:cNvSpPr txBox="1"/>
          <p:nvPr/>
        </p:nvSpPr>
        <p:spPr>
          <a:xfrm>
            <a:off x="812358" y="1443298"/>
            <a:ext cx="10567283" cy="3785652"/>
          </a:xfrm>
          <a:prstGeom prst="rect">
            <a:avLst/>
          </a:prstGeom>
          <a:noFill/>
        </p:spPr>
        <p:txBody>
          <a:bodyPr wrap="square" rtlCol="0">
            <a:spAutoFit/>
          </a:bodyPr>
          <a:lstStyle/>
          <a:p>
            <a:pPr marL="285750" indent="-285750" algn="just">
              <a:buFont typeface="Arial" panose="020B0604020202020204" pitchFamily="34" charset="0"/>
              <a:buChar char="•"/>
            </a:pPr>
            <a:r>
              <a:rPr lang="es-CO" sz="2000" dirty="0"/>
              <a:t>La forma en que vamos a ingresar tanto los datos de entrada, como los procedimientos a la máquina, es a través de lo que se conoce como el con el nombre del programa.  </a:t>
            </a:r>
          </a:p>
          <a:p>
            <a:pPr algn="just"/>
            <a:endParaRPr lang="es-CO" sz="2000" dirty="0"/>
          </a:p>
          <a:p>
            <a:pPr algn="just"/>
            <a:r>
              <a:rPr lang="es-CO" sz="2000" b="1" dirty="0"/>
              <a:t>¿Qué es un programa?</a:t>
            </a:r>
          </a:p>
          <a:p>
            <a:pPr algn="just"/>
            <a:r>
              <a:rPr lang="es-CO" sz="2000" dirty="0"/>
              <a:t>Un programa hace que una computadora sea utilizable. Sin un programa, una computadora, incluso la más poderosa, no es más que un objeto.</a:t>
            </a:r>
          </a:p>
          <a:p>
            <a:pPr algn="just"/>
            <a:endParaRPr lang="es-CO" sz="2000" dirty="0"/>
          </a:p>
          <a:p>
            <a:pPr algn="just"/>
            <a:r>
              <a:rPr lang="es-CO" sz="2000" dirty="0"/>
              <a:t>Los computadores contemporáneos sólo pueden evaluar los resultados de operaciones muy fundamentales como: sumar o dividir, pero pueden hacerlo muy rápido y pueden repetir estas </a:t>
            </a:r>
          </a:p>
          <a:p>
            <a:pPr algn="just"/>
            <a:r>
              <a:rPr lang="es-CO" sz="2000" dirty="0"/>
              <a:t>		acciones prácticamente cualquier cantidad de veces. Entonces, para llegar a la			definición de programa veamos un ejemplo: </a:t>
            </a:r>
          </a:p>
          <a:p>
            <a:pPr algn="just"/>
            <a:endParaRPr lang="es-CO" sz="2000" dirty="0"/>
          </a:p>
        </p:txBody>
      </p:sp>
      <p:pic>
        <p:nvPicPr>
          <p:cNvPr id="11266" name="Picture 2" descr="Programación - Iconos gratis de interfaz">
            <a:extLst>
              <a:ext uri="{FF2B5EF4-FFF2-40B4-BE49-F238E27FC236}">
                <a16:creationId xmlns:a16="http://schemas.microsoft.com/office/drawing/2014/main" id="{8A82F8BD-659B-4C48-A7EE-342BB35AE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35" y="4525617"/>
            <a:ext cx="1736475" cy="1736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A942F98C-0E18-E948-834C-13A29D898B04}"/>
              </a:ext>
            </a:extLst>
          </p:cNvPr>
          <p:cNvSpPr/>
          <p:nvPr/>
        </p:nvSpPr>
        <p:spPr>
          <a:xfrm>
            <a:off x="2690191" y="5060759"/>
            <a:ext cx="7352306" cy="707886"/>
          </a:xfrm>
          <a:prstGeom prst="rect">
            <a:avLst/>
          </a:prstGeom>
        </p:spPr>
        <p:txBody>
          <a:bodyPr wrap="square">
            <a:spAutoFit/>
          </a:bodyPr>
          <a:lstStyle/>
          <a:p>
            <a:pPr algn="just"/>
            <a:r>
              <a:rPr lang="es-CO" sz="2000" dirty="0"/>
              <a:t>Se quiere saber la velocidad promedio que se alcanzó durante un largo viaje, se sabe la distancia, el tiempo y se necesita la velocidad.</a:t>
            </a:r>
          </a:p>
        </p:txBody>
      </p:sp>
    </p:spTree>
    <p:extLst>
      <p:ext uri="{BB962C8B-B14F-4D97-AF65-F5344CB8AC3E}">
        <p14:creationId xmlns:p14="http://schemas.microsoft.com/office/powerpoint/2010/main" val="104706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BF0E00-1CF0-9645-B31F-433035107C77}"/>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Conceptos básicos de programación</a:t>
            </a:r>
          </a:p>
        </p:txBody>
      </p:sp>
      <p:sp>
        <p:nvSpPr>
          <p:cNvPr id="6" name="CuadroTexto 5">
            <a:extLst>
              <a:ext uri="{FF2B5EF4-FFF2-40B4-BE49-F238E27FC236}">
                <a16:creationId xmlns:a16="http://schemas.microsoft.com/office/drawing/2014/main" id="{9042676D-B541-B34E-96A5-882F5E2E6878}"/>
              </a:ext>
            </a:extLst>
          </p:cNvPr>
          <p:cNvSpPr txBox="1"/>
          <p:nvPr/>
        </p:nvSpPr>
        <p:spPr>
          <a:xfrm>
            <a:off x="1248697" y="1544869"/>
            <a:ext cx="9694606" cy="4524315"/>
          </a:xfrm>
          <a:prstGeom prst="rect">
            <a:avLst/>
          </a:prstGeom>
          <a:noFill/>
        </p:spPr>
        <p:txBody>
          <a:bodyPr wrap="square" rtlCol="0">
            <a:spAutoFit/>
          </a:bodyPr>
          <a:lstStyle/>
          <a:p>
            <a:pPr algn="just"/>
            <a:r>
              <a:rPr lang="es-CO" dirty="0"/>
              <a:t>El computador podrá calcular esto, pero no es consciente de cosas como la distancia, la velocidad o el tiempo. Por lo tanto, es necesario instruir a la computadora para que:</a:t>
            </a:r>
          </a:p>
          <a:p>
            <a:pPr algn="just"/>
            <a:endParaRPr lang="es-CO" dirty="0"/>
          </a:p>
          <a:p>
            <a:pPr marL="285750" indent="-285750" algn="just">
              <a:buFont typeface="Arial" panose="020B0604020202020204" pitchFamily="34" charset="0"/>
              <a:buChar char="•"/>
            </a:pPr>
            <a:r>
              <a:rPr lang="es-CO" dirty="0"/>
              <a:t>Acepte un número que representa la distancia.</a:t>
            </a:r>
          </a:p>
          <a:p>
            <a:pPr marL="285750" indent="-285750" algn="just">
              <a:buFont typeface="Arial" panose="020B0604020202020204" pitchFamily="34" charset="0"/>
              <a:buChar char="•"/>
            </a:pPr>
            <a:r>
              <a:rPr lang="es-CO" dirty="0"/>
              <a:t>Acepte un número que represente el tiempo de viaje.</a:t>
            </a:r>
          </a:p>
          <a:p>
            <a:pPr marL="285750" indent="-285750" algn="just">
              <a:buFont typeface="Arial" panose="020B0604020202020204" pitchFamily="34" charset="0"/>
              <a:buChar char="•"/>
            </a:pPr>
            <a:r>
              <a:rPr lang="es-CO" dirty="0"/>
              <a:t>Divida el valor anterior por el segundo y almacene el resultado en la memoria.</a:t>
            </a:r>
          </a:p>
          <a:p>
            <a:pPr marL="285750" indent="-285750" algn="just">
              <a:buFont typeface="Arial" panose="020B0604020202020204" pitchFamily="34" charset="0"/>
              <a:buChar char="•"/>
            </a:pPr>
            <a:r>
              <a:rPr lang="es-CO" dirty="0"/>
              <a:t>Muestra el resultado (representando la velocidad promedio) en un formato legible.</a:t>
            </a:r>
          </a:p>
          <a:p>
            <a:pPr algn="just"/>
            <a:endParaRPr lang="es-CO" dirty="0"/>
          </a:p>
          <a:p>
            <a:pPr algn="just"/>
            <a:r>
              <a:rPr lang="es-CO" dirty="0"/>
              <a:t>Un programa es un conjunto de instrucciones que guían a la computadora para realizar alguna actividad o resolver algún problema. </a:t>
            </a:r>
          </a:p>
          <a:p>
            <a:pPr algn="just"/>
            <a:endParaRPr lang="es-CO" dirty="0"/>
          </a:p>
          <a:p>
            <a:pPr algn="just"/>
            <a:r>
              <a:rPr lang="es-CO" dirty="0"/>
              <a:t>Un programa se compone de:</a:t>
            </a:r>
          </a:p>
          <a:p>
            <a:pPr algn="just"/>
            <a:endParaRPr lang="es-CO" dirty="0"/>
          </a:p>
          <a:p>
            <a:pPr marL="285750" indent="-285750" algn="just">
              <a:buFont typeface="Arial" panose="020B0604020202020204" pitchFamily="34" charset="0"/>
              <a:buChar char="•"/>
            </a:pPr>
            <a:r>
              <a:rPr lang="es-CO" dirty="0"/>
              <a:t>Estructuras de datos</a:t>
            </a:r>
          </a:p>
          <a:p>
            <a:pPr marL="285750" indent="-285750" algn="just">
              <a:buFont typeface="Arial" panose="020B0604020202020204" pitchFamily="34" charset="0"/>
              <a:buChar char="•"/>
            </a:pPr>
            <a:r>
              <a:rPr lang="es-CO" dirty="0"/>
              <a:t>Operaciones primitivas elementales</a:t>
            </a:r>
          </a:p>
          <a:p>
            <a:pPr marL="285750" indent="-285750" algn="just">
              <a:buFont typeface="Arial" panose="020B0604020202020204" pitchFamily="34" charset="0"/>
              <a:buChar char="•"/>
            </a:pPr>
            <a:r>
              <a:rPr lang="es-CO" dirty="0"/>
              <a:t>Estructuras de control</a:t>
            </a:r>
          </a:p>
        </p:txBody>
      </p:sp>
      <p:pic>
        <p:nvPicPr>
          <p:cNvPr id="12290" name="Picture 2" descr="Related Wallpapers - Software De Programacion Png Transparent PNG - 370x370  - Free Download on NicePNG">
            <a:extLst>
              <a:ext uri="{FF2B5EF4-FFF2-40B4-BE49-F238E27FC236}">
                <a16:creationId xmlns:a16="http://schemas.microsoft.com/office/drawing/2014/main" id="{821AC4BD-4E1F-4B4C-8FB5-BBD312113625}"/>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853319" y="4147284"/>
            <a:ext cx="5247861" cy="263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56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BF0E00-1CF0-9645-B31F-433035107C77}"/>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Conceptos básicos de programación</a:t>
            </a:r>
          </a:p>
        </p:txBody>
      </p:sp>
      <p:sp>
        <p:nvSpPr>
          <p:cNvPr id="4" name="CuadroTexto 3">
            <a:extLst>
              <a:ext uri="{FF2B5EF4-FFF2-40B4-BE49-F238E27FC236}">
                <a16:creationId xmlns:a16="http://schemas.microsoft.com/office/drawing/2014/main" id="{840FF612-A3C1-FB49-89B8-AB9E6F90DEFA}"/>
              </a:ext>
            </a:extLst>
          </p:cNvPr>
          <p:cNvSpPr txBox="1"/>
          <p:nvPr/>
        </p:nvSpPr>
        <p:spPr>
          <a:xfrm>
            <a:off x="633377" y="1697579"/>
            <a:ext cx="8057399" cy="1323439"/>
          </a:xfrm>
          <a:prstGeom prst="rect">
            <a:avLst/>
          </a:prstGeom>
          <a:noFill/>
          <a:ln>
            <a:noFill/>
          </a:ln>
        </p:spPr>
        <p:txBody>
          <a:bodyPr wrap="square">
            <a:spAutoFit/>
          </a:bodyPr>
          <a:lstStyle/>
          <a:p>
            <a:pPr algn="just"/>
            <a:r>
              <a:rPr lang="es-MX" sz="2000" dirty="0"/>
              <a:t>Es un lenguaje formal que, mediante una serie de instrucciones, le permite a un programador escribir un conjunto de órdenes, acciones consecutivas, datos y algoritmos para, de esa forma, crear programas que controlen el comportamiento físico y lógico de una máquina.</a:t>
            </a:r>
          </a:p>
        </p:txBody>
      </p:sp>
      <p:sp>
        <p:nvSpPr>
          <p:cNvPr id="8" name="CuadroTexto 7">
            <a:extLst>
              <a:ext uri="{FF2B5EF4-FFF2-40B4-BE49-F238E27FC236}">
                <a16:creationId xmlns:a16="http://schemas.microsoft.com/office/drawing/2014/main" id="{3FB78B9D-856D-8C47-ABE6-9BED71038159}"/>
              </a:ext>
            </a:extLst>
          </p:cNvPr>
          <p:cNvSpPr txBox="1"/>
          <p:nvPr/>
        </p:nvSpPr>
        <p:spPr>
          <a:xfrm>
            <a:off x="629402" y="3647377"/>
            <a:ext cx="7851824" cy="1015663"/>
          </a:xfrm>
          <a:prstGeom prst="rect">
            <a:avLst/>
          </a:prstGeom>
          <a:noFill/>
        </p:spPr>
        <p:txBody>
          <a:bodyPr wrap="square">
            <a:spAutoFit/>
          </a:bodyPr>
          <a:lstStyle/>
          <a:p>
            <a:r>
              <a:rPr lang="es-MX" sz="2000" dirty="0"/>
              <a:t>El lenguaje de programación es la base para construir todas las aplicaciones digitales que se utilizan en el día a día y se clasifican en dos tipos principales: lenguaje de bajo nivel y de alto nivel</a:t>
            </a:r>
          </a:p>
        </p:txBody>
      </p:sp>
      <p:sp>
        <p:nvSpPr>
          <p:cNvPr id="9" name="CuadroTexto 8">
            <a:extLst>
              <a:ext uri="{FF2B5EF4-FFF2-40B4-BE49-F238E27FC236}">
                <a16:creationId xmlns:a16="http://schemas.microsoft.com/office/drawing/2014/main" id="{857DB6AA-B109-4C4D-9468-D932C50A5A1F}"/>
              </a:ext>
            </a:extLst>
          </p:cNvPr>
          <p:cNvSpPr txBox="1"/>
          <p:nvPr/>
        </p:nvSpPr>
        <p:spPr>
          <a:xfrm>
            <a:off x="629402" y="4827734"/>
            <a:ext cx="4289508" cy="923330"/>
          </a:xfrm>
          <a:prstGeom prst="rect">
            <a:avLst/>
          </a:prstGeom>
          <a:noFill/>
        </p:spPr>
        <p:txBody>
          <a:bodyPr wrap="square">
            <a:spAutoFit/>
          </a:bodyPr>
          <a:lstStyle/>
          <a:p>
            <a:r>
              <a:rPr lang="es-MX" b="1" i="1" dirty="0"/>
              <a:t>Lenguaje de programación de bajo nivel</a:t>
            </a:r>
            <a:br>
              <a:rPr lang="es-MX" dirty="0"/>
            </a:br>
            <a:r>
              <a:rPr lang="es-MX" dirty="0"/>
              <a:t>Son lenguajes totalmente orientados a la máquina.</a:t>
            </a:r>
          </a:p>
        </p:txBody>
      </p:sp>
      <p:sp>
        <p:nvSpPr>
          <p:cNvPr id="10" name="CuadroTexto 9">
            <a:extLst>
              <a:ext uri="{FF2B5EF4-FFF2-40B4-BE49-F238E27FC236}">
                <a16:creationId xmlns:a16="http://schemas.microsoft.com/office/drawing/2014/main" id="{AE60172A-A7BB-9E49-B86E-29069D4CB33B}"/>
              </a:ext>
            </a:extLst>
          </p:cNvPr>
          <p:cNvSpPr txBox="1"/>
          <p:nvPr/>
        </p:nvSpPr>
        <p:spPr>
          <a:xfrm>
            <a:off x="3426577" y="5607006"/>
            <a:ext cx="5732585" cy="923330"/>
          </a:xfrm>
          <a:prstGeom prst="rect">
            <a:avLst/>
          </a:prstGeom>
          <a:noFill/>
        </p:spPr>
        <p:txBody>
          <a:bodyPr wrap="square">
            <a:spAutoFit/>
          </a:bodyPr>
          <a:lstStyle/>
          <a:p>
            <a:r>
              <a:rPr lang="es-MX" b="1" i="1" dirty="0"/>
              <a:t>Lenguaje de programación de alto nivel</a:t>
            </a:r>
            <a:br>
              <a:rPr lang="es-MX" dirty="0"/>
            </a:br>
            <a:r>
              <a:rPr lang="es-MX" dirty="0"/>
              <a:t>Tienen como objetivo facilitar el trabajo del programador, ya que utilizan unas instrucciones más fáciles de entender.</a:t>
            </a:r>
          </a:p>
        </p:txBody>
      </p:sp>
      <p:sp>
        <p:nvSpPr>
          <p:cNvPr id="11" name="Rectángulo 10">
            <a:extLst>
              <a:ext uri="{FF2B5EF4-FFF2-40B4-BE49-F238E27FC236}">
                <a16:creationId xmlns:a16="http://schemas.microsoft.com/office/drawing/2014/main" id="{509911C6-AE5B-8C4F-BBEA-5E4E84BCA249}"/>
              </a:ext>
            </a:extLst>
          </p:cNvPr>
          <p:cNvSpPr/>
          <p:nvPr/>
        </p:nvSpPr>
        <p:spPr>
          <a:xfrm>
            <a:off x="633377" y="1214170"/>
            <a:ext cx="5095369" cy="461665"/>
          </a:xfrm>
          <a:prstGeom prst="rect">
            <a:avLst/>
          </a:prstGeom>
        </p:spPr>
        <p:txBody>
          <a:bodyPr wrap="none">
            <a:spAutoFit/>
          </a:bodyPr>
          <a:lstStyle/>
          <a:p>
            <a:r>
              <a:rPr lang="es-ES_tradnl" sz="2400" b="1" dirty="0">
                <a:solidFill>
                  <a:srgbClr val="FC671A"/>
                </a:solidFill>
              </a:rPr>
              <a:t>¿Qué es un lenguaje de programación?</a:t>
            </a:r>
            <a:endParaRPr lang="es-CO" sz="2400" b="1" dirty="0"/>
          </a:p>
        </p:txBody>
      </p:sp>
      <p:sp>
        <p:nvSpPr>
          <p:cNvPr id="12" name="Rectángulo 11">
            <a:extLst>
              <a:ext uri="{FF2B5EF4-FFF2-40B4-BE49-F238E27FC236}">
                <a16:creationId xmlns:a16="http://schemas.microsoft.com/office/drawing/2014/main" id="{20CB7153-C882-2F48-8037-E1135D12BCE7}"/>
              </a:ext>
            </a:extLst>
          </p:cNvPr>
          <p:cNvSpPr/>
          <p:nvPr/>
        </p:nvSpPr>
        <p:spPr>
          <a:xfrm>
            <a:off x="633377" y="3164463"/>
            <a:ext cx="6469913" cy="461665"/>
          </a:xfrm>
          <a:prstGeom prst="rect">
            <a:avLst/>
          </a:prstGeom>
        </p:spPr>
        <p:txBody>
          <a:bodyPr wrap="none">
            <a:spAutoFit/>
          </a:bodyPr>
          <a:lstStyle/>
          <a:p>
            <a:r>
              <a:rPr lang="es-ES_tradnl" sz="2400" b="1" dirty="0">
                <a:solidFill>
                  <a:srgbClr val="FC671A"/>
                </a:solidFill>
              </a:rPr>
              <a:t>¿Qué tipos de lenguaje de programación existen?</a:t>
            </a:r>
            <a:endParaRPr lang="es-CO" sz="2400" b="1" dirty="0"/>
          </a:p>
        </p:txBody>
      </p:sp>
      <p:pic>
        <p:nvPicPr>
          <p:cNvPr id="13314" name="Picture 2" descr="La programación hoy día - App Inventor">
            <a:extLst>
              <a:ext uri="{FF2B5EF4-FFF2-40B4-BE49-F238E27FC236}">
                <a16:creationId xmlns:a16="http://schemas.microsoft.com/office/drawing/2014/main" id="{57163921-1B5E-D44F-8A50-F91B376D9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273" y="2217057"/>
            <a:ext cx="38100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53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BD29F6-10A8-2547-8532-291CCE46D70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Ciclo de vida del Software</a:t>
            </a:r>
          </a:p>
        </p:txBody>
      </p:sp>
      <p:graphicFrame>
        <p:nvGraphicFramePr>
          <p:cNvPr id="4" name="Diagrama 3">
            <a:extLst>
              <a:ext uri="{FF2B5EF4-FFF2-40B4-BE49-F238E27FC236}">
                <a16:creationId xmlns:a16="http://schemas.microsoft.com/office/drawing/2014/main" id="{9D37686F-1DD7-A94B-A062-3CF88849CB8A}"/>
              </a:ext>
            </a:extLst>
          </p:cNvPr>
          <p:cNvGraphicFramePr/>
          <p:nvPr>
            <p:extLst>
              <p:ext uri="{D42A27DB-BD31-4B8C-83A1-F6EECF244321}">
                <p14:modId xmlns:p14="http://schemas.microsoft.com/office/powerpoint/2010/main" val="3356144365"/>
              </p:ext>
            </p:extLst>
          </p:nvPr>
        </p:nvGraphicFramePr>
        <p:xfrm>
          <a:off x="-1558456" y="1067026"/>
          <a:ext cx="10320793" cy="5597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a:extLst>
              <a:ext uri="{FF2B5EF4-FFF2-40B4-BE49-F238E27FC236}">
                <a16:creationId xmlns:a16="http://schemas.microsoft.com/office/drawing/2014/main" id="{8F661475-CA2E-134B-AE1E-2274ACD1B3FD}"/>
              </a:ext>
            </a:extLst>
          </p:cNvPr>
          <p:cNvSpPr txBox="1"/>
          <p:nvPr/>
        </p:nvSpPr>
        <p:spPr>
          <a:xfrm>
            <a:off x="4426225" y="1152941"/>
            <a:ext cx="3355451" cy="646331"/>
          </a:xfrm>
          <a:prstGeom prst="rect">
            <a:avLst/>
          </a:prstGeom>
          <a:noFill/>
        </p:spPr>
        <p:txBody>
          <a:bodyPr wrap="square" rtlCol="0">
            <a:spAutoFit/>
          </a:bodyPr>
          <a:lstStyle/>
          <a:p>
            <a:pPr algn="ctr"/>
            <a:r>
              <a:rPr lang="es-CO" dirty="0"/>
              <a:t>Las etapas del desarrollo de software más comunes son:</a:t>
            </a:r>
          </a:p>
        </p:txBody>
      </p:sp>
      <p:pic>
        <p:nvPicPr>
          <p:cNvPr id="14338" name="Picture 2" descr="Ciclo de vida de los documentos ¿Qué es y cómo se gestiona?">
            <a:extLst>
              <a:ext uri="{FF2B5EF4-FFF2-40B4-BE49-F238E27FC236}">
                <a16:creationId xmlns:a16="http://schemas.microsoft.com/office/drawing/2014/main" id="{7857262F-EADE-0842-9AB9-9B06EE45FC0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5882" y="1728586"/>
            <a:ext cx="6356118" cy="406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51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540F23-5AD6-0E4D-8BBA-92B1E6872A59}"/>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Introducción a Python</a:t>
            </a:r>
          </a:p>
        </p:txBody>
      </p:sp>
      <p:sp>
        <p:nvSpPr>
          <p:cNvPr id="5" name="Rectángulo 4">
            <a:extLst>
              <a:ext uri="{FF2B5EF4-FFF2-40B4-BE49-F238E27FC236}">
                <a16:creationId xmlns:a16="http://schemas.microsoft.com/office/drawing/2014/main" id="{0B4DD892-7A41-AC47-86AB-546C3EA8115E}"/>
              </a:ext>
            </a:extLst>
          </p:cNvPr>
          <p:cNvSpPr/>
          <p:nvPr/>
        </p:nvSpPr>
        <p:spPr>
          <a:xfrm>
            <a:off x="852385" y="1145591"/>
            <a:ext cx="2334806" cy="461665"/>
          </a:xfrm>
          <a:prstGeom prst="rect">
            <a:avLst/>
          </a:prstGeom>
        </p:spPr>
        <p:txBody>
          <a:bodyPr wrap="none">
            <a:spAutoFit/>
          </a:bodyPr>
          <a:lstStyle/>
          <a:p>
            <a:r>
              <a:rPr lang="es-ES_tradnl" sz="2400" b="1" dirty="0">
                <a:solidFill>
                  <a:srgbClr val="FC671A"/>
                </a:solidFill>
              </a:rPr>
              <a:t>¿Qué es Python?</a:t>
            </a:r>
            <a:endParaRPr lang="es-CO" sz="2400" b="1" dirty="0"/>
          </a:p>
        </p:txBody>
      </p:sp>
      <p:pic>
        <p:nvPicPr>
          <p:cNvPr id="15362" name="Picture 2" descr="Iconos Python - Descarga gratis, PNG y vector">
            <a:extLst>
              <a:ext uri="{FF2B5EF4-FFF2-40B4-BE49-F238E27FC236}">
                <a16:creationId xmlns:a16="http://schemas.microsoft.com/office/drawing/2014/main" id="{20ECE340-C775-9543-AB71-23E235F27C7F}"/>
              </a:ext>
            </a:extLst>
          </p:cNvPr>
          <p:cNvPicPr>
            <a:picLocks noChangeAspect="1" noChangeArrowheads="1"/>
          </p:cNvPicPr>
          <p:nvPr/>
        </p:nvPicPr>
        <p:blipFill>
          <a:blip r:embed="rId2">
            <a:lum bright="70000" contrast="-70000"/>
            <a:alphaModFix amt="35000"/>
            <a:extLst>
              <a:ext uri="{28A0092B-C50C-407E-A947-70E740481C1C}">
                <a14:useLocalDpi xmlns:a14="http://schemas.microsoft.com/office/drawing/2010/main" val="0"/>
              </a:ext>
            </a:extLst>
          </a:blip>
          <a:srcRect/>
          <a:stretch>
            <a:fillRect/>
          </a:stretch>
        </p:blipFill>
        <p:spPr bwMode="auto">
          <a:xfrm>
            <a:off x="3225800" y="924561"/>
            <a:ext cx="5740400" cy="57404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B41CB8FE-E8F2-0D40-8AA7-4CE8C3ED9753}"/>
              </a:ext>
            </a:extLst>
          </p:cNvPr>
          <p:cNvSpPr txBox="1"/>
          <p:nvPr/>
        </p:nvSpPr>
        <p:spPr>
          <a:xfrm>
            <a:off x="852385" y="1839199"/>
            <a:ext cx="10478224" cy="4093428"/>
          </a:xfrm>
          <a:prstGeom prst="rect">
            <a:avLst/>
          </a:prstGeom>
          <a:noFill/>
        </p:spPr>
        <p:txBody>
          <a:bodyPr wrap="square" rtlCol="0">
            <a:spAutoFit/>
          </a:bodyPr>
          <a:lstStyle/>
          <a:p>
            <a:pPr marL="285750" indent="-285750">
              <a:buFont typeface="Arial" panose="020B0604020202020204" pitchFamily="34" charset="0"/>
              <a:buChar char="•"/>
            </a:pPr>
            <a:r>
              <a:rPr lang="es-CO" sz="2000" dirty="0"/>
              <a:t>Python es un lenguaje de programación sencillo, fácil de aprender, potente, de alto nivel y orientado a objetos.</a:t>
            </a:r>
          </a:p>
          <a:p>
            <a:pPr marL="285750" indent="-285750">
              <a:buFont typeface="Arial" panose="020B0604020202020204" pitchFamily="34" charset="0"/>
              <a:buChar char="•"/>
            </a:pPr>
            <a:r>
              <a:rPr lang="es-CO" sz="2000" dirty="0"/>
              <a:t>Python es también un lenguaje de scripting interpretado.</a:t>
            </a:r>
          </a:p>
          <a:p>
            <a:pPr marL="285750" indent="-285750">
              <a:buFont typeface="Arial" panose="020B0604020202020204" pitchFamily="34" charset="0"/>
              <a:buChar char="•"/>
            </a:pPr>
            <a:r>
              <a:rPr lang="es-CO" sz="2000" dirty="0"/>
              <a:t>Guido Van </a:t>
            </a:r>
            <a:r>
              <a:rPr lang="es-CO" sz="2000" dirty="0" err="1"/>
              <a:t>Rossum</a:t>
            </a:r>
            <a:r>
              <a:rPr lang="es-CO" sz="2000" dirty="0"/>
              <a:t> es conocido como el fundador de la programación en Python.</a:t>
            </a:r>
          </a:p>
          <a:p>
            <a:pPr marL="285750" indent="-285750">
              <a:buFont typeface="Arial" panose="020B0604020202020204" pitchFamily="34" charset="0"/>
              <a:buChar char="•"/>
            </a:pPr>
            <a:r>
              <a:rPr lang="es-CO" sz="2000" dirty="0"/>
              <a:t>Python es un lenguaje de programación de propósito general, dinámico, de alto nivel e interpretado.</a:t>
            </a:r>
          </a:p>
          <a:p>
            <a:pPr marL="285750" indent="-285750">
              <a:buFont typeface="Arial" panose="020B0604020202020204" pitchFamily="34" charset="0"/>
              <a:buChar char="•"/>
            </a:pPr>
            <a:r>
              <a:rPr lang="es-CO" sz="2000" dirty="0"/>
              <a:t>Es simple y fácil de aprender y proporciona muchas estructuras de datos de alto nivel.</a:t>
            </a:r>
          </a:p>
          <a:p>
            <a:pPr marL="285750" indent="-285750">
              <a:buFont typeface="Arial" panose="020B0604020202020204" pitchFamily="34" charset="0"/>
              <a:buChar char="•"/>
            </a:pPr>
            <a:r>
              <a:rPr lang="es-CO" sz="2000" dirty="0"/>
              <a:t>Python es un lenguaje de scripting fácil de aprender pero potente y versátil, lo que lo hace atractivo para el desarrollo de aplicaciones.</a:t>
            </a:r>
          </a:p>
          <a:p>
            <a:pPr marL="285750" indent="-285750">
              <a:buFont typeface="Arial" panose="020B0604020202020204" pitchFamily="34" charset="0"/>
              <a:buChar char="•"/>
            </a:pPr>
            <a:r>
              <a:rPr lang="es-CO" sz="2000" dirty="0"/>
              <a:t>La sintaxis de Python y la tipificación dinámica, junto con su naturaleza interpretada, lo convierten en un lenguaje ideal para la creación de scripts y el desarrollo rápido de aplicaciones.</a:t>
            </a:r>
          </a:p>
          <a:p>
            <a:pPr marL="285750" indent="-285750">
              <a:buFont typeface="Arial" panose="020B0604020202020204" pitchFamily="34" charset="0"/>
              <a:buChar char="•"/>
            </a:pPr>
            <a:r>
              <a:rPr lang="es-CO" sz="2000" dirty="0"/>
              <a:t>Python soporta múltiples patrones de programación, incluyendo estilos de programación orientados a objetos, imperativos y funcionales o procedimentales.</a:t>
            </a:r>
          </a:p>
        </p:txBody>
      </p:sp>
    </p:spTree>
    <p:extLst>
      <p:ext uri="{BB962C8B-B14F-4D97-AF65-F5344CB8AC3E}">
        <p14:creationId xmlns:p14="http://schemas.microsoft.com/office/powerpoint/2010/main" val="403385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4DB593-A958-1A48-956C-CD195E78E9A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Introducción a Python</a:t>
            </a:r>
          </a:p>
        </p:txBody>
      </p:sp>
      <p:sp>
        <p:nvSpPr>
          <p:cNvPr id="7" name="CuadroTexto 6">
            <a:extLst>
              <a:ext uri="{FF2B5EF4-FFF2-40B4-BE49-F238E27FC236}">
                <a16:creationId xmlns:a16="http://schemas.microsoft.com/office/drawing/2014/main" id="{655B4BAE-6BB9-CC4F-8F11-FE7D740EE09F}"/>
              </a:ext>
            </a:extLst>
          </p:cNvPr>
          <p:cNvSpPr txBox="1"/>
          <p:nvPr/>
        </p:nvSpPr>
        <p:spPr>
          <a:xfrm>
            <a:off x="760268" y="1092441"/>
            <a:ext cx="10687365" cy="1938992"/>
          </a:xfrm>
          <a:prstGeom prst="rect">
            <a:avLst/>
          </a:prstGeom>
          <a:noFill/>
        </p:spPr>
        <p:txBody>
          <a:bodyPr wrap="square" rtlCol="0">
            <a:spAutoFit/>
          </a:bodyPr>
          <a:lstStyle/>
          <a:p>
            <a:pPr marL="285750" indent="-285750" algn="just">
              <a:buFont typeface="Arial" panose="020B0604020202020204" pitchFamily="34" charset="0"/>
              <a:buChar char="•"/>
            </a:pPr>
            <a:r>
              <a:rPr lang="es-CO" sz="2000" dirty="0"/>
              <a:t>Se le conoce como un lenguaje multipropósito porque puede ser usado con varias finalidades.</a:t>
            </a:r>
          </a:p>
          <a:p>
            <a:pPr marL="285750" indent="-285750" algn="just">
              <a:buFont typeface="Arial" panose="020B0604020202020204" pitchFamily="34" charset="0"/>
              <a:buChar char="•"/>
            </a:pPr>
            <a:r>
              <a:rPr lang="es-CO" sz="2000" dirty="0"/>
              <a:t>No se necesita usar tipos de datos para declarar variables porque está </a:t>
            </a:r>
            <a:r>
              <a:rPr lang="es-CO" sz="2000" dirty="0" err="1"/>
              <a:t>tipado</a:t>
            </a:r>
            <a:r>
              <a:rPr lang="es-CO" sz="2000" dirty="0"/>
              <a:t> dinámicamente.</a:t>
            </a:r>
          </a:p>
          <a:p>
            <a:pPr marL="285750" indent="-285750" algn="just">
              <a:buFont typeface="Arial" panose="020B0604020202020204" pitchFamily="34" charset="0"/>
              <a:buChar char="•"/>
            </a:pPr>
            <a:r>
              <a:rPr lang="es-CO" sz="2000" dirty="0"/>
              <a:t>Python hace que el desarrollo y la depuración sean rápidos porque no hay ningún paso de compilación.</a:t>
            </a:r>
          </a:p>
          <a:p>
            <a:pPr marL="285750" indent="-285750" algn="just">
              <a:buFont typeface="Arial" panose="020B0604020202020204" pitchFamily="34" charset="0"/>
              <a:buChar char="•"/>
            </a:pPr>
            <a:r>
              <a:rPr lang="es-CO" sz="2000" dirty="0"/>
              <a:t>El ciclo de edición-prueba-depuración es rápido</a:t>
            </a:r>
          </a:p>
          <a:p>
            <a:pPr marL="285750" indent="-285750" algn="just">
              <a:buFont typeface="Arial" panose="020B0604020202020204" pitchFamily="34" charset="0"/>
              <a:buChar char="•"/>
            </a:pPr>
            <a:endParaRPr lang="es-CO" sz="2000" dirty="0"/>
          </a:p>
        </p:txBody>
      </p:sp>
      <p:sp>
        <p:nvSpPr>
          <p:cNvPr id="8" name="Rectángulo 7">
            <a:extLst>
              <a:ext uri="{FF2B5EF4-FFF2-40B4-BE49-F238E27FC236}">
                <a16:creationId xmlns:a16="http://schemas.microsoft.com/office/drawing/2014/main" id="{965A72E4-D17A-BB46-8612-79CD4D91B312}"/>
              </a:ext>
            </a:extLst>
          </p:cNvPr>
          <p:cNvSpPr/>
          <p:nvPr/>
        </p:nvSpPr>
        <p:spPr>
          <a:xfrm>
            <a:off x="744367" y="2912165"/>
            <a:ext cx="7076661" cy="3785652"/>
          </a:xfrm>
          <a:prstGeom prst="rect">
            <a:avLst/>
          </a:prstGeom>
        </p:spPr>
        <p:txBody>
          <a:bodyPr wrap="square">
            <a:spAutoFit/>
          </a:bodyPr>
          <a:lstStyle/>
          <a:p>
            <a:r>
              <a:rPr lang="es-CO" sz="2000" b="1" dirty="0"/>
              <a:t>Características:</a:t>
            </a:r>
          </a:p>
          <a:p>
            <a:endParaRPr lang="es-CO" sz="2000" b="1" dirty="0"/>
          </a:p>
          <a:p>
            <a:pPr marL="285750" indent="-285750">
              <a:buFont typeface="Arial" panose="020B0604020202020204" pitchFamily="34" charset="0"/>
              <a:buChar char="•"/>
            </a:pPr>
            <a:r>
              <a:rPr lang="es-CO" sz="2000" dirty="0"/>
              <a:t>Fácil de aprender y usar</a:t>
            </a:r>
          </a:p>
          <a:p>
            <a:pPr marL="285750" indent="-285750">
              <a:buFont typeface="Arial" panose="020B0604020202020204" pitchFamily="34" charset="0"/>
              <a:buChar char="•"/>
            </a:pPr>
            <a:r>
              <a:rPr lang="es-CO" sz="2000" dirty="0"/>
              <a:t>Es un lenguaje de programación de alto nivel y fácil de desarrollar</a:t>
            </a:r>
          </a:p>
          <a:p>
            <a:pPr marL="285750" indent="-285750">
              <a:buFont typeface="Arial" panose="020B0604020202020204" pitchFamily="34" charset="0"/>
              <a:buChar char="•"/>
            </a:pPr>
            <a:r>
              <a:rPr lang="es-CO" sz="2000" dirty="0"/>
              <a:t>Lenguaje expresivo: significa que es más comprensible y legible</a:t>
            </a:r>
          </a:p>
          <a:p>
            <a:pPr marL="285750" indent="-285750">
              <a:buFont typeface="Arial" panose="020B0604020202020204" pitchFamily="34" charset="0"/>
              <a:buChar char="•"/>
            </a:pPr>
            <a:r>
              <a:rPr lang="es-CO" sz="2000" dirty="0"/>
              <a:t>Lenguaje interpretado: el intérprete ejecuta el código línea por línea</a:t>
            </a:r>
          </a:p>
          <a:p>
            <a:pPr marL="285750" indent="-285750">
              <a:buFont typeface="Arial" panose="020B0604020202020204" pitchFamily="34" charset="0"/>
              <a:buChar char="•"/>
            </a:pPr>
            <a:r>
              <a:rPr lang="es-CO" sz="2000" dirty="0"/>
              <a:t>Lenguaje multiplataforma: puede funcionar igualmente en diferentes plataformas como Windows, Linux, Unix y Macintosh, etc.</a:t>
            </a:r>
          </a:p>
          <a:p>
            <a:pPr marL="285750" indent="-285750">
              <a:buFont typeface="Arial" panose="020B0604020202020204" pitchFamily="34" charset="0"/>
              <a:buChar char="•"/>
            </a:pPr>
            <a:r>
              <a:rPr lang="es-CO" sz="2000" dirty="0"/>
              <a:t>Lenguaje libre y de código abierto</a:t>
            </a:r>
          </a:p>
        </p:txBody>
      </p:sp>
      <p:sp>
        <p:nvSpPr>
          <p:cNvPr id="9" name="Rectángulo 8">
            <a:extLst>
              <a:ext uri="{FF2B5EF4-FFF2-40B4-BE49-F238E27FC236}">
                <a16:creationId xmlns:a16="http://schemas.microsoft.com/office/drawing/2014/main" id="{AFEC75A0-5631-B143-A374-443EB65EBEB4}"/>
              </a:ext>
            </a:extLst>
          </p:cNvPr>
          <p:cNvSpPr/>
          <p:nvPr/>
        </p:nvSpPr>
        <p:spPr>
          <a:xfrm>
            <a:off x="7836929" y="2912165"/>
            <a:ext cx="4328160" cy="3447098"/>
          </a:xfrm>
          <a:prstGeom prst="rect">
            <a:avLst/>
          </a:prstGeom>
        </p:spPr>
        <p:txBody>
          <a:bodyPr wrap="square">
            <a:spAutoFit/>
          </a:bodyPr>
          <a:lstStyle/>
          <a:p>
            <a:r>
              <a:rPr lang="es-CO" sz="2000" b="1" dirty="0"/>
              <a:t>Áreas de aplicación:</a:t>
            </a:r>
          </a:p>
          <a:p>
            <a:endParaRPr lang="es-CO" sz="2000" b="1" dirty="0"/>
          </a:p>
          <a:p>
            <a:pPr marL="285750" indent="-285750">
              <a:buFont typeface="Arial" panose="020B0604020202020204" pitchFamily="34" charset="0"/>
              <a:buChar char="•"/>
            </a:pPr>
            <a:r>
              <a:rPr lang="es-CO" sz="2000" dirty="0"/>
              <a:t>Aplicaciones web</a:t>
            </a:r>
          </a:p>
          <a:p>
            <a:pPr marL="285750" indent="-285750">
              <a:buFont typeface="Arial" panose="020B0604020202020204" pitchFamily="34" charset="0"/>
              <a:buChar char="•"/>
            </a:pPr>
            <a:r>
              <a:rPr lang="es-CO" sz="2000" dirty="0"/>
              <a:t>Aplicaciones GUI de escritorio</a:t>
            </a:r>
          </a:p>
          <a:p>
            <a:pPr marL="285750" indent="-285750">
              <a:buFont typeface="Arial" panose="020B0604020202020204" pitchFamily="34" charset="0"/>
              <a:buChar char="•"/>
            </a:pPr>
            <a:r>
              <a:rPr lang="es-CO" sz="2000" dirty="0"/>
              <a:t>Desarrollo de software</a:t>
            </a:r>
          </a:p>
          <a:p>
            <a:pPr marL="285750" indent="-285750">
              <a:buFont typeface="Arial" panose="020B0604020202020204" pitchFamily="34" charset="0"/>
              <a:buChar char="•"/>
            </a:pPr>
            <a:r>
              <a:rPr lang="es-CO" sz="2000" dirty="0"/>
              <a:t>Científicas y numéricas</a:t>
            </a:r>
          </a:p>
          <a:p>
            <a:pPr marL="285750" indent="-285750">
              <a:buFont typeface="Arial" panose="020B0604020202020204" pitchFamily="34" charset="0"/>
              <a:buChar char="•"/>
            </a:pPr>
            <a:r>
              <a:rPr lang="es-CO" sz="2000" dirty="0"/>
              <a:t>Aplicaciones empresariales</a:t>
            </a:r>
          </a:p>
          <a:p>
            <a:pPr marL="285750" indent="-285750">
              <a:buFont typeface="Arial" panose="020B0604020202020204" pitchFamily="34" charset="0"/>
              <a:buChar char="•"/>
            </a:pPr>
            <a:r>
              <a:rPr lang="es-CO" sz="2000" dirty="0"/>
              <a:t>Aplicaciones basadas en consolas</a:t>
            </a:r>
          </a:p>
          <a:p>
            <a:pPr marL="285750" indent="-285750">
              <a:buFont typeface="Arial" panose="020B0604020202020204" pitchFamily="34" charset="0"/>
              <a:buChar char="•"/>
            </a:pPr>
            <a:r>
              <a:rPr lang="es-CO" sz="2000" dirty="0"/>
              <a:t>Aplicaciones basadas en audio o video</a:t>
            </a:r>
          </a:p>
          <a:p>
            <a:pPr marL="285750" indent="-285750">
              <a:buFont typeface="Arial" panose="020B0604020202020204" pitchFamily="34" charset="0"/>
              <a:buChar char="•"/>
            </a:pPr>
            <a:r>
              <a:rPr lang="es-CO" sz="2000" dirty="0"/>
              <a:t>Aplicaciones CAD 3D</a:t>
            </a:r>
          </a:p>
        </p:txBody>
      </p:sp>
      <p:pic>
        <p:nvPicPr>
          <p:cNvPr id="10" name="Picture 2" descr="Iconos Python - Descarga gratis, PNG y vector">
            <a:extLst>
              <a:ext uri="{FF2B5EF4-FFF2-40B4-BE49-F238E27FC236}">
                <a16:creationId xmlns:a16="http://schemas.microsoft.com/office/drawing/2014/main" id="{7804F17B-254D-1D47-8FD2-50B04DDBC20B}"/>
              </a:ext>
            </a:extLst>
          </p:cNvPr>
          <p:cNvPicPr>
            <a:picLocks noChangeAspect="1" noChangeArrowheads="1"/>
          </p:cNvPicPr>
          <p:nvPr/>
        </p:nvPicPr>
        <p:blipFill>
          <a:blip r:embed="rId2">
            <a:lum bright="70000" contrast="-70000"/>
            <a:alphaModFix amt="35000"/>
            <a:extLst>
              <a:ext uri="{28A0092B-C50C-407E-A947-70E740481C1C}">
                <a14:useLocalDpi xmlns:a14="http://schemas.microsoft.com/office/drawing/2010/main" val="0"/>
              </a:ext>
            </a:extLst>
          </a:blip>
          <a:srcRect/>
          <a:stretch>
            <a:fillRect/>
          </a:stretch>
        </p:blipFill>
        <p:spPr bwMode="auto">
          <a:xfrm>
            <a:off x="3225800" y="924561"/>
            <a:ext cx="57404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C9AAE7-DBE7-E540-91E7-BB142A7E630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Entorno de trabajo</a:t>
            </a:r>
          </a:p>
        </p:txBody>
      </p:sp>
      <p:sp>
        <p:nvSpPr>
          <p:cNvPr id="4" name="Rectángulo 3">
            <a:extLst>
              <a:ext uri="{FF2B5EF4-FFF2-40B4-BE49-F238E27FC236}">
                <a16:creationId xmlns:a16="http://schemas.microsoft.com/office/drawing/2014/main" id="{DFAC9903-14C6-0048-923B-DCBE81E2903F}"/>
              </a:ext>
            </a:extLst>
          </p:cNvPr>
          <p:cNvSpPr/>
          <p:nvPr/>
        </p:nvSpPr>
        <p:spPr>
          <a:xfrm>
            <a:off x="658205" y="1098302"/>
            <a:ext cx="4537717" cy="461665"/>
          </a:xfrm>
          <a:prstGeom prst="rect">
            <a:avLst/>
          </a:prstGeom>
        </p:spPr>
        <p:txBody>
          <a:bodyPr wrap="none">
            <a:spAutoFit/>
          </a:bodyPr>
          <a:lstStyle/>
          <a:p>
            <a:r>
              <a:rPr lang="es-ES_tradnl" sz="2400" b="1" dirty="0">
                <a:solidFill>
                  <a:srgbClr val="FC671A"/>
                </a:solidFill>
              </a:rPr>
              <a:t>¿Cómo empezar a utilizar Python?</a:t>
            </a:r>
            <a:endParaRPr lang="es-CO" sz="2400" b="1" dirty="0"/>
          </a:p>
        </p:txBody>
      </p:sp>
      <p:sp>
        <p:nvSpPr>
          <p:cNvPr id="5" name="CuadroTexto 4">
            <a:extLst>
              <a:ext uri="{FF2B5EF4-FFF2-40B4-BE49-F238E27FC236}">
                <a16:creationId xmlns:a16="http://schemas.microsoft.com/office/drawing/2014/main" id="{EE341752-B2BC-2945-AB30-900DACD6A523}"/>
              </a:ext>
            </a:extLst>
          </p:cNvPr>
          <p:cNvSpPr txBox="1"/>
          <p:nvPr/>
        </p:nvSpPr>
        <p:spPr>
          <a:xfrm>
            <a:off x="658205" y="1653422"/>
            <a:ext cx="10736014" cy="2585323"/>
          </a:xfrm>
          <a:prstGeom prst="rect">
            <a:avLst/>
          </a:prstGeom>
          <a:noFill/>
        </p:spPr>
        <p:txBody>
          <a:bodyPr wrap="square" rtlCol="0">
            <a:spAutoFit/>
          </a:bodyPr>
          <a:lstStyle/>
          <a:p>
            <a:r>
              <a:rPr lang="es-CO" dirty="0"/>
              <a:t>El programa se puede instalar independientemente del sistema operativo que se tenga, el siguiente paso a paso nos permitirá descargar e instalar Python:</a:t>
            </a:r>
          </a:p>
          <a:p>
            <a:endParaRPr lang="es-CO" dirty="0"/>
          </a:p>
          <a:p>
            <a:pPr marL="342900" indent="-342900">
              <a:buFont typeface="+mj-lt"/>
              <a:buAutoNum type="arabicPeriod"/>
            </a:pPr>
            <a:r>
              <a:rPr lang="es-CO" dirty="0"/>
              <a:t>Dirigirse a la siguiente dirección: </a:t>
            </a:r>
            <a:r>
              <a:rPr lang="es-CO" dirty="0">
                <a:hlinkClick r:id="rId2"/>
              </a:rPr>
              <a:t>https://www.python.org/</a:t>
            </a:r>
            <a:r>
              <a:rPr lang="es-CO" dirty="0"/>
              <a:t> Este es el sitio oficial del lenguaje de programación Python.</a:t>
            </a:r>
          </a:p>
          <a:p>
            <a:pPr marL="342900" indent="-342900">
              <a:buFont typeface="+mj-lt"/>
              <a:buAutoNum type="arabicPeriod"/>
            </a:pPr>
            <a:r>
              <a:rPr lang="es-CO" dirty="0"/>
              <a:t>Seleccionar del menú la opción de </a:t>
            </a:r>
            <a:r>
              <a:rPr lang="es-CO" dirty="0" err="1"/>
              <a:t>Downloads</a:t>
            </a:r>
            <a:r>
              <a:rPr lang="es-CO" dirty="0"/>
              <a:t>, aquí encontraremos las diferentes opciones de descarga para los sistemas operativos.</a:t>
            </a:r>
          </a:p>
          <a:p>
            <a:pPr marL="342900" indent="-342900">
              <a:buFont typeface="+mj-lt"/>
              <a:buAutoNum type="arabicPeriod"/>
            </a:pPr>
            <a:r>
              <a:rPr lang="es-CO" dirty="0"/>
              <a:t>Automáticamente reconocerá el sistema operativo que tiene nuestra </a:t>
            </a:r>
            <a:r>
              <a:rPr lang="es-CO" dirty="0" err="1"/>
              <a:t>màquina</a:t>
            </a:r>
            <a:r>
              <a:rPr lang="es-CO" dirty="0"/>
              <a:t> y habilita la última versión disponible para descargarla.</a:t>
            </a:r>
          </a:p>
        </p:txBody>
      </p:sp>
      <p:pic>
        <p:nvPicPr>
          <p:cNvPr id="8" name="Imagen 7">
            <a:extLst>
              <a:ext uri="{FF2B5EF4-FFF2-40B4-BE49-F238E27FC236}">
                <a16:creationId xmlns:a16="http://schemas.microsoft.com/office/drawing/2014/main" id="{5DF0C5DA-F033-7840-A3B8-C36D18357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804" y="4238745"/>
            <a:ext cx="4820293" cy="2414124"/>
          </a:xfrm>
          <a:prstGeom prst="rect">
            <a:avLst/>
          </a:prstGeom>
        </p:spPr>
      </p:pic>
    </p:spTree>
    <p:extLst>
      <p:ext uri="{BB962C8B-B14F-4D97-AF65-F5344CB8AC3E}">
        <p14:creationId xmlns:p14="http://schemas.microsoft.com/office/powerpoint/2010/main" val="181892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2AC71-56CB-CA48-94BC-035906171975}"/>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Entorno de trabajo</a:t>
            </a:r>
          </a:p>
        </p:txBody>
      </p:sp>
      <p:sp>
        <p:nvSpPr>
          <p:cNvPr id="4" name="CuadroTexto 3">
            <a:extLst>
              <a:ext uri="{FF2B5EF4-FFF2-40B4-BE49-F238E27FC236}">
                <a16:creationId xmlns:a16="http://schemas.microsoft.com/office/drawing/2014/main" id="{62A67044-B18E-2542-BC9A-941C36A2D16E}"/>
              </a:ext>
            </a:extLst>
          </p:cNvPr>
          <p:cNvSpPr txBox="1"/>
          <p:nvPr/>
        </p:nvSpPr>
        <p:spPr>
          <a:xfrm>
            <a:off x="1179698" y="2889942"/>
            <a:ext cx="4315265" cy="539058"/>
          </a:xfrm>
          <a:prstGeom prst="rect">
            <a:avLst/>
          </a:prstGeom>
          <a:noFill/>
        </p:spPr>
        <p:txBody>
          <a:bodyPr wrap="square">
            <a:spAutoFit/>
          </a:bodyPr>
          <a:lstStyle/>
          <a:p>
            <a:pPr marL="35560">
              <a:lnSpc>
                <a:spcPts val="3810"/>
              </a:lnSpc>
              <a:spcBef>
                <a:spcPts val="100"/>
              </a:spcBef>
            </a:pPr>
            <a:r>
              <a:rPr lang="es-CO" sz="2400" b="1" spc="-5" dirty="0">
                <a:solidFill>
                  <a:srgbClr val="FD6719"/>
                </a:solidFill>
              </a:rPr>
              <a:t>Probar que Python funciona</a:t>
            </a:r>
            <a:endParaRPr lang="es-CO" sz="2400" b="1" dirty="0">
              <a:solidFill>
                <a:srgbClr val="FD6719"/>
              </a:solidFill>
            </a:endParaRPr>
          </a:p>
        </p:txBody>
      </p:sp>
      <p:pic>
        <p:nvPicPr>
          <p:cNvPr id="5" name="Imagen 4">
            <a:extLst>
              <a:ext uri="{FF2B5EF4-FFF2-40B4-BE49-F238E27FC236}">
                <a16:creationId xmlns:a16="http://schemas.microsoft.com/office/drawing/2014/main" id="{BD1D0506-CB74-B846-BC7A-B62FA1DD5F0A}"/>
              </a:ext>
            </a:extLst>
          </p:cNvPr>
          <p:cNvPicPr>
            <a:picLocks noChangeAspect="1"/>
          </p:cNvPicPr>
          <p:nvPr/>
        </p:nvPicPr>
        <p:blipFill>
          <a:blip r:embed="rId2"/>
          <a:stretch>
            <a:fillRect/>
          </a:stretch>
        </p:blipFill>
        <p:spPr>
          <a:xfrm>
            <a:off x="1257116" y="3631470"/>
            <a:ext cx="9677768" cy="2220694"/>
          </a:xfrm>
          <a:prstGeom prst="rect">
            <a:avLst/>
          </a:prstGeom>
          <a:ln>
            <a:noFill/>
          </a:ln>
          <a:effectLst>
            <a:outerShdw blurRad="292100" dist="139700" dir="2700000" algn="tl" rotWithShape="0">
              <a:srgbClr val="333333">
                <a:alpha val="65000"/>
              </a:srgbClr>
            </a:outerShdw>
          </a:effectLst>
        </p:spPr>
      </p:pic>
      <p:sp>
        <p:nvSpPr>
          <p:cNvPr id="6" name="Rectángulo 5">
            <a:extLst>
              <a:ext uri="{FF2B5EF4-FFF2-40B4-BE49-F238E27FC236}">
                <a16:creationId xmlns:a16="http://schemas.microsoft.com/office/drawing/2014/main" id="{ED97A0F0-1396-F841-825B-C0667B5EB58C}"/>
              </a:ext>
            </a:extLst>
          </p:cNvPr>
          <p:cNvSpPr/>
          <p:nvPr/>
        </p:nvSpPr>
        <p:spPr>
          <a:xfrm>
            <a:off x="1367929" y="1314243"/>
            <a:ext cx="9472044" cy="1477328"/>
          </a:xfrm>
          <a:prstGeom prst="rect">
            <a:avLst/>
          </a:prstGeom>
        </p:spPr>
        <p:txBody>
          <a:bodyPr wrap="square">
            <a:spAutoFit/>
          </a:bodyPr>
          <a:lstStyle/>
          <a:p>
            <a:pPr marL="342900" indent="-342900" algn="just">
              <a:buFont typeface="+mj-lt"/>
              <a:buAutoNum type="arabicPeriod" startAt="4"/>
            </a:pPr>
            <a:r>
              <a:rPr lang="es-CO" dirty="0"/>
              <a:t>Ejecutar el archivo que se descarga y seguir todos los pasos.</a:t>
            </a:r>
          </a:p>
          <a:p>
            <a:pPr marL="342900" indent="-342900" algn="just">
              <a:buFont typeface="+mj-lt"/>
              <a:buAutoNum type="arabicPeriod" startAt="4"/>
            </a:pPr>
            <a:r>
              <a:rPr lang="es-CO" dirty="0"/>
              <a:t>Dejar las configuraciones predeterminadas que el instalador sugiere por ahora, con una excepción: mira la casilla de verificación denominada</a:t>
            </a:r>
          </a:p>
          <a:p>
            <a:pPr algn="just"/>
            <a:r>
              <a:rPr lang="es-CO" dirty="0"/>
              <a:t>      Agregar Python 3.x a PATH y selecciónala</a:t>
            </a:r>
          </a:p>
          <a:p>
            <a:pPr algn="just"/>
            <a:endParaRPr lang="es-CO" dirty="0"/>
          </a:p>
        </p:txBody>
      </p:sp>
    </p:spTree>
    <p:extLst>
      <p:ext uri="{BB962C8B-B14F-4D97-AF65-F5344CB8AC3E}">
        <p14:creationId xmlns:p14="http://schemas.microsoft.com/office/powerpoint/2010/main" val="140065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40F6E4-56FC-6044-9041-1A705B52BEBF}"/>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Entorno de trabajo</a:t>
            </a:r>
          </a:p>
        </p:txBody>
      </p:sp>
      <p:sp>
        <p:nvSpPr>
          <p:cNvPr id="6" name="Rectángulo 5">
            <a:extLst>
              <a:ext uri="{FF2B5EF4-FFF2-40B4-BE49-F238E27FC236}">
                <a16:creationId xmlns:a16="http://schemas.microsoft.com/office/drawing/2014/main" id="{A4215E4A-093F-A64F-8429-A0005F7B93C5}"/>
              </a:ext>
            </a:extLst>
          </p:cNvPr>
          <p:cNvSpPr/>
          <p:nvPr/>
        </p:nvSpPr>
        <p:spPr>
          <a:xfrm>
            <a:off x="848138" y="1193718"/>
            <a:ext cx="1677062" cy="461665"/>
          </a:xfrm>
          <a:prstGeom prst="rect">
            <a:avLst/>
          </a:prstGeom>
        </p:spPr>
        <p:txBody>
          <a:bodyPr wrap="none">
            <a:spAutoFit/>
          </a:bodyPr>
          <a:lstStyle/>
          <a:p>
            <a:r>
              <a:rPr lang="es-ES_tradnl" sz="2400" b="1" dirty="0">
                <a:solidFill>
                  <a:srgbClr val="FC671A"/>
                </a:solidFill>
              </a:rPr>
              <a:t>Visual </a:t>
            </a:r>
            <a:r>
              <a:rPr lang="es-ES_tradnl" sz="2400" b="1" dirty="0" err="1">
                <a:solidFill>
                  <a:srgbClr val="FC671A"/>
                </a:solidFill>
              </a:rPr>
              <a:t>Code</a:t>
            </a:r>
            <a:endParaRPr lang="es-CO" sz="2400" b="1" dirty="0"/>
          </a:p>
        </p:txBody>
      </p:sp>
      <p:sp>
        <p:nvSpPr>
          <p:cNvPr id="7" name="CuadroTexto 6">
            <a:extLst>
              <a:ext uri="{FF2B5EF4-FFF2-40B4-BE49-F238E27FC236}">
                <a16:creationId xmlns:a16="http://schemas.microsoft.com/office/drawing/2014/main" id="{2036BA13-ABD7-054F-B8F4-8DFF6716DD5D}"/>
              </a:ext>
            </a:extLst>
          </p:cNvPr>
          <p:cNvSpPr txBox="1"/>
          <p:nvPr/>
        </p:nvSpPr>
        <p:spPr>
          <a:xfrm>
            <a:off x="848138" y="1844703"/>
            <a:ext cx="10511625" cy="4247317"/>
          </a:xfrm>
          <a:prstGeom prst="rect">
            <a:avLst/>
          </a:prstGeom>
          <a:noFill/>
        </p:spPr>
        <p:txBody>
          <a:bodyPr wrap="square" rtlCol="0">
            <a:spAutoFit/>
          </a:bodyPr>
          <a:lstStyle/>
          <a:p>
            <a:r>
              <a:rPr lang="es-CO" b="1" dirty="0"/>
              <a:t>IDE</a:t>
            </a:r>
          </a:p>
          <a:p>
            <a:r>
              <a:rPr lang="es-CO" dirty="0"/>
              <a:t>Un entorno de desarrollo integrado (IDE) es un sistema de software para el diseño de aplicaciones que combina herramientas del desarrollador comunes en una sola interfaz gráfica de usuario (GUI)</a:t>
            </a:r>
          </a:p>
          <a:p>
            <a:endParaRPr lang="es-CO" dirty="0"/>
          </a:p>
          <a:p>
            <a:r>
              <a:rPr lang="es-CO" b="1" dirty="0"/>
              <a:t>Características</a:t>
            </a:r>
          </a:p>
          <a:p>
            <a:endParaRPr lang="es-CO" b="1" dirty="0"/>
          </a:p>
          <a:p>
            <a:pPr marL="285750" indent="-285750">
              <a:buFont typeface="Arial" panose="020B0604020202020204" pitchFamily="34" charset="0"/>
              <a:buChar char="•"/>
            </a:pPr>
            <a:r>
              <a:rPr lang="es-CO" b="1" dirty="0"/>
              <a:t>Editor de código fuente: </a:t>
            </a:r>
            <a:r>
              <a:rPr lang="es-CO" dirty="0"/>
              <a:t>editor de texto que ayuda a escribir el código de software con funciones como el resaltado de la sintaxis con indicaciones visuales, el relleno automático específico del lenguaje y la comprobación de errores a medida que se escribe el código.</a:t>
            </a:r>
          </a:p>
          <a:p>
            <a:pPr marL="285750" indent="-285750">
              <a:buFont typeface="Arial" panose="020B0604020202020204" pitchFamily="34" charset="0"/>
              <a:buChar char="•"/>
            </a:pPr>
            <a:r>
              <a:rPr lang="es-CO" b="1" dirty="0"/>
              <a:t>Automatización de compilación local: </a:t>
            </a:r>
            <a:r>
              <a:rPr lang="es-CO" dirty="0"/>
              <a:t>herramientas que automatizan tareas sencillas e iterativas como parte de la creación de una compilación local del software para su uso por parte del desarrollador, como la compilación del código fuente de la computadora es un código binario, el empaquetado del código binario y la ejecución de pruebas automatizadas.</a:t>
            </a:r>
          </a:p>
          <a:p>
            <a:pPr marL="285750" indent="-285750">
              <a:buFont typeface="Arial" panose="020B0604020202020204" pitchFamily="34" charset="0"/>
              <a:buChar char="•"/>
            </a:pPr>
            <a:r>
              <a:rPr lang="es-CO" b="1" dirty="0"/>
              <a:t>Depurador: </a:t>
            </a:r>
            <a:r>
              <a:rPr lang="es-CO" dirty="0"/>
              <a:t>programa que sirve para probar otros programas y mostrar la ubicación de un error en el código original de forma gráfica.</a:t>
            </a:r>
          </a:p>
        </p:txBody>
      </p:sp>
    </p:spTree>
    <p:extLst>
      <p:ext uri="{BB962C8B-B14F-4D97-AF65-F5344CB8AC3E}">
        <p14:creationId xmlns:p14="http://schemas.microsoft.com/office/powerpoint/2010/main" val="309304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5B38-9B5C-384B-8712-E4AC40F34958}"/>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Entorno de trabajo</a:t>
            </a:r>
          </a:p>
        </p:txBody>
      </p:sp>
      <p:pic>
        <p:nvPicPr>
          <p:cNvPr id="3" name="Imagen 2">
            <a:extLst>
              <a:ext uri="{FF2B5EF4-FFF2-40B4-BE49-F238E27FC236}">
                <a16:creationId xmlns:a16="http://schemas.microsoft.com/office/drawing/2014/main" id="{B16EF39A-00B1-4F45-8C1B-1570A91B2E63}"/>
              </a:ext>
            </a:extLst>
          </p:cNvPr>
          <p:cNvPicPr>
            <a:picLocks noChangeAspect="1"/>
          </p:cNvPicPr>
          <p:nvPr/>
        </p:nvPicPr>
        <p:blipFill>
          <a:blip r:embed="rId2"/>
          <a:stretch>
            <a:fillRect/>
          </a:stretch>
        </p:blipFill>
        <p:spPr>
          <a:xfrm>
            <a:off x="975360" y="1102188"/>
            <a:ext cx="10241280" cy="5266944"/>
          </a:xfrm>
          <a:prstGeom prst="rect">
            <a:avLst/>
          </a:prstGeom>
        </p:spPr>
      </p:pic>
    </p:spTree>
    <p:extLst>
      <p:ext uri="{BB962C8B-B14F-4D97-AF65-F5344CB8AC3E}">
        <p14:creationId xmlns:p14="http://schemas.microsoft.com/office/powerpoint/2010/main" val="313258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218B-CCF0-4F4C-AA7C-B3EF6B3EFBB2}"/>
              </a:ext>
            </a:extLst>
          </p:cNvPr>
          <p:cNvSpPr txBox="1">
            <a:spLocks/>
          </p:cNvSpPr>
          <p:nvPr/>
        </p:nvSpPr>
        <p:spPr>
          <a:xfrm>
            <a:off x="3722700" y="395719"/>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Pensamiento Computacional</a:t>
            </a:r>
          </a:p>
        </p:txBody>
      </p:sp>
      <p:sp>
        <p:nvSpPr>
          <p:cNvPr id="7" name="CuadroTexto 6">
            <a:extLst>
              <a:ext uri="{FF2B5EF4-FFF2-40B4-BE49-F238E27FC236}">
                <a16:creationId xmlns:a16="http://schemas.microsoft.com/office/drawing/2014/main" id="{E2B4E5B6-5C9D-DF4E-BE76-4CD98E03B1E5}"/>
              </a:ext>
            </a:extLst>
          </p:cNvPr>
          <p:cNvSpPr txBox="1"/>
          <p:nvPr/>
        </p:nvSpPr>
        <p:spPr>
          <a:xfrm>
            <a:off x="1327354" y="1371419"/>
            <a:ext cx="9556697" cy="1631216"/>
          </a:xfrm>
          <a:prstGeom prst="rect">
            <a:avLst/>
          </a:prstGeom>
          <a:noFill/>
        </p:spPr>
        <p:txBody>
          <a:bodyPr wrap="square" rtlCol="0">
            <a:spAutoFit/>
          </a:bodyPr>
          <a:lstStyle/>
          <a:p>
            <a:pPr algn="just"/>
            <a:r>
              <a:rPr lang="es-CO" sz="2000" b="1" dirty="0"/>
              <a:t>Objetivo:</a:t>
            </a:r>
          </a:p>
          <a:p>
            <a:pPr algn="just"/>
            <a:r>
              <a:rPr lang="es-CO" sz="2000" dirty="0"/>
              <a:t>El objetivo del Pensamiento Computacional es desarrollar sistemáticamente las habilidades del pensamiento de orden superior: como el razonamiento abstracto, el pensamiento crítico y la resolución de problemas, con base en los conceptos de computación</a:t>
            </a:r>
          </a:p>
        </p:txBody>
      </p:sp>
      <p:sp>
        <p:nvSpPr>
          <p:cNvPr id="8" name="CuadroTexto 7">
            <a:extLst>
              <a:ext uri="{FF2B5EF4-FFF2-40B4-BE49-F238E27FC236}">
                <a16:creationId xmlns:a16="http://schemas.microsoft.com/office/drawing/2014/main" id="{D5DD6BE0-D301-1F44-9A0D-BAE645CEAE4F}"/>
              </a:ext>
            </a:extLst>
          </p:cNvPr>
          <p:cNvSpPr txBox="1"/>
          <p:nvPr/>
        </p:nvSpPr>
        <p:spPr>
          <a:xfrm>
            <a:off x="2300228" y="3193646"/>
            <a:ext cx="7607443" cy="1323439"/>
          </a:xfrm>
          <a:prstGeom prst="rect">
            <a:avLst/>
          </a:prstGeom>
          <a:noFill/>
        </p:spPr>
        <p:txBody>
          <a:bodyPr wrap="square" rtlCol="0">
            <a:spAutoFit/>
          </a:bodyPr>
          <a:lstStyle/>
          <a:p>
            <a:pPr algn="ctr"/>
            <a:r>
              <a:rPr lang="es-CO" sz="2000" i="1" dirty="0">
                <a:solidFill>
                  <a:srgbClr val="FD6719"/>
                </a:solidFill>
              </a:rPr>
              <a:t>“Pensamiento computacional son los procesos de pensamiento implicados en la formulación de problemas y sus soluciones para que estas últimas estén representadas de forma que puedan llevarse acabo de manera efectiva por un procesador de información”</a:t>
            </a:r>
          </a:p>
        </p:txBody>
      </p:sp>
      <p:sp>
        <p:nvSpPr>
          <p:cNvPr id="9" name="CuadroTexto 8">
            <a:extLst>
              <a:ext uri="{FF2B5EF4-FFF2-40B4-BE49-F238E27FC236}">
                <a16:creationId xmlns:a16="http://schemas.microsoft.com/office/drawing/2014/main" id="{51982428-9AE1-EE41-BE39-2CEEA4F93DF9}"/>
              </a:ext>
            </a:extLst>
          </p:cNvPr>
          <p:cNvSpPr txBox="1"/>
          <p:nvPr/>
        </p:nvSpPr>
        <p:spPr>
          <a:xfrm>
            <a:off x="1967904" y="5224971"/>
            <a:ext cx="8275855" cy="523220"/>
          </a:xfrm>
          <a:prstGeom prst="rect">
            <a:avLst/>
          </a:prstGeom>
          <a:noFill/>
        </p:spPr>
        <p:txBody>
          <a:bodyPr wrap="square" rtlCol="0">
            <a:spAutoFit/>
          </a:bodyPr>
          <a:lstStyle/>
          <a:p>
            <a:pPr algn="ctr"/>
            <a:r>
              <a:rPr lang="es-CO" sz="2800" dirty="0"/>
              <a:t>PC = Pensamiento Crítico + Poder de la Computación</a:t>
            </a:r>
          </a:p>
        </p:txBody>
      </p:sp>
      <p:pic>
        <p:nvPicPr>
          <p:cNvPr id="2050" name="Picture 2" descr="Pensamiento computacional :: Lunalunera4">
            <a:extLst>
              <a:ext uri="{FF2B5EF4-FFF2-40B4-BE49-F238E27FC236}">
                <a16:creationId xmlns:a16="http://schemas.microsoft.com/office/drawing/2014/main" id="{7F21941B-0D3E-7743-BC3D-2B308169544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8619" y="4313289"/>
            <a:ext cx="3392948" cy="25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0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483FB4D-D4BF-E44B-9ED2-79F21015D6A0}"/>
              </a:ext>
            </a:extLst>
          </p:cNvPr>
          <p:cNvPicPr>
            <a:picLocks noChangeAspect="1"/>
          </p:cNvPicPr>
          <p:nvPr/>
        </p:nvPicPr>
        <p:blipFill>
          <a:blip r:embed="rId2"/>
          <a:stretch>
            <a:fillRect/>
          </a:stretch>
        </p:blipFill>
        <p:spPr>
          <a:xfrm>
            <a:off x="0" y="1148704"/>
            <a:ext cx="12192000" cy="2474127"/>
          </a:xfrm>
          <a:prstGeom prst="rect">
            <a:avLst/>
          </a:prstGeom>
        </p:spPr>
      </p:pic>
      <p:pic>
        <p:nvPicPr>
          <p:cNvPr id="3" name="Imagen 2">
            <a:extLst>
              <a:ext uri="{FF2B5EF4-FFF2-40B4-BE49-F238E27FC236}">
                <a16:creationId xmlns:a16="http://schemas.microsoft.com/office/drawing/2014/main" id="{CC6A4E12-492A-8149-9477-68D697B0BD4F}"/>
              </a:ext>
            </a:extLst>
          </p:cNvPr>
          <p:cNvPicPr>
            <a:picLocks noChangeAspect="1"/>
          </p:cNvPicPr>
          <p:nvPr/>
        </p:nvPicPr>
        <p:blipFill>
          <a:blip r:embed="rId3"/>
          <a:stretch>
            <a:fillRect/>
          </a:stretch>
        </p:blipFill>
        <p:spPr>
          <a:xfrm>
            <a:off x="0" y="3816646"/>
            <a:ext cx="12192000" cy="2624047"/>
          </a:xfrm>
          <a:prstGeom prst="rect">
            <a:avLst/>
          </a:prstGeom>
        </p:spPr>
      </p:pic>
      <p:sp>
        <p:nvSpPr>
          <p:cNvPr id="4" name="Title 1">
            <a:extLst>
              <a:ext uri="{FF2B5EF4-FFF2-40B4-BE49-F238E27FC236}">
                <a16:creationId xmlns:a16="http://schemas.microsoft.com/office/drawing/2014/main" id="{37D79BC6-1E94-1044-9216-BA630DF477F3}"/>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Entorno de trabajo</a:t>
            </a:r>
          </a:p>
        </p:txBody>
      </p:sp>
    </p:spTree>
    <p:extLst>
      <p:ext uri="{BB962C8B-B14F-4D97-AF65-F5344CB8AC3E}">
        <p14:creationId xmlns:p14="http://schemas.microsoft.com/office/powerpoint/2010/main" val="241161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9999-06AE-964E-9883-D1DAA3A1BDAB}"/>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Entorno de trabajo</a:t>
            </a:r>
          </a:p>
        </p:txBody>
      </p:sp>
      <p:pic>
        <p:nvPicPr>
          <p:cNvPr id="3" name="Imagen 2">
            <a:extLst>
              <a:ext uri="{FF2B5EF4-FFF2-40B4-BE49-F238E27FC236}">
                <a16:creationId xmlns:a16="http://schemas.microsoft.com/office/drawing/2014/main" id="{7F7176A2-69A6-9846-9F44-8E06843142A4}"/>
              </a:ext>
            </a:extLst>
          </p:cNvPr>
          <p:cNvPicPr>
            <a:picLocks noChangeAspect="1"/>
          </p:cNvPicPr>
          <p:nvPr/>
        </p:nvPicPr>
        <p:blipFill>
          <a:blip r:embed="rId2"/>
          <a:stretch>
            <a:fillRect/>
          </a:stretch>
        </p:blipFill>
        <p:spPr>
          <a:xfrm>
            <a:off x="707506" y="1173829"/>
            <a:ext cx="10776988" cy="5337100"/>
          </a:xfrm>
          <a:prstGeom prst="rect">
            <a:avLst/>
          </a:prstGeom>
        </p:spPr>
      </p:pic>
    </p:spTree>
    <p:extLst>
      <p:ext uri="{BB962C8B-B14F-4D97-AF65-F5344CB8AC3E}">
        <p14:creationId xmlns:p14="http://schemas.microsoft.com/office/powerpoint/2010/main" val="46903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A1814C-5D73-D140-92E6-A08AC8437716}"/>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PEP8 – Guía de estilos para códigos Python</a:t>
            </a:r>
          </a:p>
        </p:txBody>
      </p:sp>
      <p:sp>
        <p:nvSpPr>
          <p:cNvPr id="6" name="CuadroTexto 5">
            <a:extLst>
              <a:ext uri="{FF2B5EF4-FFF2-40B4-BE49-F238E27FC236}">
                <a16:creationId xmlns:a16="http://schemas.microsoft.com/office/drawing/2014/main" id="{01937A3C-FCA5-DC44-9350-A74A9796DA94}"/>
              </a:ext>
            </a:extLst>
          </p:cNvPr>
          <p:cNvSpPr txBox="1"/>
          <p:nvPr/>
        </p:nvSpPr>
        <p:spPr>
          <a:xfrm>
            <a:off x="1245704" y="1607736"/>
            <a:ext cx="9700591" cy="3785652"/>
          </a:xfrm>
          <a:prstGeom prst="rect">
            <a:avLst/>
          </a:prstGeom>
          <a:noFill/>
        </p:spPr>
        <p:txBody>
          <a:bodyPr wrap="square" rtlCol="0">
            <a:spAutoFit/>
          </a:bodyPr>
          <a:lstStyle/>
          <a:p>
            <a:pPr marL="342900" indent="-342900" algn="just">
              <a:buFont typeface="Arial" panose="020B0604020202020204" pitchFamily="34" charset="0"/>
              <a:buChar char="•"/>
            </a:pPr>
            <a:r>
              <a:rPr lang="es-CO" sz="2000" dirty="0"/>
              <a:t>Esta guía de estilo evoluciona con el tiempo a medida que se identifican nuevas convenciones y las anteriores quedan obsoletas por los cambios en el propio lenguaje.</a:t>
            </a:r>
          </a:p>
          <a:p>
            <a:pPr algn="just"/>
            <a:endParaRPr lang="es-CO" sz="2000" dirty="0"/>
          </a:p>
          <a:p>
            <a:pPr marL="342900" indent="-342900" algn="just">
              <a:buFont typeface="Arial" panose="020B0604020202020204" pitchFamily="34" charset="0"/>
              <a:buChar char="•"/>
            </a:pPr>
            <a:r>
              <a:rPr lang="es-CO" sz="2000" dirty="0"/>
              <a:t>Muchos proyectos tienen sus propias guías de estilo de codificación. En caso de conflicto, estas guías específicas del proyecto tienen prioridad para ese proyecto.</a:t>
            </a:r>
          </a:p>
          <a:p>
            <a:pPr marL="342900" indent="-342900" algn="just">
              <a:buFont typeface="Arial" panose="020B0604020202020204" pitchFamily="34" charset="0"/>
              <a:buChar char="•"/>
            </a:pPr>
            <a:endParaRPr lang="es-CO" sz="2000" dirty="0"/>
          </a:p>
          <a:p>
            <a:pPr marL="342900" indent="-342900" algn="just">
              <a:buFont typeface="Arial" panose="020B0604020202020204" pitchFamily="34" charset="0"/>
              <a:buChar char="•"/>
            </a:pPr>
            <a:r>
              <a:rPr lang="es-CO" sz="2000" dirty="0"/>
              <a:t>Los espacios son el método de sangría preferido.</a:t>
            </a:r>
          </a:p>
          <a:p>
            <a:pPr marL="342900" indent="-342900" algn="just">
              <a:buFont typeface="Arial" panose="020B0604020202020204" pitchFamily="34" charset="0"/>
              <a:buChar char="•"/>
            </a:pPr>
            <a:endParaRPr lang="es-CO" sz="2000" dirty="0"/>
          </a:p>
          <a:p>
            <a:pPr marL="342900" indent="-342900" algn="just">
              <a:buFont typeface="Arial" panose="020B0604020202020204" pitchFamily="34" charset="0"/>
              <a:buChar char="•"/>
            </a:pPr>
            <a:r>
              <a:rPr lang="es-CO" sz="2000" dirty="0"/>
              <a:t>Los tabuladores de año utilizarse únicamente para mantener la coherencia con el código ya está </a:t>
            </a:r>
            <a:r>
              <a:rPr lang="es-CO" sz="2000" dirty="0" err="1"/>
              <a:t>indentado</a:t>
            </a:r>
            <a:r>
              <a:rPr lang="es-CO" sz="2000" dirty="0"/>
              <a:t> con tabuladores.</a:t>
            </a:r>
          </a:p>
          <a:p>
            <a:pPr marL="342900" indent="-342900" algn="just">
              <a:buFont typeface="Arial" panose="020B0604020202020204" pitchFamily="34" charset="0"/>
              <a:buChar char="•"/>
            </a:pPr>
            <a:endParaRPr lang="es-CO" sz="2000" dirty="0"/>
          </a:p>
          <a:p>
            <a:pPr marL="342900" indent="-342900" algn="just">
              <a:buFont typeface="Arial" panose="020B0604020202020204" pitchFamily="34" charset="0"/>
              <a:buChar char="•"/>
            </a:pPr>
            <a:r>
              <a:rPr lang="es-CO" sz="2000" dirty="0"/>
              <a:t>Python tres no permite mezclar el uso de tabulaciones y espacios para la </a:t>
            </a:r>
            <a:r>
              <a:rPr lang="es-CO" sz="2000" dirty="0" err="1"/>
              <a:t>indentación</a:t>
            </a:r>
            <a:r>
              <a:rPr lang="es-CO" sz="2000" dirty="0"/>
              <a:t>.</a:t>
            </a:r>
          </a:p>
        </p:txBody>
      </p:sp>
    </p:spTree>
    <p:extLst>
      <p:ext uri="{BB962C8B-B14F-4D97-AF65-F5344CB8AC3E}">
        <p14:creationId xmlns:p14="http://schemas.microsoft.com/office/powerpoint/2010/main" val="248741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A1814C-5D73-D140-92E6-A08AC8437716}"/>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PEP8 – Guía de estilos para códigos Python</a:t>
            </a:r>
          </a:p>
        </p:txBody>
      </p:sp>
      <p:pic>
        <p:nvPicPr>
          <p:cNvPr id="6" name="Imagen 5">
            <a:extLst>
              <a:ext uri="{FF2B5EF4-FFF2-40B4-BE49-F238E27FC236}">
                <a16:creationId xmlns:a16="http://schemas.microsoft.com/office/drawing/2014/main" id="{1AE668C8-E4EB-A248-9E51-05C8C3F0A6AC}"/>
              </a:ext>
            </a:extLst>
          </p:cNvPr>
          <p:cNvPicPr>
            <a:picLocks noChangeAspect="1"/>
          </p:cNvPicPr>
          <p:nvPr/>
        </p:nvPicPr>
        <p:blipFill rotWithShape="1">
          <a:blip r:embed="rId2"/>
          <a:srcRect l="6462" t="61296" r="16603"/>
          <a:stretch/>
        </p:blipFill>
        <p:spPr>
          <a:xfrm>
            <a:off x="1913613" y="2055615"/>
            <a:ext cx="8383326" cy="1070611"/>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681145F5-F3D7-C44A-A48A-7502BD874488}"/>
              </a:ext>
            </a:extLst>
          </p:cNvPr>
          <p:cNvPicPr>
            <a:picLocks noChangeAspect="1"/>
          </p:cNvPicPr>
          <p:nvPr/>
        </p:nvPicPr>
        <p:blipFill rotWithShape="1">
          <a:blip r:embed="rId3"/>
          <a:srcRect l="13466" t="25603" r="30857"/>
          <a:stretch/>
        </p:blipFill>
        <p:spPr>
          <a:xfrm>
            <a:off x="3071853" y="4329986"/>
            <a:ext cx="6066845" cy="1571154"/>
          </a:xfrm>
          <a:prstGeom prst="rect">
            <a:avLst/>
          </a:prstGeom>
          <a:ln>
            <a:noFill/>
          </a:ln>
          <a:effectLst>
            <a:outerShdw blurRad="292100" dist="139700" dir="2700000" algn="tl" rotWithShape="0">
              <a:srgbClr val="333333">
                <a:alpha val="65000"/>
              </a:srgbClr>
            </a:outerShdw>
          </a:effectLst>
        </p:spPr>
      </p:pic>
      <p:sp>
        <p:nvSpPr>
          <p:cNvPr id="2" name="CuadroTexto 1">
            <a:extLst>
              <a:ext uri="{FF2B5EF4-FFF2-40B4-BE49-F238E27FC236}">
                <a16:creationId xmlns:a16="http://schemas.microsoft.com/office/drawing/2014/main" id="{D5CA613A-B197-2E43-9190-8DD886BE972E}"/>
              </a:ext>
            </a:extLst>
          </p:cNvPr>
          <p:cNvSpPr txBox="1"/>
          <p:nvPr/>
        </p:nvSpPr>
        <p:spPr>
          <a:xfrm>
            <a:off x="1237753" y="1228285"/>
            <a:ext cx="9716494" cy="646331"/>
          </a:xfrm>
          <a:prstGeom prst="rect">
            <a:avLst/>
          </a:prstGeom>
          <a:noFill/>
        </p:spPr>
        <p:txBody>
          <a:bodyPr wrap="square" rtlCol="0">
            <a:spAutoFit/>
          </a:bodyPr>
          <a:lstStyle/>
          <a:p>
            <a:pPr algn="just"/>
            <a:r>
              <a:rPr lang="es-CO" dirty="0"/>
              <a:t>Las barras invertidas pueden ser apropiadas a veces. Por ejemplo, las declaraciones largas y múltiples que no pueden utilizar la continuación implícita, por lo que las barras invertidas sean aceptables:</a:t>
            </a:r>
          </a:p>
        </p:txBody>
      </p:sp>
      <p:sp>
        <p:nvSpPr>
          <p:cNvPr id="8" name="CuadroTexto 7">
            <a:extLst>
              <a:ext uri="{FF2B5EF4-FFF2-40B4-BE49-F238E27FC236}">
                <a16:creationId xmlns:a16="http://schemas.microsoft.com/office/drawing/2014/main" id="{98B1A9B4-6707-D549-A014-CD51111921C7}"/>
              </a:ext>
            </a:extLst>
          </p:cNvPr>
          <p:cNvSpPr txBox="1"/>
          <p:nvPr/>
        </p:nvSpPr>
        <p:spPr>
          <a:xfrm>
            <a:off x="1247029" y="3622953"/>
            <a:ext cx="9716494" cy="369332"/>
          </a:xfrm>
          <a:prstGeom prst="rect">
            <a:avLst/>
          </a:prstGeom>
          <a:noFill/>
        </p:spPr>
        <p:txBody>
          <a:bodyPr wrap="square" rtlCol="0">
            <a:spAutoFit/>
          </a:bodyPr>
          <a:lstStyle/>
          <a:p>
            <a:pPr algn="ctr"/>
            <a:r>
              <a:rPr lang="es-CO" dirty="0"/>
              <a:t>Las importaciones deben ir normalmente en línea separadas, por ejemplo: </a:t>
            </a:r>
          </a:p>
        </p:txBody>
      </p:sp>
    </p:spTree>
    <p:extLst>
      <p:ext uri="{BB962C8B-B14F-4D97-AF65-F5344CB8AC3E}">
        <p14:creationId xmlns:p14="http://schemas.microsoft.com/office/powerpoint/2010/main" val="195183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A1814C-5D73-D140-92E6-A08AC8437716}"/>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PEP8 – Guía de estilos para códigos Python</a:t>
            </a:r>
          </a:p>
        </p:txBody>
      </p:sp>
      <p:pic>
        <p:nvPicPr>
          <p:cNvPr id="10" name="Imagen 9">
            <a:extLst>
              <a:ext uri="{FF2B5EF4-FFF2-40B4-BE49-F238E27FC236}">
                <a16:creationId xmlns:a16="http://schemas.microsoft.com/office/drawing/2014/main" id="{53555632-518C-FB42-95DE-C455CCC87384}"/>
              </a:ext>
            </a:extLst>
          </p:cNvPr>
          <p:cNvPicPr>
            <a:picLocks noChangeAspect="1"/>
          </p:cNvPicPr>
          <p:nvPr/>
        </p:nvPicPr>
        <p:blipFill>
          <a:blip r:embed="rId2"/>
          <a:stretch>
            <a:fillRect/>
          </a:stretch>
        </p:blipFill>
        <p:spPr>
          <a:xfrm>
            <a:off x="1680376" y="4089343"/>
            <a:ext cx="3162300" cy="1285875"/>
          </a:xfrm>
          <a:prstGeom prst="rect">
            <a:avLst/>
          </a:prstGeom>
        </p:spPr>
      </p:pic>
      <p:pic>
        <p:nvPicPr>
          <p:cNvPr id="11" name="Imagen 10">
            <a:extLst>
              <a:ext uri="{FF2B5EF4-FFF2-40B4-BE49-F238E27FC236}">
                <a16:creationId xmlns:a16="http://schemas.microsoft.com/office/drawing/2014/main" id="{7F7F90DC-6F6C-504D-97F5-10C005851818}"/>
              </a:ext>
            </a:extLst>
          </p:cNvPr>
          <p:cNvPicPr>
            <a:picLocks noChangeAspect="1"/>
          </p:cNvPicPr>
          <p:nvPr/>
        </p:nvPicPr>
        <p:blipFill>
          <a:blip r:embed="rId3"/>
          <a:stretch>
            <a:fillRect/>
          </a:stretch>
        </p:blipFill>
        <p:spPr>
          <a:xfrm>
            <a:off x="6567487" y="4089343"/>
            <a:ext cx="3819525" cy="1247775"/>
          </a:xfrm>
          <a:prstGeom prst="rect">
            <a:avLst/>
          </a:prstGeom>
        </p:spPr>
      </p:pic>
      <p:sp>
        <p:nvSpPr>
          <p:cNvPr id="2" name="CuadroTexto 1">
            <a:extLst>
              <a:ext uri="{FF2B5EF4-FFF2-40B4-BE49-F238E27FC236}">
                <a16:creationId xmlns:a16="http://schemas.microsoft.com/office/drawing/2014/main" id="{90D5CBDA-F0B7-0F49-89F0-711E642AEDF0}"/>
              </a:ext>
            </a:extLst>
          </p:cNvPr>
          <p:cNvSpPr txBox="1"/>
          <p:nvPr/>
        </p:nvSpPr>
        <p:spPr>
          <a:xfrm>
            <a:off x="1142337" y="1306824"/>
            <a:ext cx="9917927" cy="2554545"/>
          </a:xfrm>
          <a:prstGeom prst="rect">
            <a:avLst/>
          </a:prstGeom>
          <a:noFill/>
        </p:spPr>
        <p:txBody>
          <a:bodyPr wrap="square" rtlCol="0">
            <a:spAutoFit/>
          </a:bodyPr>
          <a:lstStyle/>
          <a:p>
            <a:r>
              <a:rPr lang="es-CO" sz="2000" dirty="0"/>
              <a:t>En Python, las cadenas con comillas simples y las cadenas con comillas dobles son lo mismo. Este PEP no hace ninguna recomendación al respecto. Elija una regla y aténgase a ella. Sin embargo, cuando una cadena contiene caracteres de comillas simples o dobles, utilice la otra para evitar las barras investidas en la cadena. Esto mejora la legibilidad.</a:t>
            </a:r>
          </a:p>
          <a:p>
            <a:endParaRPr lang="es-CO" sz="2000" dirty="0"/>
          </a:p>
          <a:p>
            <a:pPr marL="342900" indent="-342900">
              <a:buFont typeface="Arial" panose="020B0604020202020204" pitchFamily="34" charset="0"/>
              <a:buChar char="•"/>
            </a:pPr>
            <a:r>
              <a:rPr lang="es-CO" sz="2000" dirty="0"/>
              <a:t>Evite los espacios en blanco en las siguientes situaciones</a:t>
            </a:r>
          </a:p>
          <a:p>
            <a:r>
              <a:rPr lang="es-CO" sz="2000" dirty="0"/>
              <a:t>      Inmediatamente dentro de paréntesis, corchetes o llaves:</a:t>
            </a:r>
          </a:p>
          <a:p>
            <a:endParaRPr lang="es-CO" sz="2000" dirty="0"/>
          </a:p>
        </p:txBody>
      </p:sp>
    </p:spTree>
    <p:extLst>
      <p:ext uri="{BB962C8B-B14F-4D97-AF65-F5344CB8AC3E}">
        <p14:creationId xmlns:p14="http://schemas.microsoft.com/office/powerpoint/2010/main" val="121932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Expresiones y operadores en Python</a:t>
            </a:r>
          </a:p>
        </p:txBody>
      </p:sp>
      <p:sp>
        <p:nvSpPr>
          <p:cNvPr id="4" name="Rectángulo 3">
            <a:extLst>
              <a:ext uri="{FF2B5EF4-FFF2-40B4-BE49-F238E27FC236}">
                <a16:creationId xmlns:a16="http://schemas.microsoft.com/office/drawing/2014/main" id="{944DF2D4-64D1-CD47-A908-205E3E8A9FB3}"/>
              </a:ext>
            </a:extLst>
          </p:cNvPr>
          <p:cNvSpPr/>
          <p:nvPr/>
        </p:nvSpPr>
        <p:spPr>
          <a:xfrm>
            <a:off x="1499635" y="1475598"/>
            <a:ext cx="3217291" cy="461665"/>
          </a:xfrm>
          <a:prstGeom prst="rect">
            <a:avLst/>
          </a:prstGeom>
        </p:spPr>
        <p:txBody>
          <a:bodyPr wrap="none">
            <a:spAutoFit/>
          </a:bodyPr>
          <a:lstStyle/>
          <a:p>
            <a:r>
              <a:rPr lang="es-ES_tradnl" sz="2400" b="1" dirty="0">
                <a:solidFill>
                  <a:srgbClr val="FC671A"/>
                </a:solidFill>
              </a:rPr>
              <a:t>¿Qué es una expresión?</a:t>
            </a:r>
            <a:endParaRPr lang="es-CO" sz="2400" b="1"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CC4AD85E-A79D-8643-BC48-16EBF2E1BD48}"/>
                  </a:ext>
                </a:extLst>
              </p:cNvPr>
              <p:cNvSpPr txBox="1"/>
              <p:nvPr/>
            </p:nvSpPr>
            <p:spPr>
              <a:xfrm>
                <a:off x="1524000" y="2037232"/>
                <a:ext cx="9144000" cy="4166910"/>
              </a:xfrm>
              <a:prstGeom prst="rect">
                <a:avLst/>
              </a:prstGeom>
              <a:noFill/>
            </p:spPr>
            <p:txBody>
              <a:bodyPr wrap="square" rtlCol="0">
                <a:spAutoFit/>
              </a:bodyPr>
              <a:lstStyle/>
              <a:p>
                <a:r>
                  <a:rPr lang="es-CO" sz="2000" b="1" dirty="0"/>
                  <a:t>Definición: </a:t>
                </a:r>
                <a:r>
                  <a:rPr lang="es-CO" sz="2000" dirty="0"/>
                  <a:t>Las expresiones son combinaciones de constantes, variables, símbolos de operación, paréntesis y nombres de funciones especiales.</a:t>
                </a:r>
              </a:p>
              <a:p>
                <a:endParaRPr lang="es-CO" sz="2000" dirty="0"/>
              </a:p>
              <a:p>
                <a:r>
                  <a:rPr lang="es-CO" sz="2000" dirty="0"/>
                  <a:t>Ejemplo: </a:t>
                </a:r>
                <a:endParaRPr lang="es-E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2∗</m:t>
                      </m:r>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𝑐</m:t>
                          </m:r>
                        </m:e>
                        <m:sup>
                          <m:r>
                            <a:rPr lang="es-ES" sz="2000" b="0" i="1" smtClean="0">
                              <a:latin typeface="Cambria Math" panose="02040503050406030204" pitchFamily="18" charset="0"/>
                            </a:rPr>
                            <m:t>3</m:t>
                          </m:r>
                        </m:sup>
                      </m:sSup>
                      <m:r>
                        <a:rPr lang="es-ES" sz="2000" b="0" i="1" smtClean="0">
                          <a:latin typeface="Cambria Math" panose="02040503050406030204" pitchFamily="18" charset="0"/>
                        </a:rPr>
                        <m:t>+</m:t>
                      </m:r>
                      <m:r>
                        <a:rPr lang="es-ES" sz="2000" b="0" i="1" smtClean="0">
                          <a:latin typeface="Cambria Math" panose="02040503050406030204" pitchFamily="18" charset="0"/>
                        </a:rPr>
                        <m:t>𝑏</m:t>
                      </m:r>
                      <m:r>
                        <a:rPr lang="es-ES" sz="2000" b="0" i="1" smtClean="0">
                          <a:latin typeface="Cambria Math" panose="02040503050406030204" pitchFamily="18" charset="0"/>
                        </a:rPr>
                        <m:t>∗</m:t>
                      </m:r>
                      <m:r>
                        <a:rPr lang="es-ES" sz="2000" b="0" i="1" smtClean="0">
                          <a:latin typeface="Cambria Math" panose="02040503050406030204" pitchFamily="18" charset="0"/>
                        </a:rPr>
                        <m:t>𝑎</m:t>
                      </m:r>
                      <m:r>
                        <a:rPr lang="es-ES" sz="2000" b="0" i="1" smtClean="0">
                          <a:latin typeface="Cambria Math" panose="02040503050406030204" pitchFamily="18" charset="0"/>
                        </a:rPr>
                        <m:t>∗</m:t>
                      </m:r>
                      <m:rad>
                        <m:radPr>
                          <m:degHide m:val="on"/>
                          <m:ctrlPr>
                            <a:rPr lang="es-ES" sz="2000" b="0" i="1" smtClean="0">
                              <a:latin typeface="Cambria Math" panose="02040503050406030204" pitchFamily="18" charset="0"/>
                            </a:rPr>
                          </m:ctrlPr>
                        </m:radPr>
                        <m:deg/>
                        <m:e>
                          <m:r>
                            <a:rPr lang="es-ES" sz="2000" b="0" i="1" smtClean="0">
                              <a:latin typeface="Cambria Math" panose="02040503050406030204" pitchFamily="18" charset="0"/>
                            </a:rPr>
                            <m:t>3∗</m:t>
                          </m:r>
                          <m:r>
                            <a:rPr lang="es-ES" sz="2000" b="0" i="1" smtClean="0">
                              <a:latin typeface="Cambria Math" panose="02040503050406030204" pitchFamily="18" charset="0"/>
                            </a:rPr>
                            <m:t>𝑎</m:t>
                          </m:r>
                          <m:r>
                            <a:rPr lang="es-ES" sz="2000" b="0" i="1" smtClean="0">
                              <a:latin typeface="Cambria Math" panose="02040503050406030204" pitchFamily="18" charset="0"/>
                            </a:rPr>
                            <m:t>+</m:t>
                          </m:r>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𝑏</m:t>
                              </m:r>
                            </m:e>
                            <m:sup>
                              <m:r>
                                <a:rPr lang="es-ES" sz="2000" b="0" i="1" smtClean="0">
                                  <a:latin typeface="Cambria Math" panose="02040503050406030204" pitchFamily="18" charset="0"/>
                                </a:rPr>
                                <m:t>2</m:t>
                              </m:r>
                            </m:sup>
                          </m:sSup>
                        </m:e>
                      </m:rad>
                    </m:oMath>
                  </m:oMathPara>
                </a14:m>
                <a:endParaRPr lang="es-CO" sz="2000" dirty="0"/>
              </a:p>
              <a:p>
                <a:endParaRPr lang="es-CO" sz="2000" dirty="0"/>
              </a:p>
              <a:p>
                <a:r>
                  <a:rPr lang="es-CO" sz="2000" dirty="0"/>
                  <a:t>Una expresión consta de operadores y operando.</a:t>
                </a:r>
              </a:p>
              <a:p>
                <a:endParaRPr lang="es-CO" sz="2000" dirty="0"/>
              </a:p>
              <a:p>
                <a:r>
                  <a:rPr lang="es-CO" sz="2000" dirty="0"/>
                  <a:t>Según sea el tipo de datos que manipulan, se clasifican en:</a:t>
                </a:r>
              </a:p>
              <a:p>
                <a:endParaRPr lang="es-CO" sz="2000" dirty="0"/>
              </a:p>
              <a:p>
                <a:pPr marL="285750" indent="-285750">
                  <a:buFont typeface="Arial" panose="020B0604020202020204" pitchFamily="34" charset="0"/>
                  <a:buChar char="•"/>
                </a:pPr>
                <a:r>
                  <a:rPr lang="es-CO" sz="2000" dirty="0"/>
                  <a:t>Aritméticas</a:t>
                </a:r>
              </a:p>
              <a:p>
                <a:pPr marL="285750" indent="-285750">
                  <a:buFont typeface="Arial" panose="020B0604020202020204" pitchFamily="34" charset="0"/>
                  <a:buChar char="•"/>
                </a:pPr>
                <a:r>
                  <a:rPr lang="es-CO" sz="2000" dirty="0"/>
                  <a:t>Relacionales</a:t>
                </a:r>
              </a:p>
              <a:p>
                <a:pPr marL="285750" indent="-285750">
                  <a:buFont typeface="Arial" panose="020B0604020202020204" pitchFamily="34" charset="0"/>
                  <a:buChar char="•"/>
                </a:pPr>
                <a:r>
                  <a:rPr lang="es-CO" sz="2000" dirty="0"/>
                  <a:t>Lógicas</a:t>
                </a:r>
              </a:p>
            </p:txBody>
          </p:sp>
        </mc:Choice>
        <mc:Fallback xmlns="">
          <p:sp>
            <p:nvSpPr>
              <p:cNvPr id="5" name="CuadroTexto 4">
                <a:extLst>
                  <a:ext uri="{FF2B5EF4-FFF2-40B4-BE49-F238E27FC236}">
                    <a16:creationId xmlns:a16="http://schemas.microsoft.com/office/drawing/2014/main" id="{CC4AD85E-A79D-8643-BC48-16EBF2E1BD48}"/>
                  </a:ext>
                </a:extLst>
              </p:cNvPr>
              <p:cNvSpPr txBox="1">
                <a:spLocks noRot="1" noChangeAspect="1" noMove="1" noResize="1" noEditPoints="1" noAdjustHandles="1" noChangeArrowheads="1" noChangeShapeType="1" noTextEdit="1"/>
              </p:cNvSpPr>
              <p:nvPr/>
            </p:nvSpPr>
            <p:spPr>
              <a:xfrm>
                <a:off x="1524000" y="2037232"/>
                <a:ext cx="9144000" cy="4166910"/>
              </a:xfrm>
              <a:prstGeom prst="rect">
                <a:avLst/>
              </a:prstGeom>
              <a:blipFill>
                <a:blip r:embed="rId2"/>
                <a:stretch>
                  <a:fillRect l="-693" t="-912" b="-1520"/>
                </a:stretch>
              </a:blipFill>
            </p:spPr>
            <p:txBody>
              <a:bodyPr/>
              <a:lstStyle/>
              <a:p>
                <a:r>
                  <a:rPr lang="es-CO">
                    <a:noFill/>
                  </a:rPr>
                  <a:t> </a:t>
                </a:r>
              </a:p>
            </p:txBody>
          </p:sp>
        </mc:Fallback>
      </mc:AlternateContent>
      <p:sp>
        <p:nvSpPr>
          <p:cNvPr id="6" name="Freeform 71">
            <a:extLst>
              <a:ext uri="{FF2B5EF4-FFF2-40B4-BE49-F238E27FC236}">
                <a16:creationId xmlns:a16="http://schemas.microsoft.com/office/drawing/2014/main" id="{0497B0EA-7690-9D4A-BC15-FECCECD595D9}"/>
              </a:ext>
            </a:extLst>
          </p:cNvPr>
          <p:cNvSpPr>
            <a:spLocks noEditPoints="1"/>
          </p:cNvSpPr>
          <p:nvPr/>
        </p:nvSpPr>
        <p:spPr bwMode="auto">
          <a:xfrm>
            <a:off x="2706135" y="967464"/>
            <a:ext cx="433388" cy="292100"/>
          </a:xfrm>
          <a:custGeom>
            <a:avLst/>
            <a:gdLst>
              <a:gd name="T0" fmla="*/ 34 w 116"/>
              <a:gd name="T1" fmla="*/ 42 h 78"/>
              <a:gd name="T2" fmla="*/ 31 w 116"/>
              <a:gd name="T3" fmla="*/ 38 h 78"/>
              <a:gd name="T4" fmla="*/ 91 w 116"/>
              <a:gd name="T5" fmla="*/ 16 h 78"/>
              <a:gd name="T6" fmla="*/ 51 w 116"/>
              <a:gd name="T7" fmla="*/ 45 h 78"/>
              <a:gd name="T8" fmla="*/ 45 w 116"/>
              <a:gd name="T9" fmla="*/ 45 h 78"/>
              <a:gd name="T10" fmla="*/ 29 w 116"/>
              <a:gd name="T11" fmla="*/ 38 h 78"/>
              <a:gd name="T12" fmla="*/ 33 w 116"/>
              <a:gd name="T13" fmla="*/ 44 h 78"/>
              <a:gd name="T14" fmla="*/ 45 w 116"/>
              <a:gd name="T15" fmla="*/ 47 h 78"/>
              <a:gd name="T16" fmla="*/ 90 w 116"/>
              <a:gd name="T17" fmla="*/ 50 h 78"/>
              <a:gd name="T18" fmla="*/ 93 w 116"/>
              <a:gd name="T19" fmla="*/ 15 h 78"/>
              <a:gd name="T20" fmla="*/ 92 w 116"/>
              <a:gd name="T21" fmla="*/ 14 h 78"/>
              <a:gd name="T22" fmla="*/ 34 w 116"/>
              <a:gd name="T23" fmla="*/ 7 h 78"/>
              <a:gd name="T24" fmla="*/ 43 w 116"/>
              <a:gd name="T25" fmla="*/ 68 h 78"/>
              <a:gd name="T26" fmla="*/ 48 w 116"/>
              <a:gd name="T27" fmla="*/ 64 h 78"/>
              <a:gd name="T28" fmla="*/ 51 w 116"/>
              <a:gd name="T29" fmla="*/ 63 h 78"/>
              <a:gd name="T30" fmla="*/ 68 w 116"/>
              <a:gd name="T31" fmla="*/ 66 h 78"/>
              <a:gd name="T32" fmla="*/ 41 w 116"/>
              <a:gd name="T33" fmla="*/ 68 h 78"/>
              <a:gd name="T34" fmla="*/ 24 w 116"/>
              <a:gd name="T35" fmla="*/ 49 h 78"/>
              <a:gd name="T36" fmla="*/ 94 w 116"/>
              <a:gd name="T37" fmla="*/ 57 h 78"/>
              <a:gd name="T38" fmla="*/ 73 w 116"/>
              <a:gd name="T39" fmla="*/ 71 h 78"/>
              <a:gd name="T40" fmla="*/ 62 w 116"/>
              <a:gd name="T41" fmla="*/ 62 h 78"/>
              <a:gd name="T42" fmla="*/ 50 w 116"/>
              <a:gd name="T43" fmla="*/ 61 h 78"/>
              <a:gd name="T44" fmla="*/ 44 w 116"/>
              <a:gd name="T45" fmla="*/ 64 h 78"/>
              <a:gd name="T46" fmla="*/ 41 w 116"/>
              <a:gd name="T47" fmla="*/ 68 h 78"/>
              <a:gd name="T48" fmla="*/ 25 w 116"/>
              <a:gd name="T49" fmla="*/ 47 h 78"/>
              <a:gd name="T50" fmla="*/ 96 w 116"/>
              <a:gd name="T51" fmla="*/ 10 h 78"/>
              <a:gd name="T52" fmla="*/ 99 w 116"/>
              <a:gd name="T53" fmla="*/ 15 h 78"/>
              <a:gd name="T54" fmla="*/ 29 w 116"/>
              <a:gd name="T55" fmla="*/ 0 h 78"/>
              <a:gd name="T56" fmla="*/ 1 w 116"/>
              <a:gd name="T57" fmla="*/ 63 h 78"/>
              <a:gd name="T58" fmla="*/ 1 w 116"/>
              <a:gd name="T59" fmla="*/ 63 h 78"/>
              <a:gd name="T60" fmla="*/ 1 w 116"/>
              <a:gd name="T61" fmla="*/ 65 h 78"/>
              <a:gd name="T62" fmla="*/ 92 w 116"/>
              <a:gd name="T63" fmla="*/ 76 h 78"/>
              <a:gd name="T64" fmla="*/ 116 w 116"/>
              <a:gd name="T65" fmla="*/ 78 h 78"/>
              <a:gd name="T66" fmla="*/ 101 w 116"/>
              <a:gd name="T67" fmla="*/ 15 h 78"/>
              <a:gd name="T68" fmla="*/ 96 w 116"/>
              <a:gd name="T69"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78">
                <a:moveTo>
                  <a:pt x="45" y="45"/>
                </a:moveTo>
                <a:cubicBezTo>
                  <a:pt x="41" y="44"/>
                  <a:pt x="37" y="43"/>
                  <a:pt x="34" y="42"/>
                </a:cubicBezTo>
                <a:cubicBezTo>
                  <a:pt x="33" y="42"/>
                  <a:pt x="32" y="41"/>
                  <a:pt x="32" y="41"/>
                </a:cubicBezTo>
                <a:cubicBezTo>
                  <a:pt x="31" y="40"/>
                  <a:pt x="31" y="39"/>
                  <a:pt x="31" y="38"/>
                </a:cubicBezTo>
                <a:cubicBezTo>
                  <a:pt x="35" y="9"/>
                  <a:pt x="35" y="9"/>
                  <a:pt x="35" y="9"/>
                </a:cubicBezTo>
                <a:cubicBezTo>
                  <a:pt x="54" y="10"/>
                  <a:pt x="73" y="13"/>
                  <a:pt x="91" y="16"/>
                </a:cubicBezTo>
                <a:cubicBezTo>
                  <a:pt x="89" y="26"/>
                  <a:pt x="88" y="37"/>
                  <a:pt x="88" y="48"/>
                </a:cubicBezTo>
                <a:cubicBezTo>
                  <a:pt x="51" y="45"/>
                  <a:pt x="51" y="45"/>
                  <a:pt x="51" y="45"/>
                </a:cubicBezTo>
                <a:cubicBezTo>
                  <a:pt x="49" y="45"/>
                  <a:pt x="47" y="45"/>
                  <a:pt x="45" y="45"/>
                </a:cubicBezTo>
                <a:cubicBezTo>
                  <a:pt x="45" y="45"/>
                  <a:pt x="45" y="45"/>
                  <a:pt x="45" y="45"/>
                </a:cubicBezTo>
                <a:moveTo>
                  <a:pt x="34" y="7"/>
                </a:moveTo>
                <a:cubicBezTo>
                  <a:pt x="29" y="38"/>
                  <a:pt x="29" y="38"/>
                  <a:pt x="29" y="38"/>
                </a:cubicBezTo>
                <a:cubicBezTo>
                  <a:pt x="29" y="39"/>
                  <a:pt x="29" y="40"/>
                  <a:pt x="30" y="42"/>
                </a:cubicBezTo>
                <a:cubicBezTo>
                  <a:pt x="30" y="43"/>
                  <a:pt x="32" y="44"/>
                  <a:pt x="33" y="44"/>
                </a:cubicBezTo>
                <a:cubicBezTo>
                  <a:pt x="37" y="45"/>
                  <a:pt x="40" y="46"/>
                  <a:pt x="45" y="47"/>
                </a:cubicBezTo>
                <a:cubicBezTo>
                  <a:pt x="45" y="47"/>
                  <a:pt x="45" y="47"/>
                  <a:pt x="45" y="47"/>
                </a:cubicBezTo>
                <a:cubicBezTo>
                  <a:pt x="47" y="47"/>
                  <a:pt x="49" y="47"/>
                  <a:pt x="51" y="47"/>
                </a:cubicBezTo>
                <a:cubicBezTo>
                  <a:pt x="90" y="50"/>
                  <a:pt x="90" y="50"/>
                  <a:pt x="90" y="50"/>
                </a:cubicBezTo>
                <a:cubicBezTo>
                  <a:pt x="90" y="49"/>
                  <a:pt x="90" y="49"/>
                  <a:pt x="90" y="49"/>
                </a:cubicBezTo>
                <a:cubicBezTo>
                  <a:pt x="90" y="38"/>
                  <a:pt x="91" y="26"/>
                  <a:pt x="93" y="15"/>
                </a:cubicBezTo>
                <a:cubicBezTo>
                  <a:pt x="93" y="14"/>
                  <a:pt x="93" y="14"/>
                  <a:pt x="93" y="14"/>
                </a:cubicBezTo>
                <a:cubicBezTo>
                  <a:pt x="92" y="14"/>
                  <a:pt x="92" y="14"/>
                  <a:pt x="92" y="14"/>
                </a:cubicBezTo>
                <a:cubicBezTo>
                  <a:pt x="73" y="10"/>
                  <a:pt x="54" y="8"/>
                  <a:pt x="35" y="7"/>
                </a:cubicBezTo>
                <a:cubicBezTo>
                  <a:pt x="34" y="7"/>
                  <a:pt x="34" y="7"/>
                  <a:pt x="34" y="7"/>
                </a:cubicBezTo>
                <a:moveTo>
                  <a:pt x="71" y="71"/>
                </a:moveTo>
                <a:cubicBezTo>
                  <a:pt x="62" y="70"/>
                  <a:pt x="52" y="69"/>
                  <a:pt x="43" y="68"/>
                </a:cubicBezTo>
                <a:cubicBezTo>
                  <a:pt x="44" y="67"/>
                  <a:pt x="45" y="66"/>
                  <a:pt x="46" y="66"/>
                </a:cubicBezTo>
                <a:cubicBezTo>
                  <a:pt x="46" y="65"/>
                  <a:pt x="47" y="64"/>
                  <a:pt x="48" y="64"/>
                </a:cubicBezTo>
                <a:cubicBezTo>
                  <a:pt x="48" y="63"/>
                  <a:pt x="49" y="63"/>
                  <a:pt x="50" y="63"/>
                </a:cubicBezTo>
                <a:cubicBezTo>
                  <a:pt x="50" y="63"/>
                  <a:pt x="51" y="63"/>
                  <a:pt x="51" y="63"/>
                </a:cubicBezTo>
                <a:cubicBezTo>
                  <a:pt x="62" y="64"/>
                  <a:pt x="62" y="64"/>
                  <a:pt x="62" y="64"/>
                </a:cubicBezTo>
                <a:cubicBezTo>
                  <a:pt x="64" y="64"/>
                  <a:pt x="66" y="65"/>
                  <a:pt x="68" y="66"/>
                </a:cubicBezTo>
                <a:cubicBezTo>
                  <a:pt x="69" y="67"/>
                  <a:pt x="70" y="69"/>
                  <a:pt x="71" y="71"/>
                </a:cubicBezTo>
                <a:moveTo>
                  <a:pt x="41" y="68"/>
                </a:moveTo>
                <a:cubicBezTo>
                  <a:pt x="29" y="66"/>
                  <a:pt x="16" y="65"/>
                  <a:pt x="4" y="63"/>
                </a:cubicBezTo>
                <a:cubicBezTo>
                  <a:pt x="24" y="49"/>
                  <a:pt x="24" y="49"/>
                  <a:pt x="24" y="49"/>
                </a:cubicBezTo>
                <a:cubicBezTo>
                  <a:pt x="94" y="57"/>
                  <a:pt x="94" y="57"/>
                  <a:pt x="94" y="57"/>
                </a:cubicBezTo>
                <a:cubicBezTo>
                  <a:pt x="94" y="57"/>
                  <a:pt x="94" y="57"/>
                  <a:pt x="94" y="57"/>
                </a:cubicBezTo>
                <a:cubicBezTo>
                  <a:pt x="110" y="75"/>
                  <a:pt x="110" y="75"/>
                  <a:pt x="110" y="75"/>
                </a:cubicBezTo>
                <a:cubicBezTo>
                  <a:pt x="98" y="74"/>
                  <a:pt x="85" y="73"/>
                  <a:pt x="73" y="71"/>
                </a:cubicBezTo>
                <a:cubicBezTo>
                  <a:pt x="72" y="68"/>
                  <a:pt x="71" y="66"/>
                  <a:pt x="69" y="64"/>
                </a:cubicBezTo>
                <a:cubicBezTo>
                  <a:pt x="67" y="63"/>
                  <a:pt x="64" y="62"/>
                  <a:pt x="62" y="62"/>
                </a:cubicBezTo>
                <a:cubicBezTo>
                  <a:pt x="52" y="61"/>
                  <a:pt x="52" y="61"/>
                  <a:pt x="52" y="61"/>
                </a:cubicBezTo>
                <a:cubicBezTo>
                  <a:pt x="51" y="61"/>
                  <a:pt x="50" y="61"/>
                  <a:pt x="50" y="61"/>
                </a:cubicBezTo>
                <a:cubicBezTo>
                  <a:pt x="49" y="61"/>
                  <a:pt x="48" y="61"/>
                  <a:pt x="47" y="62"/>
                </a:cubicBezTo>
                <a:cubicBezTo>
                  <a:pt x="45" y="62"/>
                  <a:pt x="45" y="63"/>
                  <a:pt x="44" y="64"/>
                </a:cubicBezTo>
                <a:cubicBezTo>
                  <a:pt x="43" y="65"/>
                  <a:pt x="42" y="66"/>
                  <a:pt x="41" y="66"/>
                </a:cubicBezTo>
                <a:cubicBezTo>
                  <a:pt x="41" y="67"/>
                  <a:pt x="41" y="67"/>
                  <a:pt x="41" y="68"/>
                </a:cubicBezTo>
                <a:moveTo>
                  <a:pt x="95" y="55"/>
                </a:moveTo>
                <a:cubicBezTo>
                  <a:pt x="25" y="47"/>
                  <a:pt x="25" y="47"/>
                  <a:pt x="25" y="47"/>
                </a:cubicBezTo>
                <a:cubicBezTo>
                  <a:pt x="31" y="3"/>
                  <a:pt x="31" y="3"/>
                  <a:pt x="31" y="3"/>
                </a:cubicBezTo>
                <a:cubicBezTo>
                  <a:pt x="96" y="10"/>
                  <a:pt x="96" y="10"/>
                  <a:pt x="96" y="10"/>
                </a:cubicBezTo>
                <a:cubicBezTo>
                  <a:pt x="97" y="10"/>
                  <a:pt x="97" y="10"/>
                  <a:pt x="98" y="10"/>
                </a:cubicBezTo>
                <a:cubicBezTo>
                  <a:pt x="99" y="11"/>
                  <a:pt x="99" y="12"/>
                  <a:pt x="99" y="15"/>
                </a:cubicBezTo>
                <a:cubicBezTo>
                  <a:pt x="95" y="55"/>
                  <a:pt x="95" y="55"/>
                  <a:pt x="95" y="55"/>
                </a:cubicBezTo>
                <a:moveTo>
                  <a:pt x="29" y="0"/>
                </a:moveTo>
                <a:cubicBezTo>
                  <a:pt x="23" y="47"/>
                  <a:pt x="23" y="47"/>
                  <a:pt x="23" y="47"/>
                </a:cubicBezTo>
                <a:cubicBezTo>
                  <a:pt x="1" y="63"/>
                  <a:pt x="1" y="63"/>
                  <a:pt x="1" y="63"/>
                </a:cubicBezTo>
                <a:cubicBezTo>
                  <a:pt x="1" y="63"/>
                  <a:pt x="1" y="63"/>
                  <a:pt x="1" y="63"/>
                </a:cubicBezTo>
                <a:cubicBezTo>
                  <a:pt x="1" y="63"/>
                  <a:pt x="1" y="63"/>
                  <a:pt x="1" y="63"/>
                </a:cubicBezTo>
                <a:cubicBezTo>
                  <a:pt x="0" y="64"/>
                  <a:pt x="0" y="64"/>
                  <a:pt x="1" y="65"/>
                </a:cubicBezTo>
                <a:cubicBezTo>
                  <a:pt x="1" y="65"/>
                  <a:pt x="1" y="65"/>
                  <a:pt x="1" y="65"/>
                </a:cubicBezTo>
                <a:cubicBezTo>
                  <a:pt x="2" y="65"/>
                  <a:pt x="2" y="65"/>
                  <a:pt x="2" y="65"/>
                </a:cubicBezTo>
                <a:cubicBezTo>
                  <a:pt x="32" y="69"/>
                  <a:pt x="62" y="72"/>
                  <a:pt x="92" y="76"/>
                </a:cubicBezTo>
                <a:cubicBezTo>
                  <a:pt x="99" y="76"/>
                  <a:pt x="106" y="77"/>
                  <a:pt x="113" y="78"/>
                </a:cubicBezTo>
                <a:cubicBezTo>
                  <a:pt x="116" y="78"/>
                  <a:pt x="116" y="78"/>
                  <a:pt x="116" y="78"/>
                </a:cubicBezTo>
                <a:cubicBezTo>
                  <a:pt x="97" y="57"/>
                  <a:pt x="97" y="57"/>
                  <a:pt x="97" y="57"/>
                </a:cubicBezTo>
                <a:cubicBezTo>
                  <a:pt x="101" y="15"/>
                  <a:pt x="101" y="15"/>
                  <a:pt x="101" y="15"/>
                </a:cubicBezTo>
                <a:cubicBezTo>
                  <a:pt x="101" y="13"/>
                  <a:pt x="102" y="10"/>
                  <a:pt x="99" y="8"/>
                </a:cubicBezTo>
                <a:cubicBezTo>
                  <a:pt x="98" y="8"/>
                  <a:pt x="97" y="8"/>
                  <a:pt x="96" y="8"/>
                </a:cubicBezTo>
                <a:cubicBezTo>
                  <a:pt x="29" y="0"/>
                  <a:pt x="29" y="0"/>
                  <a:pt x="29"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 name="Freeform 72">
            <a:extLst>
              <a:ext uri="{FF2B5EF4-FFF2-40B4-BE49-F238E27FC236}">
                <a16:creationId xmlns:a16="http://schemas.microsoft.com/office/drawing/2014/main" id="{C60E6813-FC29-FA48-B49A-C1AE24B6A1E7}"/>
              </a:ext>
            </a:extLst>
          </p:cNvPr>
          <p:cNvSpPr>
            <a:spLocks noEditPoints="1"/>
          </p:cNvSpPr>
          <p:nvPr/>
        </p:nvSpPr>
        <p:spPr bwMode="auto">
          <a:xfrm>
            <a:off x="663023" y="1434189"/>
            <a:ext cx="436563" cy="325438"/>
          </a:xfrm>
          <a:custGeom>
            <a:avLst/>
            <a:gdLst>
              <a:gd name="T0" fmla="*/ 97 w 117"/>
              <a:gd name="T1" fmla="*/ 16 h 87"/>
              <a:gd name="T2" fmla="*/ 91 w 117"/>
              <a:gd name="T3" fmla="*/ 14 h 87"/>
              <a:gd name="T4" fmla="*/ 94 w 117"/>
              <a:gd name="T5" fmla="*/ 13 h 87"/>
              <a:gd name="T6" fmla="*/ 95 w 117"/>
              <a:gd name="T7" fmla="*/ 69 h 87"/>
              <a:gd name="T8" fmla="*/ 88 w 117"/>
              <a:gd name="T9" fmla="*/ 80 h 87"/>
              <a:gd name="T10" fmla="*/ 92 w 117"/>
              <a:gd name="T11" fmla="*/ 68 h 87"/>
              <a:gd name="T12" fmla="*/ 31 w 117"/>
              <a:gd name="T13" fmla="*/ 66 h 87"/>
              <a:gd name="T14" fmla="*/ 48 w 117"/>
              <a:gd name="T15" fmla="*/ 57 h 87"/>
              <a:gd name="T16" fmla="*/ 48 w 117"/>
              <a:gd name="T17" fmla="*/ 58 h 87"/>
              <a:gd name="T18" fmla="*/ 107 w 117"/>
              <a:gd name="T19" fmla="*/ 69 h 87"/>
              <a:gd name="T20" fmla="*/ 110 w 117"/>
              <a:gd name="T21" fmla="*/ 57 h 87"/>
              <a:gd name="T22" fmla="*/ 17 w 117"/>
              <a:gd name="T23" fmla="*/ 63 h 87"/>
              <a:gd name="T24" fmla="*/ 29 w 117"/>
              <a:gd name="T25" fmla="*/ 66 h 87"/>
              <a:gd name="T26" fmla="*/ 84 w 117"/>
              <a:gd name="T27" fmla="*/ 50 h 87"/>
              <a:gd name="T28" fmla="*/ 78 w 117"/>
              <a:gd name="T29" fmla="*/ 62 h 87"/>
              <a:gd name="T30" fmla="*/ 81 w 117"/>
              <a:gd name="T31" fmla="*/ 49 h 87"/>
              <a:gd name="T32" fmla="*/ 7 w 117"/>
              <a:gd name="T33" fmla="*/ 60 h 87"/>
              <a:gd name="T34" fmla="*/ 6 w 117"/>
              <a:gd name="T35" fmla="*/ 46 h 87"/>
              <a:gd name="T36" fmla="*/ 63 w 117"/>
              <a:gd name="T37" fmla="*/ 59 h 87"/>
              <a:gd name="T38" fmla="*/ 67 w 117"/>
              <a:gd name="T39" fmla="*/ 46 h 87"/>
              <a:gd name="T40" fmla="*/ 99 w 117"/>
              <a:gd name="T41" fmla="*/ 51 h 87"/>
              <a:gd name="T42" fmla="*/ 111 w 117"/>
              <a:gd name="T43" fmla="*/ 54 h 87"/>
              <a:gd name="T44" fmla="*/ 39 w 117"/>
              <a:gd name="T45" fmla="*/ 39 h 87"/>
              <a:gd name="T46" fmla="*/ 97 w 117"/>
              <a:gd name="T47" fmla="*/ 51 h 87"/>
              <a:gd name="T48" fmla="*/ 100 w 117"/>
              <a:gd name="T49" fmla="*/ 39 h 87"/>
              <a:gd name="T50" fmla="*/ 22 w 117"/>
              <a:gd name="T51" fmla="*/ 48 h 87"/>
              <a:gd name="T52" fmla="*/ 33 w 117"/>
              <a:gd name="T53" fmla="*/ 51 h 87"/>
              <a:gd name="T54" fmla="*/ 10 w 117"/>
              <a:gd name="T55" fmla="*/ 32 h 87"/>
              <a:gd name="T56" fmla="*/ 82 w 117"/>
              <a:gd name="T57" fmla="*/ 47 h 87"/>
              <a:gd name="T58" fmla="*/ 85 w 117"/>
              <a:gd name="T59" fmla="*/ 35 h 87"/>
              <a:gd name="T60" fmla="*/ 55 w 117"/>
              <a:gd name="T61" fmla="*/ 40 h 87"/>
              <a:gd name="T62" fmla="*/ 68 w 117"/>
              <a:gd name="T63" fmla="*/ 43 h 87"/>
              <a:gd name="T64" fmla="*/ 43 w 117"/>
              <a:gd name="T65" fmla="*/ 24 h 87"/>
              <a:gd name="T66" fmla="*/ 37 w 117"/>
              <a:gd name="T67" fmla="*/ 36 h 87"/>
              <a:gd name="T68" fmla="*/ 41 w 117"/>
              <a:gd name="T69" fmla="*/ 23 h 87"/>
              <a:gd name="T70" fmla="*/ 11 w 117"/>
              <a:gd name="T71" fmla="*/ 29 h 87"/>
              <a:gd name="T72" fmla="*/ 23 w 117"/>
              <a:gd name="T73" fmla="*/ 32 h 87"/>
              <a:gd name="T74" fmla="*/ 9 w 117"/>
              <a:gd name="T75" fmla="*/ 29 h 87"/>
              <a:gd name="T76" fmla="*/ 4 w 117"/>
              <a:gd name="T77" fmla="*/ 43 h 87"/>
              <a:gd name="T78" fmla="*/ 1 w 117"/>
              <a:gd name="T79" fmla="*/ 54 h 87"/>
              <a:gd name="T80" fmla="*/ 14 w 117"/>
              <a:gd name="T81" fmla="*/ 65 h 87"/>
              <a:gd name="T82" fmla="*/ 89 w 117"/>
              <a:gd name="T83" fmla="*/ 83 h 87"/>
              <a:gd name="T84" fmla="*/ 105 w 117"/>
              <a:gd name="T85" fmla="*/ 87 h 87"/>
              <a:gd name="T86" fmla="*/ 109 w 117"/>
              <a:gd name="T87" fmla="*/ 69 h 87"/>
              <a:gd name="T88" fmla="*/ 113 w 117"/>
              <a:gd name="T89" fmla="*/ 55 h 87"/>
              <a:gd name="T90" fmla="*/ 71 w 117"/>
              <a:gd name="T91" fmla="*/ 29 h 87"/>
              <a:gd name="T92" fmla="*/ 28 w 117"/>
              <a:gd name="T93" fmla="*/ 17 h 87"/>
              <a:gd name="T94" fmla="*/ 13 w 117"/>
              <a:gd name="T95" fmla="*/ 13 h 87"/>
              <a:gd name="T96" fmla="*/ 47 w 117"/>
              <a:gd name="T97" fmla="*/ 14 h 87"/>
              <a:gd name="T98" fmla="*/ 51 w 117"/>
              <a:gd name="T99" fmla="*/ 15 h 87"/>
              <a:gd name="T100" fmla="*/ 85 w 117"/>
              <a:gd name="T101" fmla="*/ 25 h 87"/>
              <a:gd name="T102" fmla="*/ 51 w 117"/>
              <a:gd name="T103" fmla="*/ 12 h 87"/>
              <a:gd name="T104" fmla="*/ 91 w 117"/>
              <a:gd name="T105" fmla="*/ 11 h 87"/>
              <a:gd name="T106" fmla="*/ 38 w 117"/>
              <a:gd name="T107" fmla="*/ 1 h 87"/>
              <a:gd name="T108" fmla="*/ 39 w 117"/>
              <a:gd name="T109" fmla="*/ 3 h 87"/>
              <a:gd name="T110" fmla="*/ 88 w 117"/>
              <a:gd name="T111"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87">
                <a:moveTo>
                  <a:pt x="96" y="15"/>
                </a:moveTo>
                <a:cubicBezTo>
                  <a:pt x="96" y="15"/>
                  <a:pt x="96" y="15"/>
                  <a:pt x="96" y="15"/>
                </a:cubicBezTo>
                <a:cubicBezTo>
                  <a:pt x="97" y="15"/>
                  <a:pt x="97" y="16"/>
                  <a:pt x="97" y="16"/>
                </a:cubicBezTo>
                <a:cubicBezTo>
                  <a:pt x="97" y="15"/>
                  <a:pt x="97" y="15"/>
                  <a:pt x="96" y="15"/>
                </a:cubicBezTo>
                <a:moveTo>
                  <a:pt x="94" y="13"/>
                </a:moveTo>
                <a:cubicBezTo>
                  <a:pt x="91" y="14"/>
                  <a:pt x="91" y="14"/>
                  <a:pt x="91" y="14"/>
                </a:cubicBezTo>
                <a:cubicBezTo>
                  <a:pt x="92" y="15"/>
                  <a:pt x="93" y="15"/>
                  <a:pt x="93" y="16"/>
                </a:cubicBezTo>
                <a:cubicBezTo>
                  <a:pt x="94" y="15"/>
                  <a:pt x="94" y="14"/>
                  <a:pt x="94" y="13"/>
                </a:cubicBezTo>
                <a:cubicBezTo>
                  <a:pt x="94" y="13"/>
                  <a:pt x="94" y="13"/>
                  <a:pt x="94" y="13"/>
                </a:cubicBezTo>
                <a:moveTo>
                  <a:pt x="103" y="84"/>
                </a:moveTo>
                <a:cubicBezTo>
                  <a:pt x="99" y="83"/>
                  <a:pt x="95" y="82"/>
                  <a:pt x="91" y="81"/>
                </a:cubicBezTo>
                <a:cubicBezTo>
                  <a:pt x="92" y="77"/>
                  <a:pt x="94" y="73"/>
                  <a:pt x="95" y="69"/>
                </a:cubicBezTo>
                <a:cubicBezTo>
                  <a:pt x="99" y="69"/>
                  <a:pt x="102" y="70"/>
                  <a:pt x="106" y="71"/>
                </a:cubicBezTo>
                <a:cubicBezTo>
                  <a:pt x="103" y="84"/>
                  <a:pt x="103" y="84"/>
                  <a:pt x="103" y="84"/>
                </a:cubicBezTo>
                <a:moveTo>
                  <a:pt x="88" y="80"/>
                </a:moveTo>
                <a:cubicBezTo>
                  <a:pt x="84" y="80"/>
                  <a:pt x="81" y="79"/>
                  <a:pt x="77" y="78"/>
                </a:cubicBezTo>
                <a:cubicBezTo>
                  <a:pt x="80" y="65"/>
                  <a:pt x="80" y="65"/>
                  <a:pt x="80" y="65"/>
                </a:cubicBezTo>
                <a:cubicBezTo>
                  <a:pt x="84" y="66"/>
                  <a:pt x="88" y="67"/>
                  <a:pt x="92" y="68"/>
                </a:cubicBezTo>
                <a:cubicBezTo>
                  <a:pt x="91" y="72"/>
                  <a:pt x="90" y="76"/>
                  <a:pt x="88" y="80"/>
                </a:cubicBezTo>
                <a:moveTo>
                  <a:pt x="74" y="77"/>
                </a:moveTo>
                <a:cubicBezTo>
                  <a:pt x="60" y="73"/>
                  <a:pt x="45" y="70"/>
                  <a:pt x="31" y="66"/>
                </a:cubicBezTo>
                <a:cubicBezTo>
                  <a:pt x="35" y="54"/>
                  <a:pt x="35" y="54"/>
                  <a:pt x="35" y="54"/>
                </a:cubicBezTo>
                <a:cubicBezTo>
                  <a:pt x="37" y="55"/>
                  <a:pt x="40" y="55"/>
                  <a:pt x="42" y="56"/>
                </a:cubicBezTo>
                <a:cubicBezTo>
                  <a:pt x="44" y="56"/>
                  <a:pt x="46" y="57"/>
                  <a:pt x="48" y="57"/>
                </a:cubicBezTo>
                <a:cubicBezTo>
                  <a:pt x="48" y="58"/>
                  <a:pt x="48" y="58"/>
                  <a:pt x="48" y="58"/>
                </a:cubicBezTo>
                <a:cubicBezTo>
                  <a:pt x="48" y="58"/>
                  <a:pt x="48" y="58"/>
                  <a:pt x="48" y="58"/>
                </a:cubicBezTo>
                <a:cubicBezTo>
                  <a:pt x="48" y="58"/>
                  <a:pt x="48" y="58"/>
                  <a:pt x="48" y="58"/>
                </a:cubicBezTo>
                <a:cubicBezTo>
                  <a:pt x="58" y="60"/>
                  <a:pt x="68" y="62"/>
                  <a:pt x="77" y="65"/>
                </a:cubicBezTo>
                <a:cubicBezTo>
                  <a:pt x="74" y="77"/>
                  <a:pt x="74" y="77"/>
                  <a:pt x="74" y="77"/>
                </a:cubicBezTo>
                <a:moveTo>
                  <a:pt x="107" y="69"/>
                </a:moveTo>
                <a:cubicBezTo>
                  <a:pt x="103" y="68"/>
                  <a:pt x="99" y="67"/>
                  <a:pt x="95" y="66"/>
                </a:cubicBezTo>
                <a:cubicBezTo>
                  <a:pt x="97" y="62"/>
                  <a:pt x="98" y="58"/>
                  <a:pt x="99" y="54"/>
                </a:cubicBezTo>
                <a:cubicBezTo>
                  <a:pt x="110" y="57"/>
                  <a:pt x="110" y="57"/>
                  <a:pt x="110" y="57"/>
                </a:cubicBezTo>
                <a:cubicBezTo>
                  <a:pt x="107" y="69"/>
                  <a:pt x="107" y="69"/>
                  <a:pt x="107" y="69"/>
                </a:cubicBezTo>
                <a:moveTo>
                  <a:pt x="29" y="66"/>
                </a:moveTo>
                <a:cubicBezTo>
                  <a:pt x="25" y="65"/>
                  <a:pt x="21" y="64"/>
                  <a:pt x="17" y="63"/>
                </a:cubicBezTo>
                <a:cubicBezTo>
                  <a:pt x="18" y="59"/>
                  <a:pt x="20" y="54"/>
                  <a:pt x="21" y="50"/>
                </a:cubicBezTo>
                <a:cubicBezTo>
                  <a:pt x="25" y="51"/>
                  <a:pt x="28" y="52"/>
                  <a:pt x="32" y="53"/>
                </a:cubicBezTo>
                <a:cubicBezTo>
                  <a:pt x="29" y="66"/>
                  <a:pt x="29" y="66"/>
                  <a:pt x="29" y="66"/>
                </a:cubicBezTo>
                <a:moveTo>
                  <a:pt x="93" y="66"/>
                </a:moveTo>
                <a:cubicBezTo>
                  <a:pt x="89" y="65"/>
                  <a:pt x="85" y="64"/>
                  <a:pt x="80" y="63"/>
                </a:cubicBezTo>
                <a:cubicBezTo>
                  <a:pt x="84" y="50"/>
                  <a:pt x="84" y="50"/>
                  <a:pt x="84" y="50"/>
                </a:cubicBezTo>
                <a:cubicBezTo>
                  <a:pt x="96" y="53"/>
                  <a:pt x="96" y="53"/>
                  <a:pt x="96" y="53"/>
                </a:cubicBezTo>
                <a:cubicBezTo>
                  <a:pt x="95" y="57"/>
                  <a:pt x="94" y="61"/>
                  <a:pt x="93" y="66"/>
                </a:cubicBezTo>
                <a:moveTo>
                  <a:pt x="78" y="62"/>
                </a:moveTo>
                <a:cubicBezTo>
                  <a:pt x="74" y="61"/>
                  <a:pt x="70" y="60"/>
                  <a:pt x="66" y="59"/>
                </a:cubicBezTo>
                <a:cubicBezTo>
                  <a:pt x="67" y="55"/>
                  <a:pt x="69" y="51"/>
                  <a:pt x="70" y="47"/>
                </a:cubicBezTo>
                <a:cubicBezTo>
                  <a:pt x="81" y="49"/>
                  <a:pt x="81" y="49"/>
                  <a:pt x="81" y="49"/>
                </a:cubicBezTo>
                <a:cubicBezTo>
                  <a:pt x="78" y="62"/>
                  <a:pt x="78" y="62"/>
                  <a:pt x="78" y="62"/>
                </a:cubicBezTo>
                <a:moveTo>
                  <a:pt x="15" y="62"/>
                </a:moveTo>
                <a:cubicBezTo>
                  <a:pt x="7" y="60"/>
                  <a:pt x="7" y="60"/>
                  <a:pt x="7" y="60"/>
                </a:cubicBezTo>
                <a:cubicBezTo>
                  <a:pt x="5" y="60"/>
                  <a:pt x="4" y="59"/>
                  <a:pt x="4" y="59"/>
                </a:cubicBezTo>
                <a:cubicBezTo>
                  <a:pt x="3" y="58"/>
                  <a:pt x="3" y="56"/>
                  <a:pt x="4" y="55"/>
                </a:cubicBezTo>
                <a:cubicBezTo>
                  <a:pt x="6" y="46"/>
                  <a:pt x="6" y="46"/>
                  <a:pt x="6" y="46"/>
                </a:cubicBezTo>
                <a:cubicBezTo>
                  <a:pt x="10" y="47"/>
                  <a:pt x="14" y="49"/>
                  <a:pt x="18" y="50"/>
                </a:cubicBezTo>
                <a:cubicBezTo>
                  <a:pt x="17" y="54"/>
                  <a:pt x="16" y="58"/>
                  <a:pt x="15" y="62"/>
                </a:cubicBezTo>
                <a:moveTo>
                  <a:pt x="63" y="59"/>
                </a:moveTo>
                <a:cubicBezTo>
                  <a:pt x="59" y="58"/>
                  <a:pt x="55" y="57"/>
                  <a:pt x="50" y="55"/>
                </a:cubicBezTo>
                <a:cubicBezTo>
                  <a:pt x="52" y="51"/>
                  <a:pt x="53" y="47"/>
                  <a:pt x="54" y="43"/>
                </a:cubicBezTo>
                <a:cubicBezTo>
                  <a:pt x="67" y="46"/>
                  <a:pt x="67" y="46"/>
                  <a:pt x="67" y="46"/>
                </a:cubicBezTo>
                <a:cubicBezTo>
                  <a:pt x="66" y="50"/>
                  <a:pt x="65" y="54"/>
                  <a:pt x="63" y="59"/>
                </a:cubicBezTo>
                <a:moveTo>
                  <a:pt x="111" y="54"/>
                </a:moveTo>
                <a:cubicBezTo>
                  <a:pt x="99" y="51"/>
                  <a:pt x="99" y="51"/>
                  <a:pt x="99" y="51"/>
                </a:cubicBezTo>
                <a:cubicBezTo>
                  <a:pt x="100" y="48"/>
                  <a:pt x="101" y="44"/>
                  <a:pt x="102" y="40"/>
                </a:cubicBezTo>
                <a:cubicBezTo>
                  <a:pt x="114" y="43"/>
                  <a:pt x="114" y="43"/>
                  <a:pt x="114" y="43"/>
                </a:cubicBezTo>
                <a:cubicBezTo>
                  <a:pt x="111" y="54"/>
                  <a:pt x="111" y="54"/>
                  <a:pt x="111" y="54"/>
                </a:cubicBezTo>
                <a:moveTo>
                  <a:pt x="48" y="55"/>
                </a:moveTo>
                <a:cubicBezTo>
                  <a:pt x="44" y="54"/>
                  <a:pt x="39" y="53"/>
                  <a:pt x="35" y="52"/>
                </a:cubicBezTo>
                <a:cubicBezTo>
                  <a:pt x="39" y="39"/>
                  <a:pt x="39" y="39"/>
                  <a:pt x="39" y="39"/>
                </a:cubicBezTo>
                <a:cubicBezTo>
                  <a:pt x="52" y="42"/>
                  <a:pt x="52" y="42"/>
                  <a:pt x="52" y="42"/>
                </a:cubicBezTo>
                <a:cubicBezTo>
                  <a:pt x="51" y="46"/>
                  <a:pt x="50" y="51"/>
                  <a:pt x="48" y="55"/>
                </a:cubicBezTo>
                <a:moveTo>
                  <a:pt x="97" y="51"/>
                </a:moveTo>
                <a:cubicBezTo>
                  <a:pt x="84" y="48"/>
                  <a:pt x="84" y="48"/>
                  <a:pt x="84" y="48"/>
                </a:cubicBezTo>
                <a:cubicBezTo>
                  <a:pt x="87" y="36"/>
                  <a:pt x="87" y="36"/>
                  <a:pt x="87" y="36"/>
                </a:cubicBezTo>
                <a:cubicBezTo>
                  <a:pt x="100" y="39"/>
                  <a:pt x="100" y="39"/>
                  <a:pt x="100" y="39"/>
                </a:cubicBezTo>
                <a:cubicBezTo>
                  <a:pt x="99" y="43"/>
                  <a:pt x="98" y="47"/>
                  <a:pt x="97" y="51"/>
                </a:cubicBezTo>
                <a:moveTo>
                  <a:pt x="33" y="51"/>
                </a:moveTo>
                <a:cubicBezTo>
                  <a:pt x="29" y="50"/>
                  <a:pt x="25" y="49"/>
                  <a:pt x="22" y="48"/>
                </a:cubicBezTo>
                <a:cubicBezTo>
                  <a:pt x="23" y="44"/>
                  <a:pt x="24" y="40"/>
                  <a:pt x="25" y="35"/>
                </a:cubicBezTo>
                <a:cubicBezTo>
                  <a:pt x="36" y="38"/>
                  <a:pt x="36" y="38"/>
                  <a:pt x="36" y="38"/>
                </a:cubicBezTo>
                <a:cubicBezTo>
                  <a:pt x="33" y="51"/>
                  <a:pt x="33" y="51"/>
                  <a:pt x="33" y="51"/>
                </a:cubicBezTo>
                <a:moveTo>
                  <a:pt x="19" y="47"/>
                </a:moveTo>
                <a:cubicBezTo>
                  <a:pt x="15" y="46"/>
                  <a:pt x="11" y="45"/>
                  <a:pt x="7" y="44"/>
                </a:cubicBezTo>
                <a:cubicBezTo>
                  <a:pt x="10" y="32"/>
                  <a:pt x="10" y="32"/>
                  <a:pt x="10" y="32"/>
                </a:cubicBezTo>
                <a:cubicBezTo>
                  <a:pt x="23" y="35"/>
                  <a:pt x="23" y="35"/>
                  <a:pt x="23" y="35"/>
                </a:cubicBezTo>
                <a:cubicBezTo>
                  <a:pt x="22" y="39"/>
                  <a:pt x="20" y="43"/>
                  <a:pt x="19" y="47"/>
                </a:cubicBezTo>
                <a:moveTo>
                  <a:pt x="82" y="47"/>
                </a:moveTo>
                <a:cubicBezTo>
                  <a:pt x="70" y="44"/>
                  <a:pt x="70" y="44"/>
                  <a:pt x="70" y="44"/>
                </a:cubicBezTo>
                <a:cubicBezTo>
                  <a:pt x="71" y="40"/>
                  <a:pt x="72" y="36"/>
                  <a:pt x="72" y="32"/>
                </a:cubicBezTo>
                <a:cubicBezTo>
                  <a:pt x="85" y="35"/>
                  <a:pt x="85" y="35"/>
                  <a:pt x="85" y="35"/>
                </a:cubicBezTo>
                <a:cubicBezTo>
                  <a:pt x="82" y="47"/>
                  <a:pt x="82" y="47"/>
                  <a:pt x="82" y="47"/>
                </a:cubicBezTo>
                <a:moveTo>
                  <a:pt x="68" y="43"/>
                </a:moveTo>
                <a:cubicBezTo>
                  <a:pt x="55" y="40"/>
                  <a:pt x="55" y="40"/>
                  <a:pt x="55" y="40"/>
                </a:cubicBezTo>
                <a:cubicBezTo>
                  <a:pt x="56" y="36"/>
                  <a:pt x="57" y="32"/>
                  <a:pt x="57" y="28"/>
                </a:cubicBezTo>
                <a:cubicBezTo>
                  <a:pt x="70" y="31"/>
                  <a:pt x="70" y="31"/>
                  <a:pt x="70" y="31"/>
                </a:cubicBezTo>
                <a:cubicBezTo>
                  <a:pt x="69" y="35"/>
                  <a:pt x="69" y="39"/>
                  <a:pt x="68" y="43"/>
                </a:cubicBezTo>
                <a:moveTo>
                  <a:pt x="53" y="40"/>
                </a:moveTo>
                <a:cubicBezTo>
                  <a:pt x="39" y="36"/>
                  <a:pt x="39" y="36"/>
                  <a:pt x="39" y="36"/>
                </a:cubicBezTo>
                <a:cubicBezTo>
                  <a:pt x="43" y="24"/>
                  <a:pt x="43" y="24"/>
                  <a:pt x="43" y="24"/>
                </a:cubicBezTo>
                <a:cubicBezTo>
                  <a:pt x="55" y="27"/>
                  <a:pt x="55" y="27"/>
                  <a:pt x="55" y="27"/>
                </a:cubicBezTo>
                <a:cubicBezTo>
                  <a:pt x="54" y="31"/>
                  <a:pt x="54" y="36"/>
                  <a:pt x="53" y="40"/>
                </a:cubicBezTo>
                <a:moveTo>
                  <a:pt x="37" y="36"/>
                </a:moveTo>
                <a:cubicBezTo>
                  <a:pt x="26" y="33"/>
                  <a:pt x="26" y="33"/>
                  <a:pt x="26" y="33"/>
                </a:cubicBezTo>
                <a:cubicBezTo>
                  <a:pt x="27" y="29"/>
                  <a:pt x="28" y="24"/>
                  <a:pt x="29" y="20"/>
                </a:cubicBezTo>
                <a:cubicBezTo>
                  <a:pt x="41" y="23"/>
                  <a:pt x="41" y="23"/>
                  <a:pt x="41" y="23"/>
                </a:cubicBezTo>
                <a:cubicBezTo>
                  <a:pt x="37" y="36"/>
                  <a:pt x="37" y="36"/>
                  <a:pt x="37" y="36"/>
                </a:cubicBezTo>
                <a:moveTo>
                  <a:pt x="23" y="32"/>
                </a:moveTo>
                <a:cubicBezTo>
                  <a:pt x="11" y="29"/>
                  <a:pt x="11" y="29"/>
                  <a:pt x="11" y="29"/>
                </a:cubicBezTo>
                <a:cubicBezTo>
                  <a:pt x="15" y="16"/>
                  <a:pt x="15" y="16"/>
                  <a:pt x="15" y="16"/>
                </a:cubicBezTo>
                <a:cubicBezTo>
                  <a:pt x="27" y="19"/>
                  <a:pt x="27" y="19"/>
                  <a:pt x="27" y="19"/>
                </a:cubicBezTo>
                <a:cubicBezTo>
                  <a:pt x="26" y="24"/>
                  <a:pt x="24" y="28"/>
                  <a:pt x="23" y="32"/>
                </a:cubicBezTo>
                <a:moveTo>
                  <a:pt x="13" y="13"/>
                </a:moveTo>
                <a:cubicBezTo>
                  <a:pt x="9" y="29"/>
                  <a:pt x="9" y="29"/>
                  <a:pt x="9" y="29"/>
                </a:cubicBezTo>
                <a:cubicBezTo>
                  <a:pt x="9" y="29"/>
                  <a:pt x="9" y="29"/>
                  <a:pt x="9" y="29"/>
                </a:cubicBezTo>
                <a:cubicBezTo>
                  <a:pt x="8" y="29"/>
                  <a:pt x="7" y="29"/>
                  <a:pt x="7" y="30"/>
                </a:cubicBezTo>
                <a:cubicBezTo>
                  <a:pt x="7" y="30"/>
                  <a:pt x="8" y="31"/>
                  <a:pt x="8" y="31"/>
                </a:cubicBezTo>
                <a:cubicBezTo>
                  <a:pt x="4" y="43"/>
                  <a:pt x="4" y="43"/>
                  <a:pt x="4" y="43"/>
                </a:cubicBezTo>
                <a:cubicBezTo>
                  <a:pt x="4" y="44"/>
                  <a:pt x="4" y="44"/>
                  <a:pt x="4" y="44"/>
                </a:cubicBezTo>
                <a:cubicBezTo>
                  <a:pt x="3" y="45"/>
                  <a:pt x="4" y="45"/>
                  <a:pt x="4" y="45"/>
                </a:cubicBezTo>
                <a:cubicBezTo>
                  <a:pt x="1" y="54"/>
                  <a:pt x="1" y="54"/>
                  <a:pt x="1" y="54"/>
                </a:cubicBezTo>
                <a:cubicBezTo>
                  <a:pt x="1" y="56"/>
                  <a:pt x="0" y="58"/>
                  <a:pt x="1" y="60"/>
                </a:cubicBezTo>
                <a:cubicBezTo>
                  <a:pt x="3" y="62"/>
                  <a:pt x="5" y="62"/>
                  <a:pt x="6" y="62"/>
                </a:cubicBezTo>
                <a:cubicBezTo>
                  <a:pt x="14" y="65"/>
                  <a:pt x="14" y="65"/>
                  <a:pt x="14" y="65"/>
                </a:cubicBezTo>
                <a:cubicBezTo>
                  <a:pt x="39" y="71"/>
                  <a:pt x="64" y="77"/>
                  <a:pt x="89" y="83"/>
                </a:cubicBezTo>
                <a:cubicBezTo>
                  <a:pt x="89" y="83"/>
                  <a:pt x="89" y="83"/>
                  <a:pt x="89" y="83"/>
                </a:cubicBezTo>
                <a:cubicBezTo>
                  <a:pt x="89" y="83"/>
                  <a:pt x="89" y="83"/>
                  <a:pt x="89" y="83"/>
                </a:cubicBezTo>
                <a:cubicBezTo>
                  <a:pt x="89" y="83"/>
                  <a:pt x="89" y="83"/>
                  <a:pt x="89" y="83"/>
                </a:cubicBezTo>
                <a:cubicBezTo>
                  <a:pt x="94" y="84"/>
                  <a:pt x="99" y="86"/>
                  <a:pt x="103" y="87"/>
                </a:cubicBezTo>
                <a:cubicBezTo>
                  <a:pt x="105" y="87"/>
                  <a:pt x="105" y="87"/>
                  <a:pt x="105" y="87"/>
                </a:cubicBezTo>
                <a:cubicBezTo>
                  <a:pt x="109" y="71"/>
                  <a:pt x="109" y="71"/>
                  <a:pt x="109" y="71"/>
                </a:cubicBezTo>
                <a:cubicBezTo>
                  <a:pt x="109" y="71"/>
                  <a:pt x="109" y="71"/>
                  <a:pt x="109" y="71"/>
                </a:cubicBezTo>
                <a:cubicBezTo>
                  <a:pt x="110" y="70"/>
                  <a:pt x="109" y="70"/>
                  <a:pt x="109" y="69"/>
                </a:cubicBezTo>
                <a:cubicBezTo>
                  <a:pt x="112" y="57"/>
                  <a:pt x="112" y="57"/>
                  <a:pt x="112" y="57"/>
                </a:cubicBezTo>
                <a:cubicBezTo>
                  <a:pt x="113" y="57"/>
                  <a:pt x="113" y="57"/>
                  <a:pt x="113" y="56"/>
                </a:cubicBezTo>
                <a:cubicBezTo>
                  <a:pt x="113" y="56"/>
                  <a:pt x="113" y="55"/>
                  <a:pt x="113" y="55"/>
                </a:cubicBezTo>
                <a:cubicBezTo>
                  <a:pt x="117" y="41"/>
                  <a:pt x="117" y="41"/>
                  <a:pt x="117" y="41"/>
                </a:cubicBezTo>
                <a:cubicBezTo>
                  <a:pt x="71" y="29"/>
                  <a:pt x="71" y="29"/>
                  <a:pt x="71" y="29"/>
                </a:cubicBezTo>
                <a:cubicBezTo>
                  <a:pt x="71" y="29"/>
                  <a:pt x="71" y="29"/>
                  <a:pt x="71" y="29"/>
                </a:cubicBezTo>
                <a:cubicBezTo>
                  <a:pt x="71" y="29"/>
                  <a:pt x="71" y="29"/>
                  <a:pt x="71" y="29"/>
                </a:cubicBezTo>
                <a:cubicBezTo>
                  <a:pt x="29" y="17"/>
                  <a:pt x="29" y="17"/>
                  <a:pt x="29" y="17"/>
                </a:cubicBezTo>
                <a:cubicBezTo>
                  <a:pt x="28" y="17"/>
                  <a:pt x="28" y="17"/>
                  <a:pt x="28" y="17"/>
                </a:cubicBezTo>
                <a:cubicBezTo>
                  <a:pt x="28" y="17"/>
                  <a:pt x="28" y="17"/>
                  <a:pt x="28" y="17"/>
                </a:cubicBezTo>
                <a:cubicBezTo>
                  <a:pt x="28" y="17"/>
                  <a:pt x="28" y="17"/>
                  <a:pt x="28" y="17"/>
                </a:cubicBezTo>
                <a:cubicBezTo>
                  <a:pt x="13" y="13"/>
                  <a:pt x="13" y="13"/>
                  <a:pt x="13" y="13"/>
                </a:cubicBezTo>
                <a:moveTo>
                  <a:pt x="51" y="12"/>
                </a:moveTo>
                <a:cubicBezTo>
                  <a:pt x="50" y="12"/>
                  <a:pt x="49" y="12"/>
                  <a:pt x="48" y="13"/>
                </a:cubicBezTo>
                <a:cubicBezTo>
                  <a:pt x="47" y="13"/>
                  <a:pt x="47" y="13"/>
                  <a:pt x="47" y="14"/>
                </a:cubicBezTo>
                <a:cubicBezTo>
                  <a:pt x="47" y="15"/>
                  <a:pt x="47" y="15"/>
                  <a:pt x="48" y="15"/>
                </a:cubicBezTo>
                <a:cubicBezTo>
                  <a:pt x="48" y="15"/>
                  <a:pt x="48" y="15"/>
                  <a:pt x="48" y="15"/>
                </a:cubicBezTo>
                <a:cubicBezTo>
                  <a:pt x="49" y="15"/>
                  <a:pt x="50" y="15"/>
                  <a:pt x="51" y="15"/>
                </a:cubicBezTo>
                <a:cubicBezTo>
                  <a:pt x="63" y="15"/>
                  <a:pt x="74" y="18"/>
                  <a:pt x="84" y="25"/>
                </a:cubicBezTo>
                <a:cubicBezTo>
                  <a:pt x="84" y="25"/>
                  <a:pt x="84" y="25"/>
                  <a:pt x="84" y="25"/>
                </a:cubicBezTo>
                <a:cubicBezTo>
                  <a:pt x="84" y="25"/>
                  <a:pt x="85" y="25"/>
                  <a:pt x="85" y="25"/>
                </a:cubicBezTo>
                <a:cubicBezTo>
                  <a:pt x="85" y="25"/>
                  <a:pt x="85" y="25"/>
                  <a:pt x="86" y="25"/>
                </a:cubicBezTo>
                <a:cubicBezTo>
                  <a:pt x="86" y="24"/>
                  <a:pt x="86" y="23"/>
                  <a:pt x="85" y="23"/>
                </a:cubicBezTo>
                <a:cubicBezTo>
                  <a:pt x="75" y="16"/>
                  <a:pt x="63" y="12"/>
                  <a:pt x="51" y="12"/>
                </a:cubicBezTo>
                <a:moveTo>
                  <a:pt x="91" y="11"/>
                </a:moveTo>
                <a:cubicBezTo>
                  <a:pt x="91" y="11"/>
                  <a:pt x="91" y="12"/>
                  <a:pt x="90" y="12"/>
                </a:cubicBezTo>
                <a:cubicBezTo>
                  <a:pt x="91" y="11"/>
                  <a:pt x="91" y="11"/>
                  <a:pt x="91" y="11"/>
                </a:cubicBezTo>
                <a:cubicBezTo>
                  <a:pt x="91" y="11"/>
                  <a:pt x="91" y="11"/>
                  <a:pt x="91" y="11"/>
                </a:cubicBezTo>
                <a:moveTo>
                  <a:pt x="50" y="0"/>
                </a:moveTo>
                <a:cubicBezTo>
                  <a:pt x="46" y="0"/>
                  <a:pt x="42" y="0"/>
                  <a:pt x="38" y="1"/>
                </a:cubicBezTo>
                <a:cubicBezTo>
                  <a:pt x="37" y="1"/>
                  <a:pt x="37" y="2"/>
                  <a:pt x="37" y="2"/>
                </a:cubicBezTo>
                <a:cubicBezTo>
                  <a:pt x="37" y="3"/>
                  <a:pt x="38" y="3"/>
                  <a:pt x="38" y="3"/>
                </a:cubicBezTo>
                <a:cubicBezTo>
                  <a:pt x="39" y="3"/>
                  <a:pt x="39" y="3"/>
                  <a:pt x="39" y="3"/>
                </a:cubicBezTo>
                <a:cubicBezTo>
                  <a:pt x="42" y="3"/>
                  <a:pt x="46" y="2"/>
                  <a:pt x="50" y="2"/>
                </a:cubicBezTo>
                <a:cubicBezTo>
                  <a:pt x="63" y="2"/>
                  <a:pt x="76" y="6"/>
                  <a:pt x="88" y="12"/>
                </a:cubicBezTo>
                <a:cubicBezTo>
                  <a:pt x="88" y="11"/>
                  <a:pt x="88" y="10"/>
                  <a:pt x="88" y="10"/>
                </a:cubicBezTo>
                <a:cubicBezTo>
                  <a:pt x="77" y="3"/>
                  <a:pt x="63" y="0"/>
                  <a:pt x="5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 name="Freeform 73">
            <a:extLst>
              <a:ext uri="{FF2B5EF4-FFF2-40B4-BE49-F238E27FC236}">
                <a16:creationId xmlns:a16="http://schemas.microsoft.com/office/drawing/2014/main" id="{619BE0AC-8AD8-C442-B679-3BFEED3C1DDF}"/>
              </a:ext>
            </a:extLst>
          </p:cNvPr>
          <p:cNvSpPr>
            <a:spLocks noEditPoints="1"/>
          </p:cNvSpPr>
          <p:nvPr/>
        </p:nvSpPr>
        <p:spPr bwMode="auto">
          <a:xfrm>
            <a:off x="580473" y="3634464"/>
            <a:ext cx="258763" cy="265113"/>
          </a:xfrm>
          <a:custGeom>
            <a:avLst/>
            <a:gdLst>
              <a:gd name="T0" fmla="*/ 20 w 69"/>
              <a:gd name="T1" fmla="*/ 17 h 71"/>
              <a:gd name="T2" fmla="*/ 21 w 69"/>
              <a:gd name="T3" fmla="*/ 17 h 71"/>
              <a:gd name="T4" fmla="*/ 26 w 69"/>
              <a:gd name="T5" fmla="*/ 19 h 71"/>
              <a:gd name="T6" fmla="*/ 32 w 69"/>
              <a:gd name="T7" fmla="*/ 28 h 71"/>
              <a:gd name="T8" fmla="*/ 29 w 69"/>
              <a:gd name="T9" fmla="*/ 31 h 71"/>
              <a:gd name="T10" fmla="*/ 20 w 69"/>
              <a:gd name="T11" fmla="*/ 22 h 71"/>
              <a:gd name="T12" fmla="*/ 19 w 69"/>
              <a:gd name="T13" fmla="*/ 17 h 71"/>
              <a:gd name="T14" fmla="*/ 20 w 69"/>
              <a:gd name="T15" fmla="*/ 14 h 71"/>
              <a:gd name="T16" fmla="*/ 24 w 69"/>
              <a:gd name="T17" fmla="*/ 3 h 71"/>
              <a:gd name="T18" fmla="*/ 42 w 69"/>
              <a:gd name="T19" fmla="*/ 12 h 71"/>
              <a:gd name="T20" fmla="*/ 65 w 69"/>
              <a:gd name="T21" fmla="*/ 44 h 71"/>
              <a:gd name="T22" fmla="*/ 60 w 69"/>
              <a:gd name="T23" fmla="*/ 63 h 71"/>
              <a:gd name="T24" fmla="*/ 47 w 69"/>
              <a:gd name="T25" fmla="*/ 68 h 71"/>
              <a:gd name="T26" fmla="*/ 21 w 69"/>
              <a:gd name="T27" fmla="*/ 54 h 71"/>
              <a:gd name="T28" fmla="*/ 5 w 69"/>
              <a:gd name="T29" fmla="*/ 29 h 71"/>
              <a:gd name="T30" fmla="*/ 11 w 69"/>
              <a:gd name="T31" fmla="*/ 8 h 71"/>
              <a:gd name="T32" fmla="*/ 15 w 69"/>
              <a:gd name="T33" fmla="*/ 19 h 71"/>
              <a:gd name="T34" fmla="*/ 22 w 69"/>
              <a:gd name="T35" fmla="*/ 29 h 71"/>
              <a:gd name="T36" fmla="*/ 29 w 69"/>
              <a:gd name="T37" fmla="*/ 33 h 71"/>
              <a:gd name="T38" fmla="*/ 33 w 69"/>
              <a:gd name="T39" fmla="*/ 32 h 71"/>
              <a:gd name="T40" fmla="*/ 33 w 69"/>
              <a:gd name="T41" fmla="*/ 21 h 71"/>
              <a:gd name="T42" fmla="*/ 21 w 69"/>
              <a:gd name="T43" fmla="*/ 14 h 71"/>
              <a:gd name="T44" fmla="*/ 20 w 69"/>
              <a:gd name="T45" fmla="*/ 14 h 71"/>
              <a:gd name="T46" fmla="*/ 10 w 69"/>
              <a:gd name="T47" fmla="*/ 5 h 71"/>
              <a:gd name="T48" fmla="*/ 9 w 69"/>
              <a:gd name="T49" fmla="*/ 6 h 71"/>
              <a:gd name="T50" fmla="*/ 3 w 69"/>
              <a:gd name="T51" fmla="*/ 30 h 71"/>
              <a:gd name="T52" fmla="*/ 20 w 69"/>
              <a:gd name="T53" fmla="*/ 56 h 71"/>
              <a:gd name="T54" fmla="*/ 47 w 69"/>
              <a:gd name="T55" fmla="*/ 71 h 71"/>
              <a:gd name="T56" fmla="*/ 62 w 69"/>
              <a:gd name="T57" fmla="*/ 65 h 71"/>
              <a:gd name="T58" fmla="*/ 67 w 69"/>
              <a:gd name="T59" fmla="*/ 43 h 71"/>
              <a:gd name="T60" fmla="*/ 44 w 69"/>
              <a:gd name="T61" fmla="*/ 11 h 71"/>
              <a:gd name="T62" fmla="*/ 24 w 69"/>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71">
                <a:moveTo>
                  <a:pt x="19" y="18"/>
                </a:moveTo>
                <a:cubicBezTo>
                  <a:pt x="20" y="18"/>
                  <a:pt x="20" y="18"/>
                  <a:pt x="20" y="17"/>
                </a:cubicBezTo>
                <a:cubicBezTo>
                  <a:pt x="20" y="17"/>
                  <a:pt x="20" y="17"/>
                  <a:pt x="20" y="17"/>
                </a:cubicBezTo>
                <a:cubicBezTo>
                  <a:pt x="21" y="17"/>
                  <a:pt x="21" y="17"/>
                  <a:pt x="21" y="17"/>
                </a:cubicBezTo>
                <a:cubicBezTo>
                  <a:pt x="21" y="17"/>
                  <a:pt x="21" y="17"/>
                  <a:pt x="21" y="17"/>
                </a:cubicBezTo>
                <a:cubicBezTo>
                  <a:pt x="23" y="17"/>
                  <a:pt x="24" y="18"/>
                  <a:pt x="26" y="19"/>
                </a:cubicBezTo>
                <a:cubicBezTo>
                  <a:pt x="27" y="20"/>
                  <a:pt x="29" y="21"/>
                  <a:pt x="31" y="23"/>
                </a:cubicBezTo>
                <a:cubicBezTo>
                  <a:pt x="32" y="24"/>
                  <a:pt x="33" y="26"/>
                  <a:pt x="32" y="28"/>
                </a:cubicBezTo>
                <a:cubicBezTo>
                  <a:pt x="32" y="29"/>
                  <a:pt x="30" y="31"/>
                  <a:pt x="29" y="31"/>
                </a:cubicBezTo>
                <a:cubicBezTo>
                  <a:pt x="29" y="31"/>
                  <a:pt x="29" y="31"/>
                  <a:pt x="29" y="31"/>
                </a:cubicBezTo>
                <a:cubicBezTo>
                  <a:pt x="27" y="31"/>
                  <a:pt x="26" y="29"/>
                  <a:pt x="24" y="27"/>
                </a:cubicBezTo>
                <a:cubicBezTo>
                  <a:pt x="20" y="22"/>
                  <a:pt x="20" y="22"/>
                  <a:pt x="20" y="22"/>
                </a:cubicBezTo>
                <a:cubicBezTo>
                  <a:pt x="19" y="21"/>
                  <a:pt x="18" y="20"/>
                  <a:pt x="18" y="19"/>
                </a:cubicBezTo>
                <a:cubicBezTo>
                  <a:pt x="18" y="18"/>
                  <a:pt x="18" y="18"/>
                  <a:pt x="19" y="17"/>
                </a:cubicBezTo>
                <a:cubicBezTo>
                  <a:pt x="19" y="18"/>
                  <a:pt x="19" y="18"/>
                  <a:pt x="19" y="18"/>
                </a:cubicBezTo>
                <a:moveTo>
                  <a:pt x="20" y="14"/>
                </a:moveTo>
                <a:cubicBezTo>
                  <a:pt x="18" y="11"/>
                  <a:pt x="15" y="9"/>
                  <a:pt x="13" y="7"/>
                </a:cubicBezTo>
                <a:cubicBezTo>
                  <a:pt x="16" y="4"/>
                  <a:pt x="20" y="3"/>
                  <a:pt x="24" y="3"/>
                </a:cubicBezTo>
                <a:cubicBezTo>
                  <a:pt x="25" y="3"/>
                  <a:pt x="26" y="3"/>
                  <a:pt x="27" y="3"/>
                </a:cubicBezTo>
                <a:cubicBezTo>
                  <a:pt x="33" y="5"/>
                  <a:pt x="38" y="9"/>
                  <a:pt x="42" y="12"/>
                </a:cubicBezTo>
                <a:cubicBezTo>
                  <a:pt x="47" y="17"/>
                  <a:pt x="51" y="22"/>
                  <a:pt x="55" y="27"/>
                </a:cubicBezTo>
                <a:cubicBezTo>
                  <a:pt x="59" y="31"/>
                  <a:pt x="63" y="37"/>
                  <a:pt x="65" y="44"/>
                </a:cubicBezTo>
                <a:cubicBezTo>
                  <a:pt x="67" y="50"/>
                  <a:pt x="66" y="57"/>
                  <a:pt x="62" y="62"/>
                </a:cubicBezTo>
                <a:cubicBezTo>
                  <a:pt x="61" y="62"/>
                  <a:pt x="61" y="63"/>
                  <a:pt x="60" y="63"/>
                </a:cubicBezTo>
                <a:cubicBezTo>
                  <a:pt x="60" y="63"/>
                  <a:pt x="60" y="63"/>
                  <a:pt x="60" y="63"/>
                </a:cubicBezTo>
                <a:cubicBezTo>
                  <a:pt x="57" y="66"/>
                  <a:pt x="52" y="68"/>
                  <a:pt x="47" y="68"/>
                </a:cubicBezTo>
                <a:cubicBezTo>
                  <a:pt x="45" y="68"/>
                  <a:pt x="43" y="68"/>
                  <a:pt x="41" y="67"/>
                </a:cubicBezTo>
                <a:cubicBezTo>
                  <a:pt x="34" y="65"/>
                  <a:pt x="28" y="61"/>
                  <a:pt x="21" y="54"/>
                </a:cubicBezTo>
                <a:cubicBezTo>
                  <a:pt x="17" y="49"/>
                  <a:pt x="13" y="44"/>
                  <a:pt x="9" y="38"/>
                </a:cubicBezTo>
                <a:cubicBezTo>
                  <a:pt x="8" y="36"/>
                  <a:pt x="6" y="33"/>
                  <a:pt x="5" y="29"/>
                </a:cubicBezTo>
                <a:cubicBezTo>
                  <a:pt x="3" y="23"/>
                  <a:pt x="4" y="15"/>
                  <a:pt x="9" y="10"/>
                </a:cubicBezTo>
                <a:cubicBezTo>
                  <a:pt x="9" y="9"/>
                  <a:pt x="10" y="9"/>
                  <a:pt x="11" y="8"/>
                </a:cubicBezTo>
                <a:cubicBezTo>
                  <a:pt x="13" y="10"/>
                  <a:pt x="15" y="13"/>
                  <a:pt x="17" y="15"/>
                </a:cubicBezTo>
                <a:cubicBezTo>
                  <a:pt x="16" y="16"/>
                  <a:pt x="16" y="17"/>
                  <a:pt x="15" y="19"/>
                </a:cubicBezTo>
                <a:cubicBezTo>
                  <a:pt x="15" y="21"/>
                  <a:pt x="17" y="22"/>
                  <a:pt x="18" y="23"/>
                </a:cubicBezTo>
                <a:cubicBezTo>
                  <a:pt x="22" y="29"/>
                  <a:pt x="22" y="29"/>
                  <a:pt x="22" y="29"/>
                </a:cubicBezTo>
                <a:cubicBezTo>
                  <a:pt x="24" y="31"/>
                  <a:pt x="26" y="33"/>
                  <a:pt x="29" y="33"/>
                </a:cubicBezTo>
                <a:cubicBezTo>
                  <a:pt x="29" y="33"/>
                  <a:pt x="29" y="33"/>
                  <a:pt x="29" y="33"/>
                </a:cubicBezTo>
                <a:cubicBezTo>
                  <a:pt x="30" y="33"/>
                  <a:pt x="31" y="33"/>
                  <a:pt x="33" y="32"/>
                </a:cubicBezTo>
                <a:cubicBezTo>
                  <a:pt x="33" y="32"/>
                  <a:pt x="33" y="32"/>
                  <a:pt x="33" y="32"/>
                </a:cubicBezTo>
                <a:cubicBezTo>
                  <a:pt x="34" y="31"/>
                  <a:pt x="34" y="30"/>
                  <a:pt x="35" y="28"/>
                </a:cubicBezTo>
                <a:cubicBezTo>
                  <a:pt x="35" y="26"/>
                  <a:pt x="34" y="23"/>
                  <a:pt x="33" y="21"/>
                </a:cubicBezTo>
                <a:cubicBezTo>
                  <a:pt x="31" y="19"/>
                  <a:pt x="29" y="18"/>
                  <a:pt x="27" y="16"/>
                </a:cubicBezTo>
                <a:cubicBezTo>
                  <a:pt x="25" y="15"/>
                  <a:pt x="23" y="14"/>
                  <a:pt x="21" y="14"/>
                </a:cubicBezTo>
                <a:cubicBezTo>
                  <a:pt x="21" y="14"/>
                  <a:pt x="21" y="14"/>
                  <a:pt x="21" y="14"/>
                </a:cubicBezTo>
                <a:cubicBezTo>
                  <a:pt x="20" y="14"/>
                  <a:pt x="20" y="14"/>
                  <a:pt x="20" y="14"/>
                </a:cubicBezTo>
                <a:moveTo>
                  <a:pt x="24" y="0"/>
                </a:moveTo>
                <a:cubicBezTo>
                  <a:pt x="19" y="0"/>
                  <a:pt x="14" y="2"/>
                  <a:pt x="10" y="5"/>
                </a:cubicBezTo>
                <a:cubicBezTo>
                  <a:pt x="10" y="5"/>
                  <a:pt x="9" y="5"/>
                  <a:pt x="9" y="6"/>
                </a:cubicBezTo>
                <a:cubicBezTo>
                  <a:pt x="9" y="6"/>
                  <a:pt x="9" y="6"/>
                  <a:pt x="9" y="6"/>
                </a:cubicBezTo>
                <a:cubicBezTo>
                  <a:pt x="8" y="7"/>
                  <a:pt x="7" y="8"/>
                  <a:pt x="7" y="9"/>
                </a:cubicBezTo>
                <a:cubicBezTo>
                  <a:pt x="2" y="14"/>
                  <a:pt x="0" y="23"/>
                  <a:pt x="3" y="30"/>
                </a:cubicBezTo>
                <a:cubicBezTo>
                  <a:pt x="4" y="34"/>
                  <a:pt x="6" y="37"/>
                  <a:pt x="7" y="40"/>
                </a:cubicBezTo>
                <a:cubicBezTo>
                  <a:pt x="11" y="45"/>
                  <a:pt x="15" y="51"/>
                  <a:pt x="20" y="56"/>
                </a:cubicBezTo>
                <a:cubicBezTo>
                  <a:pt x="27" y="63"/>
                  <a:pt x="33" y="68"/>
                  <a:pt x="40" y="70"/>
                </a:cubicBezTo>
                <a:cubicBezTo>
                  <a:pt x="43" y="70"/>
                  <a:pt x="45" y="71"/>
                  <a:pt x="47" y="71"/>
                </a:cubicBezTo>
                <a:cubicBezTo>
                  <a:pt x="53" y="71"/>
                  <a:pt x="58" y="69"/>
                  <a:pt x="62" y="65"/>
                </a:cubicBezTo>
                <a:cubicBezTo>
                  <a:pt x="62" y="65"/>
                  <a:pt x="62" y="65"/>
                  <a:pt x="62" y="65"/>
                </a:cubicBezTo>
                <a:cubicBezTo>
                  <a:pt x="63" y="65"/>
                  <a:pt x="63" y="64"/>
                  <a:pt x="64" y="63"/>
                </a:cubicBezTo>
                <a:cubicBezTo>
                  <a:pt x="68" y="58"/>
                  <a:pt x="69" y="51"/>
                  <a:pt x="67" y="43"/>
                </a:cubicBezTo>
                <a:cubicBezTo>
                  <a:pt x="66" y="36"/>
                  <a:pt x="61" y="30"/>
                  <a:pt x="57" y="25"/>
                </a:cubicBezTo>
                <a:cubicBezTo>
                  <a:pt x="53" y="20"/>
                  <a:pt x="49" y="15"/>
                  <a:pt x="44" y="11"/>
                </a:cubicBezTo>
                <a:cubicBezTo>
                  <a:pt x="39" y="6"/>
                  <a:pt x="34" y="2"/>
                  <a:pt x="27" y="1"/>
                </a:cubicBezTo>
                <a:cubicBezTo>
                  <a:pt x="26" y="1"/>
                  <a:pt x="25" y="0"/>
                  <a:pt x="24"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 name="Freeform 74">
            <a:extLst>
              <a:ext uri="{FF2B5EF4-FFF2-40B4-BE49-F238E27FC236}">
                <a16:creationId xmlns:a16="http://schemas.microsoft.com/office/drawing/2014/main" id="{5CDAF70B-5210-C44C-A48B-D6DDD17F9103}"/>
              </a:ext>
            </a:extLst>
          </p:cNvPr>
          <p:cNvSpPr>
            <a:spLocks noEditPoints="1"/>
          </p:cNvSpPr>
          <p:nvPr/>
        </p:nvSpPr>
        <p:spPr bwMode="auto">
          <a:xfrm>
            <a:off x="712235" y="5037814"/>
            <a:ext cx="525463" cy="533400"/>
          </a:xfrm>
          <a:custGeom>
            <a:avLst/>
            <a:gdLst>
              <a:gd name="T0" fmla="*/ 42 w 141"/>
              <a:gd name="T1" fmla="*/ 125 h 143"/>
              <a:gd name="T2" fmla="*/ 55 w 141"/>
              <a:gd name="T3" fmla="*/ 119 h 143"/>
              <a:gd name="T4" fmla="*/ 103 w 141"/>
              <a:gd name="T5" fmla="*/ 64 h 143"/>
              <a:gd name="T6" fmla="*/ 102 w 141"/>
              <a:gd name="T7" fmla="*/ 105 h 143"/>
              <a:gd name="T8" fmla="*/ 37 w 141"/>
              <a:gd name="T9" fmla="*/ 22 h 143"/>
              <a:gd name="T10" fmla="*/ 35 w 141"/>
              <a:gd name="T11" fmla="*/ 19 h 143"/>
              <a:gd name="T12" fmla="*/ 46 w 141"/>
              <a:gd name="T13" fmla="*/ 17 h 143"/>
              <a:gd name="T14" fmla="*/ 50 w 141"/>
              <a:gd name="T15" fmla="*/ 82 h 143"/>
              <a:gd name="T16" fmla="*/ 62 w 141"/>
              <a:gd name="T17" fmla="*/ 90 h 143"/>
              <a:gd name="T18" fmla="*/ 72 w 141"/>
              <a:gd name="T19" fmla="*/ 108 h 143"/>
              <a:gd name="T20" fmla="*/ 57 w 141"/>
              <a:gd name="T21" fmla="*/ 136 h 143"/>
              <a:gd name="T22" fmla="*/ 36 w 141"/>
              <a:gd name="T23" fmla="*/ 137 h 143"/>
              <a:gd name="T24" fmla="*/ 21 w 141"/>
              <a:gd name="T25" fmla="*/ 128 h 143"/>
              <a:gd name="T26" fmla="*/ 5 w 141"/>
              <a:gd name="T27" fmla="*/ 107 h 143"/>
              <a:gd name="T28" fmla="*/ 13 w 141"/>
              <a:gd name="T29" fmla="*/ 87 h 143"/>
              <a:gd name="T30" fmla="*/ 29 w 141"/>
              <a:gd name="T31" fmla="*/ 80 h 143"/>
              <a:gd name="T32" fmla="*/ 115 w 141"/>
              <a:gd name="T33" fmla="*/ 57 h 143"/>
              <a:gd name="T34" fmla="*/ 126 w 141"/>
              <a:gd name="T35" fmla="*/ 65 h 143"/>
              <a:gd name="T36" fmla="*/ 138 w 141"/>
              <a:gd name="T37" fmla="*/ 83 h 143"/>
              <a:gd name="T38" fmla="*/ 120 w 141"/>
              <a:gd name="T39" fmla="*/ 105 h 143"/>
              <a:gd name="T40" fmla="*/ 102 w 141"/>
              <a:gd name="T41" fmla="*/ 114 h 143"/>
              <a:gd name="T42" fmla="*/ 87 w 141"/>
              <a:gd name="T43" fmla="*/ 104 h 143"/>
              <a:gd name="T44" fmla="*/ 73 w 141"/>
              <a:gd name="T45" fmla="*/ 83 h 143"/>
              <a:gd name="T46" fmla="*/ 76 w 141"/>
              <a:gd name="T47" fmla="*/ 64 h 143"/>
              <a:gd name="T48" fmla="*/ 93 w 141"/>
              <a:gd name="T49" fmla="*/ 54 h 143"/>
              <a:gd name="T50" fmla="*/ 55 w 141"/>
              <a:gd name="T51" fmla="*/ 10 h 143"/>
              <a:gd name="T52" fmla="*/ 67 w 141"/>
              <a:gd name="T53" fmla="*/ 16 h 143"/>
              <a:gd name="T54" fmla="*/ 84 w 141"/>
              <a:gd name="T55" fmla="*/ 37 h 143"/>
              <a:gd name="T56" fmla="*/ 66 w 141"/>
              <a:gd name="T57" fmla="*/ 60 h 143"/>
              <a:gd name="T58" fmla="*/ 50 w 141"/>
              <a:gd name="T59" fmla="*/ 71 h 143"/>
              <a:gd name="T60" fmla="*/ 31 w 141"/>
              <a:gd name="T61" fmla="*/ 66 h 143"/>
              <a:gd name="T62" fmla="*/ 20 w 141"/>
              <a:gd name="T63" fmla="*/ 40 h 143"/>
              <a:gd name="T64" fmla="*/ 22 w 141"/>
              <a:gd name="T65" fmla="*/ 23 h 143"/>
              <a:gd name="T66" fmla="*/ 36 w 141"/>
              <a:gd name="T67" fmla="*/ 8 h 143"/>
              <a:gd name="T68" fmla="*/ 41 w 141"/>
              <a:gd name="T69" fmla="*/ 8 h 143"/>
              <a:gd name="T70" fmla="*/ 21 w 141"/>
              <a:gd name="T71" fmla="*/ 27 h 143"/>
              <a:gd name="T72" fmla="*/ 19 w 141"/>
              <a:gd name="T73" fmla="*/ 48 h 143"/>
              <a:gd name="T74" fmla="*/ 33 w 141"/>
              <a:gd name="T75" fmla="*/ 70 h 143"/>
              <a:gd name="T76" fmla="*/ 23 w 141"/>
              <a:gd name="T77" fmla="*/ 73 h 143"/>
              <a:gd name="T78" fmla="*/ 7 w 141"/>
              <a:gd name="T79" fmla="*/ 100 h 143"/>
              <a:gd name="T80" fmla="*/ 7 w 141"/>
              <a:gd name="T81" fmla="*/ 126 h 143"/>
              <a:gd name="T82" fmla="*/ 28 w 141"/>
              <a:gd name="T83" fmla="*/ 134 h 143"/>
              <a:gd name="T84" fmla="*/ 47 w 141"/>
              <a:gd name="T85" fmla="*/ 135 h 143"/>
              <a:gd name="T86" fmla="*/ 66 w 141"/>
              <a:gd name="T87" fmla="*/ 129 h 143"/>
              <a:gd name="T88" fmla="*/ 75 w 141"/>
              <a:gd name="T89" fmla="*/ 111 h 143"/>
              <a:gd name="T90" fmla="*/ 67 w 141"/>
              <a:gd name="T91" fmla="*/ 85 h 143"/>
              <a:gd name="T92" fmla="*/ 44 w 141"/>
              <a:gd name="T93" fmla="*/ 71 h 143"/>
              <a:gd name="T94" fmla="*/ 54 w 141"/>
              <a:gd name="T95" fmla="*/ 71 h 143"/>
              <a:gd name="T96" fmla="*/ 73 w 141"/>
              <a:gd name="T97" fmla="*/ 57 h 143"/>
              <a:gd name="T98" fmla="*/ 72 w 141"/>
              <a:gd name="T99" fmla="*/ 86 h 143"/>
              <a:gd name="T100" fmla="*/ 81 w 141"/>
              <a:gd name="T101" fmla="*/ 100 h 143"/>
              <a:gd name="T102" fmla="*/ 99 w 141"/>
              <a:gd name="T103" fmla="*/ 115 h 143"/>
              <a:gd name="T104" fmla="*/ 126 w 141"/>
              <a:gd name="T105" fmla="*/ 113 h 143"/>
              <a:gd name="T106" fmla="*/ 136 w 141"/>
              <a:gd name="T107" fmla="*/ 96 h 143"/>
              <a:gd name="T108" fmla="*/ 134 w 141"/>
              <a:gd name="T109" fmla="*/ 76 h 143"/>
              <a:gd name="T110" fmla="*/ 123 w 141"/>
              <a:gd name="T111" fmla="*/ 50 h 143"/>
              <a:gd name="T112" fmla="*/ 99 w 141"/>
              <a:gd name="T113" fmla="*/ 54 h 143"/>
              <a:gd name="T114" fmla="*/ 79 w 141"/>
              <a:gd name="T115" fmla="*/ 60 h 143"/>
              <a:gd name="T116" fmla="*/ 87 w 141"/>
              <a:gd name="T117" fmla="*/ 42 h 143"/>
              <a:gd name="T118" fmla="*/ 74 w 141"/>
              <a:gd name="T119" fmla="*/ 18 h 143"/>
              <a:gd name="T120" fmla="*/ 50 w 141"/>
              <a:gd name="T12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 h="143">
                <a:moveTo>
                  <a:pt x="37" y="126"/>
                </a:moveTo>
                <a:cubicBezTo>
                  <a:pt x="34" y="126"/>
                  <a:pt x="32" y="125"/>
                  <a:pt x="29" y="124"/>
                </a:cubicBezTo>
                <a:cubicBezTo>
                  <a:pt x="22" y="120"/>
                  <a:pt x="19" y="111"/>
                  <a:pt x="19" y="104"/>
                </a:cubicBezTo>
                <a:cubicBezTo>
                  <a:pt x="19" y="101"/>
                  <a:pt x="20" y="94"/>
                  <a:pt x="25" y="90"/>
                </a:cubicBezTo>
                <a:cubicBezTo>
                  <a:pt x="28" y="89"/>
                  <a:pt x="32" y="88"/>
                  <a:pt x="35" y="88"/>
                </a:cubicBezTo>
                <a:cubicBezTo>
                  <a:pt x="36" y="88"/>
                  <a:pt x="36" y="88"/>
                  <a:pt x="37" y="88"/>
                </a:cubicBezTo>
                <a:cubicBezTo>
                  <a:pt x="42" y="89"/>
                  <a:pt x="47" y="89"/>
                  <a:pt x="51" y="91"/>
                </a:cubicBezTo>
                <a:cubicBezTo>
                  <a:pt x="55" y="93"/>
                  <a:pt x="57" y="98"/>
                  <a:pt x="58" y="103"/>
                </a:cubicBezTo>
                <a:cubicBezTo>
                  <a:pt x="58" y="108"/>
                  <a:pt x="56" y="113"/>
                  <a:pt x="53" y="117"/>
                </a:cubicBezTo>
                <a:cubicBezTo>
                  <a:pt x="50" y="121"/>
                  <a:pt x="46" y="124"/>
                  <a:pt x="42" y="125"/>
                </a:cubicBezTo>
                <a:cubicBezTo>
                  <a:pt x="40" y="126"/>
                  <a:pt x="38" y="126"/>
                  <a:pt x="37" y="126"/>
                </a:cubicBezTo>
                <a:cubicBezTo>
                  <a:pt x="37" y="126"/>
                  <a:pt x="37" y="126"/>
                  <a:pt x="37" y="126"/>
                </a:cubicBezTo>
                <a:moveTo>
                  <a:pt x="35" y="85"/>
                </a:moveTo>
                <a:cubicBezTo>
                  <a:pt x="31" y="85"/>
                  <a:pt x="27" y="85"/>
                  <a:pt x="23" y="88"/>
                </a:cubicBezTo>
                <a:cubicBezTo>
                  <a:pt x="19" y="91"/>
                  <a:pt x="16" y="97"/>
                  <a:pt x="16" y="104"/>
                </a:cubicBezTo>
                <a:cubicBezTo>
                  <a:pt x="16" y="114"/>
                  <a:pt x="21" y="123"/>
                  <a:pt x="28" y="127"/>
                </a:cubicBezTo>
                <a:cubicBezTo>
                  <a:pt x="31" y="128"/>
                  <a:pt x="34" y="129"/>
                  <a:pt x="37" y="129"/>
                </a:cubicBezTo>
                <a:cubicBezTo>
                  <a:pt x="37" y="129"/>
                  <a:pt x="37" y="129"/>
                  <a:pt x="37" y="129"/>
                </a:cubicBezTo>
                <a:cubicBezTo>
                  <a:pt x="39" y="129"/>
                  <a:pt x="41" y="129"/>
                  <a:pt x="43" y="128"/>
                </a:cubicBezTo>
                <a:cubicBezTo>
                  <a:pt x="47" y="127"/>
                  <a:pt x="52" y="124"/>
                  <a:pt x="55" y="119"/>
                </a:cubicBezTo>
                <a:cubicBezTo>
                  <a:pt x="59" y="115"/>
                  <a:pt x="61" y="109"/>
                  <a:pt x="61" y="103"/>
                </a:cubicBezTo>
                <a:cubicBezTo>
                  <a:pt x="60" y="97"/>
                  <a:pt x="57" y="91"/>
                  <a:pt x="52" y="88"/>
                </a:cubicBezTo>
                <a:cubicBezTo>
                  <a:pt x="48" y="86"/>
                  <a:pt x="43" y="85"/>
                  <a:pt x="37" y="85"/>
                </a:cubicBezTo>
                <a:cubicBezTo>
                  <a:pt x="37" y="85"/>
                  <a:pt x="36" y="85"/>
                  <a:pt x="35" y="85"/>
                </a:cubicBezTo>
                <a:moveTo>
                  <a:pt x="102" y="101"/>
                </a:moveTo>
                <a:cubicBezTo>
                  <a:pt x="100" y="101"/>
                  <a:pt x="97" y="101"/>
                  <a:pt x="95" y="100"/>
                </a:cubicBezTo>
                <a:cubicBezTo>
                  <a:pt x="88" y="96"/>
                  <a:pt x="85" y="86"/>
                  <a:pt x="85" y="80"/>
                </a:cubicBezTo>
                <a:cubicBezTo>
                  <a:pt x="85" y="77"/>
                  <a:pt x="86" y="69"/>
                  <a:pt x="91" y="66"/>
                </a:cubicBezTo>
                <a:cubicBezTo>
                  <a:pt x="94" y="64"/>
                  <a:pt x="97" y="64"/>
                  <a:pt x="101" y="64"/>
                </a:cubicBezTo>
                <a:cubicBezTo>
                  <a:pt x="101" y="64"/>
                  <a:pt x="102" y="64"/>
                  <a:pt x="103" y="64"/>
                </a:cubicBezTo>
                <a:cubicBezTo>
                  <a:pt x="108" y="64"/>
                  <a:pt x="113" y="64"/>
                  <a:pt x="116" y="67"/>
                </a:cubicBezTo>
                <a:cubicBezTo>
                  <a:pt x="120" y="69"/>
                  <a:pt x="123" y="74"/>
                  <a:pt x="123" y="79"/>
                </a:cubicBezTo>
                <a:cubicBezTo>
                  <a:pt x="124" y="84"/>
                  <a:pt x="122" y="89"/>
                  <a:pt x="118" y="93"/>
                </a:cubicBezTo>
                <a:cubicBezTo>
                  <a:pt x="116" y="97"/>
                  <a:pt x="112" y="99"/>
                  <a:pt x="108" y="101"/>
                </a:cubicBezTo>
                <a:cubicBezTo>
                  <a:pt x="106" y="101"/>
                  <a:pt x="104" y="101"/>
                  <a:pt x="102" y="101"/>
                </a:cubicBezTo>
                <a:moveTo>
                  <a:pt x="101" y="61"/>
                </a:moveTo>
                <a:cubicBezTo>
                  <a:pt x="97" y="61"/>
                  <a:pt x="93" y="61"/>
                  <a:pt x="89" y="63"/>
                </a:cubicBezTo>
                <a:cubicBezTo>
                  <a:pt x="85" y="66"/>
                  <a:pt x="82" y="72"/>
                  <a:pt x="82" y="80"/>
                </a:cubicBezTo>
                <a:cubicBezTo>
                  <a:pt x="82" y="90"/>
                  <a:pt x="87" y="99"/>
                  <a:pt x="94" y="102"/>
                </a:cubicBezTo>
                <a:cubicBezTo>
                  <a:pt x="96" y="104"/>
                  <a:pt x="99" y="105"/>
                  <a:pt x="102" y="105"/>
                </a:cubicBezTo>
                <a:cubicBezTo>
                  <a:pt x="105" y="105"/>
                  <a:pt x="107" y="104"/>
                  <a:pt x="109" y="104"/>
                </a:cubicBezTo>
                <a:cubicBezTo>
                  <a:pt x="113" y="102"/>
                  <a:pt x="118" y="99"/>
                  <a:pt x="121" y="95"/>
                </a:cubicBezTo>
                <a:cubicBezTo>
                  <a:pt x="125" y="90"/>
                  <a:pt x="127" y="84"/>
                  <a:pt x="127" y="79"/>
                </a:cubicBezTo>
                <a:cubicBezTo>
                  <a:pt x="126" y="73"/>
                  <a:pt x="123" y="67"/>
                  <a:pt x="118" y="64"/>
                </a:cubicBezTo>
                <a:cubicBezTo>
                  <a:pt x="114" y="61"/>
                  <a:pt x="109" y="61"/>
                  <a:pt x="103" y="61"/>
                </a:cubicBezTo>
                <a:cubicBezTo>
                  <a:pt x="102" y="61"/>
                  <a:pt x="101" y="61"/>
                  <a:pt x="101" y="61"/>
                </a:cubicBezTo>
                <a:moveTo>
                  <a:pt x="48" y="57"/>
                </a:moveTo>
                <a:cubicBezTo>
                  <a:pt x="46" y="57"/>
                  <a:pt x="43" y="57"/>
                  <a:pt x="41" y="56"/>
                </a:cubicBezTo>
                <a:cubicBezTo>
                  <a:pt x="34" y="52"/>
                  <a:pt x="31" y="43"/>
                  <a:pt x="31" y="36"/>
                </a:cubicBezTo>
                <a:cubicBezTo>
                  <a:pt x="31" y="33"/>
                  <a:pt x="32" y="25"/>
                  <a:pt x="37" y="22"/>
                </a:cubicBezTo>
                <a:cubicBezTo>
                  <a:pt x="40" y="20"/>
                  <a:pt x="43" y="20"/>
                  <a:pt x="46" y="20"/>
                </a:cubicBezTo>
                <a:cubicBezTo>
                  <a:pt x="47" y="20"/>
                  <a:pt x="48" y="20"/>
                  <a:pt x="49" y="20"/>
                </a:cubicBezTo>
                <a:cubicBezTo>
                  <a:pt x="54" y="20"/>
                  <a:pt x="59" y="21"/>
                  <a:pt x="62" y="23"/>
                </a:cubicBezTo>
                <a:cubicBezTo>
                  <a:pt x="66" y="25"/>
                  <a:pt x="69" y="30"/>
                  <a:pt x="69" y="35"/>
                </a:cubicBezTo>
                <a:cubicBezTo>
                  <a:pt x="69" y="40"/>
                  <a:pt x="68" y="45"/>
                  <a:pt x="64" y="49"/>
                </a:cubicBezTo>
                <a:cubicBezTo>
                  <a:pt x="61" y="53"/>
                  <a:pt x="58" y="55"/>
                  <a:pt x="54" y="57"/>
                </a:cubicBezTo>
                <a:cubicBezTo>
                  <a:pt x="52" y="57"/>
                  <a:pt x="50" y="57"/>
                  <a:pt x="48" y="57"/>
                </a:cubicBezTo>
                <a:cubicBezTo>
                  <a:pt x="48" y="57"/>
                  <a:pt x="48" y="57"/>
                  <a:pt x="48" y="57"/>
                </a:cubicBezTo>
                <a:moveTo>
                  <a:pt x="46" y="17"/>
                </a:moveTo>
                <a:cubicBezTo>
                  <a:pt x="43" y="17"/>
                  <a:pt x="39" y="17"/>
                  <a:pt x="35" y="19"/>
                </a:cubicBezTo>
                <a:cubicBezTo>
                  <a:pt x="31" y="22"/>
                  <a:pt x="28" y="28"/>
                  <a:pt x="28" y="36"/>
                </a:cubicBezTo>
                <a:cubicBezTo>
                  <a:pt x="28" y="46"/>
                  <a:pt x="32" y="55"/>
                  <a:pt x="40" y="59"/>
                </a:cubicBezTo>
                <a:cubicBezTo>
                  <a:pt x="42" y="60"/>
                  <a:pt x="45" y="61"/>
                  <a:pt x="48" y="61"/>
                </a:cubicBezTo>
                <a:cubicBezTo>
                  <a:pt x="48" y="61"/>
                  <a:pt x="48" y="61"/>
                  <a:pt x="48" y="61"/>
                </a:cubicBezTo>
                <a:cubicBezTo>
                  <a:pt x="50" y="61"/>
                  <a:pt x="53" y="60"/>
                  <a:pt x="55" y="60"/>
                </a:cubicBezTo>
                <a:cubicBezTo>
                  <a:pt x="59" y="58"/>
                  <a:pt x="64" y="55"/>
                  <a:pt x="67" y="51"/>
                </a:cubicBezTo>
                <a:cubicBezTo>
                  <a:pt x="71" y="46"/>
                  <a:pt x="73" y="40"/>
                  <a:pt x="72" y="35"/>
                </a:cubicBezTo>
                <a:cubicBezTo>
                  <a:pt x="72" y="29"/>
                  <a:pt x="69" y="23"/>
                  <a:pt x="64" y="20"/>
                </a:cubicBezTo>
                <a:cubicBezTo>
                  <a:pt x="60" y="17"/>
                  <a:pt x="55" y="17"/>
                  <a:pt x="49" y="17"/>
                </a:cubicBezTo>
                <a:cubicBezTo>
                  <a:pt x="48" y="17"/>
                  <a:pt x="47" y="17"/>
                  <a:pt x="46" y="17"/>
                </a:cubicBezTo>
                <a:moveTo>
                  <a:pt x="33" y="82"/>
                </a:moveTo>
                <a:cubicBezTo>
                  <a:pt x="34" y="82"/>
                  <a:pt x="35" y="81"/>
                  <a:pt x="36" y="81"/>
                </a:cubicBezTo>
                <a:cubicBezTo>
                  <a:pt x="36" y="81"/>
                  <a:pt x="36" y="80"/>
                  <a:pt x="36" y="80"/>
                </a:cubicBezTo>
                <a:cubicBezTo>
                  <a:pt x="38" y="72"/>
                  <a:pt x="38" y="72"/>
                  <a:pt x="38" y="72"/>
                </a:cubicBezTo>
                <a:cubicBezTo>
                  <a:pt x="38" y="72"/>
                  <a:pt x="39" y="72"/>
                  <a:pt x="39" y="72"/>
                </a:cubicBezTo>
                <a:cubicBezTo>
                  <a:pt x="39" y="72"/>
                  <a:pt x="41" y="72"/>
                  <a:pt x="41" y="73"/>
                </a:cubicBezTo>
                <a:cubicBezTo>
                  <a:pt x="42" y="74"/>
                  <a:pt x="42" y="75"/>
                  <a:pt x="43" y="76"/>
                </a:cubicBezTo>
                <a:cubicBezTo>
                  <a:pt x="43" y="77"/>
                  <a:pt x="43" y="77"/>
                  <a:pt x="44" y="78"/>
                </a:cubicBezTo>
                <a:cubicBezTo>
                  <a:pt x="45" y="80"/>
                  <a:pt x="47" y="82"/>
                  <a:pt x="49" y="82"/>
                </a:cubicBezTo>
                <a:cubicBezTo>
                  <a:pt x="50" y="82"/>
                  <a:pt x="50" y="82"/>
                  <a:pt x="50" y="82"/>
                </a:cubicBezTo>
                <a:cubicBezTo>
                  <a:pt x="51" y="81"/>
                  <a:pt x="52" y="81"/>
                  <a:pt x="52" y="80"/>
                </a:cubicBezTo>
                <a:cubicBezTo>
                  <a:pt x="52" y="79"/>
                  <a:pt x="52" y="78"/>
                  <a:pt x="52" y="78"/>
                </a:cubicBezTo>
                <a:cubicBezTo>
                  <a:pt x="53" y="77"/>
                  <a:pt x="54" y="77"/>
                  <a:pt x="55" y="77"/>
                </a:cubicBezTo>
                <a:cubicBezTo>
                  <a:pt x="55" y="77"/>
                  <a:pt x="55" y="77"/>
                  <a:pt x="56" y="77"/>
                </a:cubicBezTo>
                <a:cubicBezTo>
                  <a:pt x="57" y="78"/>
                  <a:pt x="57" y="79"/>
                  <a:pt x="57" y="80"/>
                </a:cubicBezTo>
                <a:cubicBezTo>
                  <a:pt x="57" y="80"/>
                  <a:pt x="57" y="82"/>
                  <a:pt x="56" y="82"/>
                </a:cubicBezTo>
                <a:cubicBezTo>
                  <a:pt x="56" y="82"/>
                  <a:pt x="55" y="83"/>
                  <a:pt x="55" y="83"/>
                </a:cubicBezTo>
                <a:cubicBezTo>
                  <a:pt x="55" y="84"/>
                  <a:pt x="55" y="84"/>
                  <a:pt x="56" y="84"/>
                </a:cubicBezTo>
                <a:cubicBezTo>
                  <a:pt x="60" y="89"/>
                  <a:pt x="60" y="89"/>
                  <a:pt x="60" y="89"/>
                </a:cubicBezTo>
                <a:cubicBezTo>
                  <a:pt x="61" y="90"/>
                  <a:pt x="61" y="90"/>
                  <a:pt x="62" y="90"/>
                </a:cubicBezTo>
                <a:cubicBezTo>
                  <a:pt x="62" y="90"/>
                  <a:pt x="62" y="90"/>
                  <a:pt x="62" y="90"/>
                </a:cubicBezTo>
                <a:cubicBezTo>
                  <a:pt x="66" y="88"/>
                  <a:pt x="66" y="88"/>
                  <a:pt x="66" y="88"/>
                </a:cubicBezTo>
                <a:cubicBezTo>
                  <a:pt x="68" y="92"/>
                  <a:pt x="68" y="92"/>
                  <a:pt x="68" y="92"/>
                </a:cubicBezTo>
                <a:cubicBezTo>
                  <a:pt x="65" y="94"/>
                  <a:pt x="65" y="94"/>
                  <a:pt x="65" y="94"/>
                </a:cubicBezTo>
                <a:cubicBezTo>
                  <a:pt x="64" y="94"/>
                  <a:pt x="64" y="95"/>
                  <a:pt x="64" y="96"/>
                </a:cubicBezTo>
                <a:cubicBezTo>
                  <a:pt x="66" y="102"/>
                  <a:pt x="66" y="102"/>
                  <a:pt x="66" y="102"/>
                </a:cubicBezTo>
                <a:cubicBezTo>
                  <a:pt x="66" y="103"/>
                  <a:pt x="66" y="103"/>
                  <a:pt x="67" y="103"/>
                </a:cubicBezTo>
                <a:cubicBezTo>
                  <a:pt x="72" y="105"/>
                  <a:pt x="72" y="105"/>
                  <a:pt x="72" y="105"/>
                </a:cubicBezTo>
                <a:cubicBezTo>
                  <a:pt x="72" y="108"/>
                  <a:pt x="72" y="108"/>
                  <a:pt x="72" y="108"/>
                </a:cubicBezTo>
                <a:cubicBezTo>
                  <a:pt x="72" y="108"/>
                  <a:pt x="72" y="108"/>
                  <a:pt x="72" y="108"/>
                </a:cubicBezTo>
                <a:cubicBezTo>
                  <a:pt x="68" y="108"/>
                  <a:pt x="65" y="110"/>
                  <a:pt x="64" y="113"/>
                </a:cubicBezTo>
                <a:cubicBezTo>
                  <a:pt x="63" y="115"/>
                  <a:pt x="64" y="118"/>
                  <a:pt x="65" y="120"/>
                </a:cubicBezTo>
                <a:cubicBezTo>
                  <a:pt x="66" y="121"/>
                  <a:pt x="67" y="122"/>
                  <a:pt x="68" y="122"/>
                </a:cubicBezTo>
                <a:cubicBezTo>
                  <a:pt x="66" y="125"/>
                  <a:pt x="66" y="125"/>
                  <a:pt x="66" y="125"/>
                </a:cubicBezTo>
                <a:cubicBezTo>
                  <a:pt x="63" y="122"/>
                  <a:pt x="63" y="122"/>
                  <a:pt x="63" y="122"/>
                </a:cubicBezTo>
                <a:cubicBezTo>
                  <a:pt x="62" y="122"/>
                  <a:pt x="62" y="122"/>
                  <a:pt x="62" y="122"/>
                </a:cubicBezTo>
                <a:cubicBezTo>
                  <a:pt x="61" y="122"/>
                  <a:pt x="61" y="122"/>
                  <a:pt x="61" y="122"/>
                </a:cubicBezTo>
                <a:cubicBezTo>
                  <a:pt x="55" y="128"/>
                  <a:pt x="55" y="128"/>
                  <a:pt x="55" y="128"/>
                </a:cubicBezTo>
                <a:cubicBezTo>
                  <a:pt x="54" y="128"/>
                  <a:pt x="54" y="129"/>
                  <a:pt x="54" y="130"/>
                </a:cubicBezTo>
                <a:cubicBezTo>
                  <a:pt x="57" y="136"/>
                  <a:pt x="57" y="136"/>
                  <a:pt x="57" y="136"/>
                </a:cubicBezTo>
                <a:cubicBezTo>
                  <a:pt x="56" y="136"/>
                  <a:pt x="56" y="136"/>
                  <a:pt x="55" y="136"/>
                </a:cubicBezTo>
                <a:cubicBezTo>
                  <a:pt x="55" y="136"/>
                  <a:pt x="54" y="136"/>
                  <a:pt x="53" y="136"/>
                </a:cubicBezTo>
                <a:cubicBezTo>
                  <a:pt x="53" y="135"/>
                  <a:pt x="52" y="135"/>
                  <a:pt x="51" y="134"/>
                </a:cubicBezTo>
                <a:cubicBezTo>
                  <a:pt x="51" y="134"/>
                  <a:pt x="50" y="133"/>
                  <a:pt x="49" y="132"/>
                </a:cubicBezTo>
                <a:cubicBezTo>
                  <a:pt x="48" y="132"/>
                  <a:pt x="47" y="132"/>
                  <a:pt x="46" y="132"/>
                </a:cubicBezTo>
                <a:cubicBezTo>
                  <a:pt x="44" y="132"/>
                  <a:pt x="43" y="132"/>
                  <a:pt x="41" y="133"/>
                </a:cubicBezTo>
                <a:cubicBezTo>
                  <a:pt x="40" y="135"/>
                  <a:pt x="39" y="137"/>
                  <a:pt x="39" y="139"/>
                </a:cubicBezTo>
                <a:cubicBezTo>
                  <a:pt x="39" y="140"/>
                  <a:pt x="39" y="140"/>
                  <a:pt x="39" y="140"/>
                </a:cubicBezTo>
                <a:cubicBezTo>
                  <a:pt x="38" y="140"/>
                  <a:pt x="37" y="139"/>
                  <a:pt x="37" y="138"/>
                </a:cubicBezTo>
                <a:cubicBezTo>
                  <a:pt x="36" y="137"/>
                  <a:pt x="36" y="137"/>
                  <a:pt x="36" y="137"/>
                </a:cubicBezTo>
                <a:cubicBezTo>
                  <a:pt x="36" y="137"/>
                  <a:pt x="36" y="136"/>
                  <a:pt x="36" y="136"/>
                </a:cubicBezTo>
                <a:cubicBezTo>
                  <a:pt x="36" y="134"/>
                  <a:pt x="34" y="132"/>
                  <a:pt x="32" y="132"/>
                </a:cubicBezTo>
                <a:cubicBezTo>
                  <a:pt x="30" y="131"/>
                  <a:pt x="28" y="131"/>
                  <a:pt x="27" y="131"/>
                </a:cubicBezTo>
                <a:cubicBezTo>
                  <a:pt x="27" y="131"/>
                  <a:pt x="27" y="131"/>
                  <a:pt x="27" y="131"/>
                </a:cubicBezTo>
                <a:cubicBezTo>
                  <a:pt x="26" y="131"/>
                  <a:pt x="25" y="132"/>
                  <a:pt x="25" y="132"/>
                </a:cubicBezTo>
                <a:cubicBezTo>
                  <a:pt x="25" y="134"/>
                  <a:pt x="24" y="135"/>
                  <a:pt x="23" y="135"/>
                </a:cubicBezTo>
                <a:cubicBezTo>
                  <a:pt x="22" y="135"/>
                  <a:pt x="22" y="135"/>
                  <a:pt x="22" y="135"/>
                </a:cubicBezTo>
                <a:cubicBezTo>
                  <a:pt x="21" y="135"/>
                  <a:pt x="20" y="135"/>
                  <a:pt x="20" y="135"/>
                </a:cubicBezTo>
                <a:cubicBezTo>
                  <a:pt x="21" y="129"/>
                  <a:pt x="21" y="129"/>
                  <a:pt x="21" y="129"/>
                </a:cubicBezTo>
                <a:cubicBezTo>
                  <a:pt x="21" y="128"/>
                  <a:pt x="21" y="128"/>
                  <a:pt x="21" y="128"/>
                </a:cubicBezTo>
                <a:cubicBezTo>
                  <a:pt x="21" y="125"/>
                  <a:pt x="18" y="122"/>
                  <a:pt x="15" y="122"/>
                </a:cubicBezTo>
                <a:cubicBezTo>
                  <a:pt x="15" y="122"/>
                  <a:pt x="14" y="122"/>
                  <a:pt x="13" y="122"/>
                </a:cubicBezTo>
                <a:cubicBezTo>
                  <a:pt x="12" y="122"/>
                  <a:pt x="10" y="122"/>
                  <a:pt x="8" y="122"/>
                </a:cubicBezTo>
                <a:cubicBezTo>
                  <a:pt x="8" y="122"/>
                  <a:pt x="8" y="121"/>
                  <a:pt x="9" y="121"/>
                </a:cubicBezTo>
                <a:cubicBezTo>
                  <a:pt x="9" y="120"/>
                  <a:pt x="9" y="119"/>
                  <a:pt x="10" y="119"/>
                </a:cubicBezTo>
                <a:cubicBezTo>
                  <a:pt x="11" y="118"/>
                  <a:pt x="11" y="118"/>
                  <a:pt x="11" y="118"/>
                </a:cubicBezTo>
                <a:cubicBezTo>
                  <a:pt x="12" y="116"/>
                  <a:pt x="13" y="115"/>
                  <a:pt x="13" y="113"/>
                </a:cubicBezTo>
                <a:cubicBezTo>
                  <a:pt x="12" y="111"/>
                  <a:pt x="11" y="109"/>
                  <a:pt x="9" y="108"/>
                </a:cubicBezTo>
                <a:cubicBezTo>
                  <a:pt x="8" y="108"/>
                  <a:pt x="8" y="108"/>
                  <a:pt x="7" y="108"/>
                </a:cubicBezTo>
                <a:cubicBezTo>
                  <a:pt x="6" y="107"/>
                  <a:pt x="5" y="107"/>
                  <a:pt x="5" y="107"/>
                </a:cubicBezTo>
                <a:cubicBezTo>
                  <a:pt x="4" y="106"/>
                  <a:pt x="3" y="105"/>
                  <a:pt x="4" y="104"/>
                </a:cubicBezTo>
                <a:cubicBezTo>
                  <a:pt x="4" y="104"/>
                  <a:pt x="5" y="104"/>
                  <a:pt x="6" y="104"/>
                </a:cubicBezTo>
                <a:cubicBezTo>
                  <a:pt x="7" y="103"/>
                  <a:pt x="9" y="103"/>
                  <a:pt x="10" y="102"/>
                </a:cubicBezTo>
                <a:cubicBezTo>
                  <a:pt x="11" y="101"/>
                  <a:pt x="11" y="100"/>
                  <a:pt x="12" y="99"/>
                </a:cubicBezTo>
                <a:cubicBezTo>
                  <a:pt x="12" y="98"/>
                  <a:pt x="12" y="97"/>
                  <a:pt x="13" y="96"/>
                </a:cubicBezTo>
                <a:cubicBezTo>
                  <a:pt x="14" y="96"/>
                  <a:pt x="14" y="95"/>
                  <a:pt x="14" y="94"/>
                </a:cubicBezTo>
                <a:cubicBezTo>
                  <a:pt x="13" y="94"/>
                  <a:pt x="13" y="93"/>
                  <a:pt x="12" y="93"/>
                </a:cubicBezTo>
                <a:cubicBezTo>
                  <a:pt x="11" y="93"/>
                  <a:pt x="10" y="92"/>
                  <a:pt x="10" y="91"/>
                </a:cubicBezTo>
                <a:cubicBezTo>
                  <a:pt x="9" y="90"/>
                  <a:pt x="9" y="89"/>
                  <a:pt x="10" y="88"/>
                </a:cubicBezTo>
                <a:cubicBezTo>
                  <a:pt x="10" y="88"/>
                  <a:pt x="11" y="87"/>
                  <a:pt x="13" y="87"/>
                </a:cubicBezTo>
                <a:cubicBezTo>
                  <a:pt x="14" y="87"/>
                  <a:pt x="15" y="88"/>
                  <a:pt x="15" y="88"/>
                </a:cubicBezTo>
                <a:cubicBezTo>
                  <a:pt x="15" y="89"/>
                  <a:pt x="16" y="89"/>
                  <a:pt x="16" y="89"/>
                </a:cubicBezTo>
                <a:cubicBezTo>
                  <a:pt x="17" y="89"/>
                  <a:pt x="17" y="89"/>
                  <a:pt x="17" y="89"/>
                </a:cubicBezTo>
                <a:cubicBezTo>
                  <a:pt x="20" y="88"/>
                  <a:pt x="22" y="85"/>
                  <a:pt x="22" y="81"/>
                </a:cubicBezTo>
                <a:cubicBezTo>
                  <a:pt x="22" y="81"/>
                  <a:pt x="22" y="80"/>
                  <a:pt x="22" y="79"/>
                </a:cubicBezTo>
                <a:cubicBezTo>
                  <a:pt x="22" y="78"/>
                  <a:pt x="21" y="77"/>
                  <a:pt x="22" y="77"/>
                </a:cubicBezTo>
                <a:cubicBezTo>
                  <a:pt x="22" y="76"/>
                  <a:pt x="23" y="76"/>
                  <a:pt x="23" y="76"/>
                </a:cubicBezTo>
                <a:cubicBezTo>
                  <a:pt x="24" y="76"/>
                  <a:pt x="24" y="76"/>
                  <a:pt x="25" y="77"/>
                </a:cubicBezTo>
                <a:cubicBezTo>
                  <a:pt x="25" y="77"/>
                  <a:pt x="26" y="78"/>
                  <a:pt x="27" y="78"/>
                </a:cubicBezTo>
                <a:cubicBezTo>
                  <a:pt x="27" y="79"/>
                  <a:pt x="28" y="80"/>
                  <a:pt x="29" y="80"/>
                </a:cubicBezTo>
                <a:cubicBezTo>
                  <a:pt x="29" y="81"/>
                  <a:pt x="31" y="82"/>
                  <a:pt x="33" y="82"/>
                </a:cubicBezTo>
                <a:moveTo>
                  <a:pt x="99" y="57"/>
                </a:moveTo>
                <a:cubicBezTo>
                  <a:pt x="100" y="57"/>
                  <a:pt x="101" y="57"/>
                  <a:pt x="101" y="57"/>
                </a:cubicBezTo>
                <a:cubicBezTo>
                  <a:pt x="102" y="56"/>
                  <a:pt x="102" y="56"/>
                  <a:pt x="102" y="55"/>
                </a:cubicBezTo>
                <a:cubicBezTo>
                  <a:pt x="104" y="47"/>
                  <a:pt x="104" y="47"/>
                  <a:pt x="104" y="47"/>
                </a:cubicBezTo>
                <a:cubicBezTo>
                  <a:pt x="104" y="47"/>
                  <a:pt x="104" y="47"/>
                  <a:pt x="105" y="47"/>
                </a:cubicBezTo>
                <a:cubicBezTo>
                  <a:pt x="105" y="47"/>
                  <a:pt x="106" y="48"/>
                  <a:pt x="107" y="49"/>
                </a:cubicBezTo>
                <a:cubicBezTo>
                  <a:pt x="108" y="49"/>
                  <a:pt x="108" y="50"/>
                  <a:pt x="108" y="51"/>
                </a:cubicBezTo>
                <a:cubicBezTo>
                  <a:pt x="109" y="52"/>
                  <a:pt x="109" y="53"/>
                  <a:pt x="110" y="54"/>
                </a:cubicBezTo>
                <a:cubicBezTo>
                  <a:pt x="111" y="56"/>
                  <a:pt x="113" y="57"/>
                  <a:pt x="115" y="57"/>
                </a:cubicBezTo>
                <a:cubicBezTo>
                  <a:pt x="115" y="57"/>
                  <a:pt x="116" y="57"/>
                  <a:pt x="116" y="57"/>
                </a:cubicBezTo>
                <a:cubicBezTo>
                  <a:pt x="117" y="57"/>
                  <a:pt x="117" y="56"/>
                  <a:pt x="117" y="56"/>
                </a:cubicBezTo>
                <a:cubicBezTo>
                  <a:pt x="117" y="55"/>
                  <a:pt x="118" y="54"/>
                  <a:pt x="118" y="54"/>
                </a:cubicBezTo>
                <a:cubicBezTo>
                  <a:pt x="119" y="53"/>
                  <a:pt x="120" y="53"/>
                  <a:pt x="121" y="53"/>
                </a:cubicBezTo>
                <a:cubicBezTo>
                  <a:pt x="121" y="53"/>
                  <a:pt x="121" y="53"/>
                  <a:pt x="121" y="53"/>
                </a:cubicBezTo>
                <a:cubicBezTo>
                  <a:pt x="122" y="53"/>
                  <a:pt x="123" y="54"/>
                  <a:pt x="123" y="55"/>
                </a:cubicBezTo>
                <a:cubicBezTo>
                  <a:pt x="123" y="56"/>
                  <a:pt x="123" y="57"/>
                  <a:pt x="122" y="58"/>
                </a:cubicBezTo>
                <a:cubicBezTo>
                  <a:pt x="121" y="58"/>
                  <a:pt x="121" y="58"/>
                  <a:pt x="121" y="59"/>
                </a:cubicBezTo>
                <a:cubicBezTo>
                  <a:pt x="121" y="59"/>
                  <a:pt x="121" y="60"/>
                  <a:pt x="122" y="60"/>
                </a:cubicBezTo>
                <a:cubicBezTo>
                  <a:pt x="126" y="65"/>
                  <a:pt x="126" y="65"/>
                  <a:pt x="126" y="65"/>
                </a:cubicBezTo>
                <a:cubicBezTo>
                  <a:pt x="126" y="65"/>
                  <a:pt x="127" y="65"/>
                  <a:pt x="127" y="65"/>
                </a:cubicBezTo>
                <a:cubicBezTo>
                  <a:pt x="127" y="65"/>
                  <a:pt x="128" y="65"/>
                  <a:pt x="128" y="65"/>
                </a:cubicBezTo>
                <a:cubicBezTo>
                  <a:pt x="132" y="64"/>
                  <a:pt x="132" y="64"/>
                  <a:pt x="132" y="64"/>
                </a:cubicBezTo>
                <a:cubicBezTo>
                  <a:pt x="134" y="67"/>
                  <a:pt x="134" y="67"/>
                  <a:pt x="134" y="67"/>
                </a:cubicBezTo>
                <a:cubicBezTo>
                  <a:pt x="131" y="69"/>
                  <a:pt x="131" y="69"/>
                  <a:pt x="131" y="69"/>
                </a:cubicBezTo>
                <a:cubicBezTo>
                  <a:pt x="130" y="70"/>
                  <a:pt x="130" y="71"/>
                  <a:pt x="130" y="71"/>
                </a:cubicBezTo>
                <a:cubicBezTo>
                  <a:pt x="132" y="78"/>
                  <a:pt x="132" y="78"/>
                  <a:pt x="132" y="78"/>
                </a:cubicBezTo>
                <a:cubicBezTo>
                  <a:pt x="132" y="78"/>
                  <a:pt x="132" y="79"/>
                  <a:pt x="133" y="79"/>
                </a:cubicBezTo>
                <a:cubicBezTo>
                  <a:pt x="138" y="81"/>
                  <a:pt x="138" y="81"/>
                  <a:pt x="138" y="81"/>
                </a:cubicBezTo>
                <a:cubicBezTo>
                  <a:pt x="138" y="83"/>
                  <a:pt x="138" y="83"/>
                  <a:pt x="138" y="83"/>
                </a:cubicBezTo>
                <a:cubicBezTo>
                  <a:pt x="138" y="83"/>
                  <a:pt x="138" y="83"/>
                  <a:pt x="138" y="83"/>
                </a:cubicBezTo>
                <a:cubicBezTo>
                  <a:pt x="134" y="83"/>
                  <a:pt x="131" y="86"/>
                  <a:pt x="130" y="89"/>
                </a:cubicBezTo>
                <a:cubicBezTo>
                  <a:pt x="129" y="91"/>
                  <a:pt x="130" y="93"/>
                  <a:pt x="131" y="95"/>
                </a:cubicBezTo>
                <a:cubicBezTo>
                  <a:pt x="132" y="96"/>
                  <a:pt x="133" y="97"/>
                  <a:pt x="134" y="98"/>
                </a:cubicBezTo>
                <a:cubicBezTo>
                  <a:pt x="132" y="101"/>
                  <a:pt x="132" y="101"/>
                  <a:pt x="132" y="101"/>
                </a:cubicBezTo>
                <a:cubicBezTo>
                  <a:pt x="129" y="98"/>
                  <a:pt x="129" y="98"/>
                  <a:pt x="129" y="98"/>
                </a:cubicBezTo>
                <a:cubicBezTo>
                  <a:pt x="128" y="98"/>
                  <a:pt x="128" y="97"/>
                  <a:pt x="127" y="97"/>
                </a:cubicBezTo>
                <a:cubicBezTo>
                  <a:pt x="127" y="97"/>
                  <a:pt x="127" y="98"/>
                  <a:pt x="126" y="98"/>
                </a:cubicBezTo>
                <a:cubicBezTo>
                  <a:pt x="120" y="104"/>
                  <a:pt x="120" y="104"/>
                  <a:pt x="120" y="104"/>
                </a:cubicBezTo>
                <a:cubicBezTo>
                  <a:pt x="120" y="104"/>
                  <a:pt x="120" y="105"/>
                  <a:pt x="120" y="105"/>
                </a:cubicBezTo>
                <a:cubicBezTo>
                  <a:pt x="123" y="111"/>
                  <a:pt x="123" y="111"/>
                  <a:pt x="123" y="111"/>
                </a:cubicBezTo>
                <a:cubicBezTo>
                  <a:pt x="122" y="112"/>
                  <a:pt x="122" y="112"/>
                  <a:pt x="121" y="112"/>
                </a:cubicBezTo>
                <a:cubicBezTo>
                  <a:pt x="120" y="112"/>
                  <a:pt x="120" y="112"/>
                  <a:pt x="119" y="111"/>
                </a:cubicBezTo>
                <a:cubicBezTo>
                  <a:pt x="118" y="111"/>
                  <a:pt x="118" y="110"/>
                  <a:pt x="117" y="110"/>
                </a:cubicBezTo>
                <a:cubicBezTo>
                  <a:pt x="116" y="109"/>
                  <a:pt x="116" y="108"/>
                  <a:pt x="114" y="108"/>
                </a:cubicBezTo>
                <a:cubicBezTo>
                  <a:pt x="114" y="108"/>
                  <a:pt x="113" y="107"/>
                  <a:pt x="112" y="107"/>
                </a:cubicBezTo>
                <a:cubicBezTo>
                  <a:pt x="110" y="107"/>
                  <a:pt x="108" y="108"/>
                  <a:pt x="107" y="109"/>
                </a:cubicBezTo>
                <a:cubicBezTo>
                  <a:pt x="106" y="111"/>
                  <a:pt x="105" y="113"/>
                  <a:pt x="105" y="115"/>
                </a:cubicBezTo>
                <a:cubicBezTo>
                  <a:pt x="104" y="115"/>
                  <a:pt x="104" y="115"/>
                  <a:pt x="104" y="115"/>
                </a:cubicBezTo>
                <a:cubicBezTo>
                  <a:pt x="104" y="115"/>
                  <a:pt x="103" y="115"/>
                  <a:pt x="102" y="114"/>
                </a:cubicBezTo>
                <a:cubicBezTo>
                  <a:pt x="102" y="113"/>
                  <a:pt x="102" y="113"/>
                  <a:pt x="102" y="113"/>
                </a:cubicBezTo>
                <a:cubicBezTo>
                  <a:pt x="102" y="113"/>
                  <a:pt x="102" y="112"/>
                  <a:pt x="102" y="112"/>
                </a:cubicBezTo>
                <a:cubicBezTo>
                  <a:pt x="102" y="110"/>
                  <a:pt x="100" y="108"/>
                  <a:pt x="98" y="107"/>
                </a:cubicBezTo>
                <a:cubicBezTo>
                  <a:pt x="96" y="107"/>
                  <a:pt x="94" y="107"/>
                  <a:pt x="93" y="107"/>
                </a:cubicBezTo>
                <a:cubicBezTo>
                  <a:pt x="93" y="107"/>
                  <a:pt x="93" y="107"/>
                  <a:pt x="93" y="107"/>
                </a:cubicBezTo>
                <a:cubicBezTo>
                  <a:pt x="92" y="107"/>
                  <a:pt x="91" y="107"/>
                  <a:pt x="91" y="108"/>
                </a:cubicBezTo>
                <a:cubicBezTo>
                  <a:pt x="91" y="109"/>
                  <a:pt x="90" y="110"/>
                  <a:pt x="88" y="111"/>
                </a:cubicBezTo>
                <a:cubicBezTo>
                  <a:pt x="88" y="111"/>
                  <a:pt x="88" y="111"/>
                  <a:pt x="88" y="111"/>
                </a:cubicBezTo>
                <a:cubicBezTo>
                  <a:pt x="87" y="111"/>
                  <a:pt x="86" y="111"/>
                  <a:pt x="85" y="110"/>
                </a:cubicBezTo>
                <a:cubicBezTo>
                  <a:pt x="87" y="104"/>
                  <a:pt x="87" y="104"/>
                  <a:pt x="87" y="104"/>
                </a:cubicBezTo>
                <a:cubicBezTo>
                  <a:pt x="87" y="104"/>
                  <a:pt x="87" y="104"/>
                  <a:pt x="87" y="104"/>
                </a:cubicBezTo>
                <a:cubicBezTo>
                  <a:pt x="87" y="100"/>
                  <a:pt x="84" y="98"/>
                  <a:pt x="81" y="97"/>
                </a:cubicBezTo>
                <a:cubicBezTo>
                  <a:pt x="81" y="97"/>
                  <a:pt x="80" y="97"/>
                  <a:pt x="79" y="97"/>
                </a:cubicBezTo>
                <a:cubicBezTo>
                  <a:pt x="77" y="97"/>
                  <a:pt x="76" y="98"/>
                  <a:pt x="74" y="98"/>
                </a:cubicBezTo>
                <a:cubicBezTo>
                  <a:pt x="74" y="98"/>
                  <a:pt x="74" y="97"/>
                  <a:pt x="74" y="97"/>
                </a:cubicBezTo>
                <a:cubicBezTo>
                  <a:pt x="75" y="96"/>
                  <a:pt x="75" y="95"/>
                  <a:pt x="76" y="94"/>
                </a:cubicBezTo>
                <a:cubicBezTo>
                  <a:pt x="77" y="94"/>
                  <a:pt x="77" y="94"/>
                  <a:pt x="77" y="94"/>
                </a:cubicBezTo>
                <a:cubicBezTo>
                  <a:pt x="78" y="92"/>
                  <a:pt x="79" y="90"/>
                  <a:pt x="78" y="88"/>
                </a:cubicBezTo>
                <a:cubicBezTo>
                  <a:pt x="78" y="87"/>
                  <a:pt x="77" y="85"/>
                  <a:pt x="74" y="84"/>
                </a:cubicBezTo>
                <a:cubicBezTo>
                  <a:pt x="74" y="84"/>
                  <a:pt x="73" y="84"/>
                  <a:pt x="73" y="83"/>
                </a:cubicBezTo>
                <a:cubicBezTo>
                  <a:pt x="72" y="83"/>
                  <a:pt x="71" y="83"/>
                  <a:pt x="70" y="82"/>
                </a:cubicBezTo>
                <a:cubicBezTo>
                  <a:pt x="70" y="82"/>
                  <a:pt x="69" y="80"/>
                  <a:pt x="70" y="80"/>
                </a:cubicBezTo>
                <a:cubicBezTo>
                  <a:pt x="70" y="80"/>
                  <a:pt x="71" y="79"/>
                  <a:pt x="72" y="79"/>
                </a:cubicBezTo>
                <a:cubicBezTo>
                  <a:pt x="73" y="79"/>
                  <a:pt x="74" y="79"/>
                  <a:pt x="75" y="78"/>
                </a:cubicBezTo>
                <a:cubicBezTo>
                  <a:pt x="77" y="77"/>
                  <a:pt x="77" y="75"/>
                  <a:pt x="77" y="74"/>
                </a:cubicBezTo>
                <a:cubicBezTo>
                  <a:pt x="78" y="73"/>
                  <a:pt x="78" y="72"/>
                  <a:pt x="79" y="72"/>
                </a:cubicBezTo>
                <a:cubicBezTo>
                  <a:pt x="79" y="71"/>
                  <a:pt x="80" y="70"/>
                  <a:pt x="80" y="70"/>
                </a:cubicBezTo>
                <a:cubicBezTo>
                  <a:pt x="79" y="69"/>
                  <a:pt x="79" y="69"/>
                  <a:pt x="78" y="69"/>
                </a:cubicBezTo>
                <a:cubicBezTo>
                  <a:pt x="77" y="69"/>
                  <a:pt x="76" y="68"/>
                  <a:pt x="76" y="67"/>
                </a:cubicBezTo>
                <a:cubicBezTo>
                  <a:pt x="75" y="66"/>
                  <a:pt x="75" y="65"/>
                  <a:pt x="76" y="64"/>
                </a:cubicBezTo>
                <a:cubicBezTo>
                  <a:pt x="76" y="63"/>
                  <a:pt x="77" y="63"/>
                  <a:pt x="78" y="63"/>
                </a:cubicBezTo>
                <a:cubicBezTo>
                  <a:pt x="79" y="63"/>
                  <a:pt x="80" y="63"/>
                  <a:pt x="81" y="64"/>
                </a:cubicBezTo>
                <a:cubicBezTo>
                  <a:pt x="81" y="64"/>
                  <a:pt x="82" y="65"/>
                  <a:pt x="82" y="65"/>
                </a:cubicBezTo>
                <a:cubicBezTo>
                  <a:pt x="82" y="65"/>
                  <a:pt x="83" y="65"/>
                  <a:pt x="83" y="65"/>
                </a:cubicBezTo>
                <a:cubicBezTo>
                  <a:pt x="86" y="64"/>
                  <a:pt x="88" y="60"/>
                  <a:pt x="88" y="57"/>
                </a:cubicBezTo>
                <a:cubicBezTo>
                  <a:pt x="88" y="56"/>
                  <a:pt x="88" y="56"/>
                  <a:pt x="88" y="55"/>
                </a:cubicBezTo>
                <a:cubicBezTo>
                  <a:pt x="87" y="54"/>
                  <a:pt x="87" y="53"/>
                  <a:pt x="88" y="52"/>
                </a:cubicBezTo>
                <a:cubicBezTo>
                  <a:pt x="88" y="52"/>
                  <a:pt x="89" y="52"/>
                  <a:pt x="89" y="52"/>
                </a:cubicBezTo>
                <a:cubicBezTo>
                  <a:pt x="89" y="52"/>
                  <a:pt x="90" y="52"/>
                  <a:pt x="90" y="52"/>
                </a:cubicBezTo>
                <a:cubicBezTo>
                  <a:pt x="91" y="53"/>
                  <a:pt x="92" y="53"/>
                  <a:pt x="93" y="54"/>
                </a:cubicBezTo>
                <a:cubicBezTo>
                  <a:pt x="93" y="55"/>
                  <a:pt x="94" y="55"/>
                  <a:pt x="94" y="56"/>
                </a:cubicBezTo>
                <a:cubicBezTo>
                  <a:pt x="95" y="56"/>
                  <a:pt x="97" y="57"/>
                  <a:pt x="99" y="57"/>
                </a:cubicBezTo>
                <a:moveTo>
                  <a:pt x="45" y="13"/>
                </a:moveTo>
                <a:cubicBezTo>
                  <a:pt x="46" y="13"/>
                  <a:pt x="46" y="13"/>
                  <a:pt x="47" y="13"/>
                </a:cubicBezTo>
                <a:cubicBezTo>
                  <a:pt x="48" y="12"/>
                  <a:pt x="48" y="12"/>
                  <a:pt x="48" y="12"/>
                </a:cubicBezTo>
                <a:cubicBezTo>
                  <a:pt x="50" y="3"/>
                  <a:pt x="50" y="3"/>
                  <a:pt x="50" y="3"/>
                </a:cubicBezTo>
                <a:cubicBezTo>
                  <a:pt x="50" y="3"/>
                  <a:pt x="50" y="3"/>
                  <a:pt x="50" y="3"/>
                </a:cubicBezTo>
                <a:cubicBezTo>
                  <a:pt x="51" y="3"/>
                  <a:pt x="52" y="4"/>
                  <a:pt x="53" y="5"/>
                </a:cubicBezTo>
                <a:cubicBezTo>
                  <a:pt x="53" y="5"/>
                  <a:pt x="54" y="6"/>
                  <a:pt x="54" y="7"/>
                </a:cubicBezTo>
                <a:cubicBezTo>
                  <a:pt x="55" y="8"/>
                  <a:pt x="55" y="9"/>
                  <a:pt x="55" y="10"/>
                </a:cubicBezTo>
                <a:cubicBezTo>
                  <a:pt x="56" y="12"/>
                  <a:pt x="59" y="13"/>
                  <a:pt x="61" y="13"/>
                </a:cubicBezTo>
                <a:cubicBezTo>
                  <a:pt x="61" y="13"/>
                  <a:pt x="62" y="13"/>
                  <a:pt x="62" y="13"/>
                </a:cubicBezTo>
                <a:cubicBezTo>
                  <a:pt x="63" y="13"/>
                  <a:pt x="63" y="12"/>
                  <a:pt x="63" y="12"/>
                </a:cubicBezTo>
                <a:cubicBezTo>
                  <a:pt x="63" y="11"/>
                  <a:pt x="64" y="10"/>
                  <a:pt x="64" y="10"/>
                </a:cubicBezTo>
                <a:cubicBezTo>
                  <a:pt x="65" y="9"/>
                  <a:pt x="66" y="9"/>
                  <a:pt x="66" y="9"/>
                </a:cubicBezTo>
                <a:cubicBezTo>
                  <a:pt x="67" y="9"/>
                  <a:pt x="67" y="9"/>
                  <a:pt x="67" y="9"/>
                </a:cubicBezTo>
                <a:cubicBezTo>
                  <a:pt x="68" y="9"/>
                  <a:pt x="69" y="10"/>
                  <a:pt x="69" y="11"/>
                </a:cubicBezTo>
                <a:cubicBezTo>
                  <a:pt x="69" y="12"/>
                  <a:pt x="69" y="13"/>
                  <a:pt x="68" y="14"/>
                </a:cubicBezTo>
                <a:cubicBezTo>
                  <a:pt x="67" y="14"/>
                  <a:pt x="67" y="14"/>
                  <a:pt x="67" y="15"/>
                </a:cubicBezTo>
                <a:cubicBezTo>
                  <a:pt x="67" y="15"/>
                  <a:pt x="67" y="16"/>
                  <a:pt x="67" y="16"/>
                </a:cubicBezTo>
                <a:cubicBezTo>
                  <a:pt x="72" y="21"/>
                  <a:pt x="72" y="21"/>
                  <a:pt x="72" y="21"/>
                </a:cubicBezTo>
                <a:cubicBezTo>
                  <a:pt x="72" y="21"/>
                  <a:pt x="73" y="21"/>
                  <a:pt x="73" y="21"/>
                </a:cubicBezTo>
                <a:cubicBezTo>
                  <a:pt x="73" y="21"/>
                  <a:pt x="74" y="21"/>
                  <a:pt x="74" y="21"/>
                </a:cubicBezTo>
                <a:cubicBezTo>
                  <a:pt x="78" y="20"/>
                  <a:pt x="78" y="20"/>
                  <a:pt x="78" y="20"/>
                </a:cubicBezTo>
                <a:cubicBezTo>
                  <a:pt x="80" y="24"/>
                  <a:pt x="80" y="24"/>
                  <a:pt x="80" y="24"/>
                </a:cubicBezTo>
                <a:cubicBezTo>
                  <a:pt x="76" y="26"/>
                  <a:pt x="76" y="26"/>
                  <a:pt x="76" y="26"/>
                </a:cubicBezTo>
                <a:cubicBezTo>
                  <a:pt x="76" y="26"/>
                  <a:pt x="76" y="27"/>
                  <a:pt x="76" y="27"/>
                </a:cubicBezTo>
                <a:cubicBezTo>
                  <a:pt x="77" y="34"/>
                  <a:pt x="77" y="34"/>
                  <a:pt x="77" y="34"/>
                </a:cubicBezTo>
                <a:cubicBezTo>
                  <a:pt x="78" y="34"/>
                  <a:pt x="78" y="35"/>
                  <a:pt x="78" y="35"/>
                </a:cubicBezTo>
                <a:cubicBezTo>
                  <a:pt x="84" y="37"/>
                  <a:pt x="84" y="37"/>
                  <a:pt x="84" y="37"/>
                </a:cubicBezTo>
                <a:cubicBezTo>
                  <a:pt x="84" y="40"/>
                  <a:pt x="84" y="40"/>
                  <a:pt x="84" y="40"/>
                </a:cubicBezTo>
                <a:cubicBezTo>
                  <a:pt x="84" y="40"/>
                  <a:pt x="84" y="40"/>
                  <a:pt x="83" y="40"/>
                </a:cubicBezTo>
                <a:cubicBezTo>
                  <a:pt x="80" y="40"/>
                  <a:pt x="77" y="42"/>
                  <a:pt x="76" y="45"/>
                </a:cubicBezTo>
                <a:cubicBezTo>
                  <a:pt x="75" y="47"/>
                  <a:pt x="76" y="49"/>
                  <a:pt x="77" y="51"/>
                </a:cubicBezTo>
                <a:cubicBezTo>
                  <a:pt x="77" y="52"/>
                  <a:pt x="78" y="53"/>
                  <a:pt x="80" y="54"/>
                </a:cubicBezTo>
                <a:cubicBezTo>
                  <a:pt x="78" y="57"/>
                  <a:pt x="78" y="57"/>
                  <a:pt x="78" y="57"/>
                </a:cubicBezTo>
                <a:cubicBezTo>
                  <a:pt x="74" y="54"/>
                  <a:pt x="74" y="54"/>
                  <a:pt x="74" y="54"/>
                </a:cubicBezTo>
                <a:cubicBezTo>
                  <a:pt x="74" y="54"/>
                  <a:pt x="74" y="54"/>
                  <a:pt x="73" y="54"/>
                </a:cubicBezTo>
                <a:cubicBezTo>
                  <a:pt x="73" y="54"/>
                  <a:pt x="73" y="54"/>
                  <a:pt x="72" y="54"/>
                </a:cubicBezTo>
                <a:cubicBezTo>
                  <a:pt x="66" y="60"/>
                  <a:pt x="66" y="60"/>
                  <a:pt x="66" y="60"/>
                </a:cubicBezTo>
                <a:cubicBezTo>
                  <a:pt x="66" y="60"/>
                  <a:pt x="66" y="61"/>
                  <a:pt x="66" y="61"/>
                </a:cubicBezTo>
                <a:cubicBezTo>
                  <a:pt x="69" y="68"/>
                  <a:pt x="69" y="68"/>
                  <a:pt x="69" y="68"/>
                </a:cubicBezTo>
                <a:cubicBezTo>
                  <a:pt x="68" y="68"/>
                  <a:pt x="67" y="68"/>
                  <a:pt x="67" y="68"/>
                </a:cubicBezTo>
                <a:cubicBezTo>
                  <a:pt x="66" y="68"/>
                  <a:pt x="66" y="68"/>
                  <a:pt x="65" y="67"/>
                </a:cubicBezTo>
                <a:cubicBezTo>
                  <a:pt x="64" y="67"/>
                  <a:pt x="64" y="66"/>
                  <a:pt x="63" y="66"/>
                </a:cubicBezTo>
                <a:cubicBezTo>
                  <a:pt x="62" y="65"/>
                  <a:pt x="61" y="64"/>
                  <a:pt x="60" y="64"/>
                </a:cubicBezTo>
                <a:cubicBezTo>
                  <a:pt x="60" y="64"/>
                  <a:pt x="59" y="63"/>
                  <a:pt x="58" y="63"/>
                </a:cubicBezTo>
                <a:cubicBezTo>
                  <a:pt x="56" y="63"/>
                  <a:pt x="54" y="64"/>
                  <a:pt x="53" y="65"/>
                </a:cubicBezTo>
                <a:cubicBezTo>
                  <a:pt x="51" y="67"/>
                  <a:pt x="51" y="69"/>
                  <a:pt x="51" y="71"/>
                </a:cubicBezTo>
                <a:cubicBezTo>
                  <a:pt x="50" y="71"/>
                  <a:pt x="50" y="71"/>
                  <a:pt x="50" y="71"/>
                </a:cubicBezTo>
                <a:cubicBezTo>
                  <a:pt x="49" y="71"/>
                  <a:pt x="48" y="71"/>
                  <a:pt x="48" y="70"/>
                </a:cubicBezTo>
                <a:cubicBezTo>
                  <a:pt x="48" y="69"/>
                  <a:pt x="48" y="69"/>
                  <a:pt x="48" y="69"/>
                </a:cubicBezTo>
                <a:cubicBezTo>
                  <a:pt x="48" y="69"/>
                  <a:pt x="48" y="68"/>
                  <a:pt x="48" y="68"/>
                </a:cubicBezTo>
                <a:cubicBezTo>
                  <a:pt x="47" y="66"/>
                  <a:pt x="46" y="64"/>
                  <a:pt x="44" y="63"/>
                </a:cubicBezTo>
                <a:cubicBezTo>
                  <a:pt x="42" y="63"/>
                  <a:pt x="40" y="63"/>
                  <a:pt x="38" y="63"/>
                </a:cubicBezTo>
                <a:cubicBezTo>
                  <a:pt x="38" y="63"/>
                  <a:pt x="38" y="63"/>
                  <a:pt x="38" y="63"/>
                </a:cubicBezTo>
                <a:cubicBezTo>
                  <a:pt x="38" y="63"/>
                  <a:pt x="37" y="63"/>
                  <a:pt x="37" y="64"/>
                </a:cubicBezTo>
                <a:cubicBezTo>
                  <a:pt x="37" y="65"/>
                  <a:pt x="36" y="67"/>
                  <a:pt x="34" y="67"/>
                </a:cubicBezTo>
                <a:cubicBezTo>
                  <a:pt x="34" y="67"/>
                  <a:pt x="34" y="67"/>
                  <a:pt x="33" y="67"/>
                </a:cubicBezTo>
                <a:cubicBezTo>
                  <a:pt x="33" y="67"/>
                  <a:pt x="32" y="67"/>
                  <a:pt x="31" y="66"/>
                </a:cubicBezTo>
                <a:cubicBezTo>
                  <a:pt x="33" y="60"/>
                  <a:pt x="33" y="60"/>
                  <a:pt x="33" y="60"/>
                </a:cubicBezTo>
                <a:cubicBezTo>
                  <a:pt x="33" y="60"/>
                  <a:pt x="33" y="60"/>
                  <a:pt x="33" y="60"/>
                </a:cubicBezTo>
                <a:cubicBezTo>
                  <a:pt x="33" y="56"/>
                  <a:pt x="30" y="54"/>
                  <a:pt x="27" y="53"/>
                </a:cubicBezTo>
                <a:cubicBezTo>
                  <a:pt x="26" y="53"/>
                  <a:pt x="26" y="53"/>
                  <a:pt x="25" y="53"/>
                </a:cubicBezTo>
                <a:cubicBezTo>
                  <a:pt x="23" y="53"/>
                  <a:pt x="22" y="54"/>
                  <a:pt x="20" y="54"/>
                </a:cubicBezTo>
                <a:cubicBezTo>
                  <a:pt x="20" y="54"/>
                  <a:pt x="20" y="53"/>
                  <a:pt x="20" y="53"/>
                </a:cubicBezTo>
                <a:cubicBezTo>
                  <a:pt x="21" y="52"/>
                  <a:pt x="21" y="51"/>
                  <a:pt x="22" y="50"/>
                </a:cubicBezTo>
                <a:cubicBezTo>
                  <a:pt x="22" y="50"/>
                  <a:pt x="22" y="50"/>
                  <a:pt x="22" y="50"/>
                </a:cubicBezTo>
                <a:cubicBezTo>
                  <a:pt x="24" y="48"/>
                  <a:pt x="25" y="46"/>
                  <a:pt x="24" y="45"/>
                </a:cubicBezTo>
                <a:cubicBezTo>
                  <a:pt x="24" y="43"/>
                  <a:pt x="23" y="41"/>
                  <a:pt x="20" y="40"/>
                </a:cubicBezTo>
                <a:cubicBezTo>
                  <a:pt x="20" y="40"/>
                  <a:pt x="19" y="40"/>
                  <a:pt x="19" y="39"/>
                </a:cubicBezTo>
                <a:cubicBezTo>
                  <a:pt x="18" y="39"/>
                  <a:pt x="17" y="39"/>
                  <a:pt x="16" y="38"/>
                </a:cubicBezTo>
                <a:cubicBezTo>
                  <a:pt x="16" y="38"/>
                  <a:pt x="15" y="37"/>
                  <a:pt x="15" y="36"/>
                </a:cubicBezTo>
                <a:cubicBezTo>
                  <a:pt x="16" y="36"/>
                  <a:pt x="16" y="35"/>
                  <a:pt x="18" y="35"/>
                </a:cubicBezTo>
                <a:cubicBezTo>
                  <a:pt x="19" y="35"/>
                  <a:pt x="20" y="35"/>
                  <a:pt x="21" y="34"/>
                </a:cubicBezTo>
                <a:cubicBezTo>
                  <a:pt x="22" y="33"/>
                  <a:pt x="23" y="31"/>
                  <a:pt x="23" y="30"/>
                </a:cubicBezTo>
                <a:cubicBezTo>
                  <a:pt x="24" y="29"/>
                  <a:pt x="24" y="28"/>
                  <a:pt x="25" y="28"/>
                </a:cubicBezTo>
                <a:cubicBezTo>
                  <a:pt x="25" y="27"/>
                  <a:pt x="26" y="27"/>
                  <a:pt x="25" y="26"/>
                </a:cubicBezTo>
                <a:cubicBezTo>
                  <a:pt x="25" y="25"/>
                  <a:pt x="25" y="25"/>
                  <a:pt x="24" y="25"/>
                </a:cubicBezTo>
                <a:cubicBezTo>
                  <a:pt x="23" y="25"/>
                  <a:pt x="22" y="24"/>
                  <a:pt x="22" y="23"/>
                </a:cubicBezTo>
                <a:cubicBezTo>
                  <a:pt x="21" y="22"/>
                  <a:pt x="21" y="21"/>
                  <a:pt x="22" y="20"/>
                </a:cubicBezTo>
                <a:cubicBezTo>
                  <a:pt x="22" y="19"/>
                  <a:pt x="23" y="19"/>
                  <a:pt x="24" y="19"/>
                </a:cubicBezTo>
                <a:cubicBezTo>
                  <a:pt x="25" y="19"/>
                  <a:pt x="26" y="19"/>
                  <a:pt x="27" y="20"/>
                </a:cubicBezTo>
                <a:cubicBezTo>
                  <a:pt x="27" y="21"/>
                  <a:pt x="28" y="21"/>
                  <a:pt x="28" y="21"/>
                </a:cubicBezTo>
                <a:cubicBezTo>
                  <a:pt x="28" y="21"/>
                  <a:pt x="28" y="21"/>
                  <a:pt x="29" y="21"/>
                </a:cubicBezTo>
                <a:cubicBezTo>
                  <a:pt x="32" y="20"/>
                  <a:pt x="34" y="16"/>
                  <a:pt x="34" y="13"/>
                </a:cubicBezTo>
                <a:cubicBezTo>
                  <a:pt x="34" y="12"/>
                  <a:pt x="34" y="12"/>
                  <a:pt x="33" y="11"/>
                </a:cubicBezTo>
                <a:cubicBezTo>
                  <a:pt x="33" y="10"/>
                  <a:pt x="33" y="9"/>
                  <a:pt x="33" y="8"/>
                </a:cubicBezTo>
                <a:cubicBezTo>
                  <a:pt x="34" y="8"/>
                  <a:pt x="34" y="8"/>
                  <a:pt x="35" y="8"/>
                </a:cubicBezTo>
                <a:cubicBezTo>
                  <a:pt x="35" y="8"/>
                  <a:pt x="36" y="8"/>
                  <a:pt x="36" y="8"/>
                </a:cubicBezTo>
                <a:cubicBezTo>
                  <a:pt x="37" y="9"/>
                  <a:pt x="38" y="9"/>
                  <a:pt x="39" y="10"/>
                </a:cubicBezTo>
                <a:cubicBezTo>
                  <a:pt x="39" y="11"/>
                  <a:pt x="40" y="11"/>
                  <a:pt x="40" y="12"/>
                </a:cubicBezTo>
                <a:cubicBezTo>
                  <a:pt x="42" y="13"/>
                  <a:pt x="43" y="13"/>
                  <a:pt x="45" y="13"/>
                </a:cubicBezTo>
                <a:moveTo>
                  <a:pt x="50" y="0"/>
                </a:moveTo>
                <a:cubicBezTo>
                  <a:pt x="49" y="0"/>
                  <a:pt x="48" y="1"/>
                  <a:pt x="48" y="1"/>
                </a:cubicBezTo>
                <a:cubicBezTo>
                  <a:pt x="47" y="2"/>
                  <a:pt x="47" y="2"/>
                  <a:pt x="47" y="2"/>
                </a:cubicBezTo>
                <a:cubicBezTo>
                  <a:pt x="45" y="10"/>
                  <a:pt x="45" y="10"/>
                  <a:pt x="45" y="10"/>
                </a:cubicBezTo>
                <a:cubicBezTo>
                  <a:pt x="45" y="10"/>
                  <a:pt x="45" y="10"/>
                  <a:pt x="45" y="10"/>
                </a:cubicBezTo>
                <a:cubicBezTo>
                  <a:pt x="44" y="10"/>
                  <a:pt x="43" y="10"/>
                  <a:pt x="42" y="9"/>
                </a:cubicBezTo>
                <a:cubicBezTo>
                  <a:pt x="42" y="9"/>
                  <a:pt x="41" y="8"/>
                  <a:pt x="41" y="8"/>
                </a:cubicBezTo>
                <a:cubicBezTo>
                  <a:pt x="40" y="7"/>
                  <a:pt x="39" y="6"/>
                  <a:pt x="38" y="6"/>
                </a:cubicBezTo>
                <a:cubicBezTo>
                  <a:pt x="37" y="5"/>
                  <a:pt x="36" y="5"/>
                  <a:pt x="35" y="5"/>
                </a:cubicBezTo>
                <a:cubicBezTo>
                  <a:pt x="33" y="5"/>
                  <a:pt x="32" y="5"/>
                  <a:pt x="31" y="7"/>
                </a:cubicBezTo>
                <a:cubicBezTo>
                  <a:pt x="30" y="8"/>
                  <a:pt x="30" y="10"/>
                  <a:pt x="30" y="12"/>
                </a:cubicBezTo>
                <a:cubicBezTo>
                  <a:pt x="31" y="12"/>
                  <a:pt x="31" y="13"/>
                  <a:pt x="31" y="13"/>
                </a:cubicBezTo>
                <a:cubicBezTo>
                  <a:pt x="31" y="15"/>
                  <a:pt x="30" y="16"/>
                  <a:pt x="29" y="17"/>
                </a:cubicBezTo>
                <a:cubicBezTo>
                  <a:pt x="27" y="16"/>
                  <a:pt x="26" y="16"/>
                  <a:pt x="24" y="16"/>
                </a:cubicBezTo>
                <a:cubicBezTo>
                  <a:pt x="22" y="16"/>
                  <a:pt x="20" y="17"/>
                  <a:pt x="19" y="19"/>
                </a:cubicBezTo>
                <a:cubicBezTo>
                  <a:pt x="18" y="20"/>
                  <a:pt x="18" y="23"/>
                  <a:pt x="19" y="25"/>
                </a:cubicBezTo>
                <a:cubicBezTo>
                  <a:pt x="19" y="26"/>
                  <a:pt x="20" y="27"/>
                  <a:pt x="21" y="27"/>
                </a:cubicBezTo>
                <a:cubicBezTo>
                  <a:pt x="21" y="28"/>
                  <a:pt x="20" y="29"/>
                  <a:pt x="20" y="29"/>
                </a:cubicBezTo>
                <a:cubicBezTo>
                  <a:pt x="20" y="30"/>
                  <a:pt x="20" y="31"/>
                  <a:pt x="19" y="31"/>
                </a:cubicBezTo>
                <a:cubicBezTo>
                  <a:pt x="19" y="32"/>
                  <a:pt x="18" y="32"/>
                  <a:pt x="17" y="32"/>
                </a:cubicBezTo>
                <a:cubicBezTo>
                  <a:pt x="16" y="32"/>
                  <a:pt x="14" y="33"/>
                  <a:pt x="13" y="34"/>
                </a:cubicBezTo>
                <a:cubicBezTo>
                  <a:pt x="11" y="36"/>
                  <a:pt x="12" y="39"/>
                  <a:pt x="14" y="41"/>
                </a:cubicBezTo>
                <a:cubicBezTo>
                  <a:pt x="15" y="41"/>
                  <a:pt x="17" y="42"/>
                  <a:pt x="18" y="42"/>
                </a:cubicBezTo>
                <a:cubicBezTo>
                  <a:pt x="18" y="43"/>
                  <a:pt x="19" y="43"/>
                  <a:pt x="19" y="43"/>
                </a:cubicBezTo>
                <a:cubicBezTo>
                  <a:pt x="20" y="43"/>
                  <a:pt x="21" y="44"/>
                  <a:pt x="21" y="45"/>
                </a:cubicBezTo>
                <a:cubicBezTo>
                  <a:pt x="21" y="46"/>
                  <a:pt x="21" y="47"/>
                  <a:pt x="20" y="48"/>
                </a:cubicBezTo>
                <a:cubicBezTo>
                  <a:pt x="19" y="48"/>
                  <a:pt x="19" y="48"/>
                  <a:pt x="19" y="48"/>
                </a:cubicBezTo>
                <a:cubicBezTo>
                  <a:pt x="19" y="49"/>
                  <a:pt x="18" y="50"/>
                  <a:pt x="17" y="51"/>
                </a:cubicBezTo>
                <a:cubicBezTo>
                  <a:pt x="16" y="53"/>
                  <a:pt x="17" y="56"/>
                  <a:pt x="19" y="57"/>
                </a:cubicBezTo>
                <a:cubicBezTo>
                  <a:pt x="19" y="57"/>
                  <a:pt x="20" y="57"/>
                  <a:pt x="20" y="57"/>
                </a:cubicBezTo>
                <a:cubicBezTo>
                  <a:pt x="20" y="57"/>
                  <a:pt x="20" y="57"/>
                  <a:pt x="20" y="57"/>
                </a:cubicBezTo>
                <a:cubicBezTo>
                  <a:pt x="22" y="57"/>
                  <a:pt x="24" y="56"/>
                  <a:pt x="25" y="56"/>
                </a:cubicBezTo>
                <a:cubicBezTo>
                  <a:pt x="25" y="56"/>
                  <a:pt x="26" y="56"/>
                  <a:pt x="26" y="57"/>
                </a:cubicBezTo>
                <a:cubicBezTo>
                  <a:pt x="28" y="57"/>
                  <a:pt x="30" y="58"/>
                  <a:pt x="30" y="60"/>
                </a:cubicBezTo>
                <a:cubicBezTo>
                  <a:pt x="28" y="66"/>
                  <a:pt x="28" y="66"/>
                  <a:pt x="28" y="66"/>
                </a:cubicBezTo>
                <a:cubicBezTo>
                  <a:pt x="28" y="67"/>
                  <a:pt x="28" y="68"/>
                  <a:pt x="28" y="68"/>
                </a:cubicBezTo>
                <a:cubicBezTo>
                  <a:pt x="30" y="69"/>
                  <a:pt x="32" y="70"/>
                  <a:pt x="33" y="70"/>
                </a:cubicBezTo>
                <a:cubicBezTo>
                  <a:pt x="34" y="70"/>
                  <a:pt x="35" y="70"/>
                  <a:pt x="35" y="70"/>
                </a:cubicBezTo>
                <a:cubicBezTo>
                  <a:pt x="36" y="70"/>
                  <a:pt x="36" y="70"/>
                  <a:pt x="36" y="70"/>
                </a:cubicBezTo>
                <a:cubicBezTo>
                  <a:pt x="36" y="70"/>
                  <a:pt x="36" y="70"/>
                  <a:pt x="36" y="70"/>
                </a:cubicBezTo>
                <a:cubicBezTo>
                  <a:pt x="35" y="70"/>
                  <a:pt x="35" y="70"/>
                  <a:pt x="35" y="70"/>
                </a:cubicBezTo>
                <a:cubicBezTo>
                  <a:pt x="33" y="78"/>
                  <a:pt x="33" y="78"/>
                  <a:pt x="33" y="78"/>
                </a:cubicBezTo>
                <a:cubicBezTo>
                  <a:pt x="33" y="78"/>
                  <a:pt x="33" y="78"/>
                  <a:pt x="33" y="78"/>
                </a:cubicBezTo>
                <a:cubicBezTo>
                  <a:pt x="32" y="78"/>
                  <a:pt x="31" y="78"/>
                  <a:pt x="31" y="77"/>
                </a:cubicBezTo>
                <a:cubicBezTo>
                  <a:pt x="30" y="77"/>
                  <a:pt x="30" y="77"/>
                  <a:pt x="29" y="76"/>
                </a:cubicBezTo>
                <a:cubicBezTo>
                  <a:pt x="28" y="75"/>
                  <a:pt x="27" y="75"/>
                  <a:pt x="26" y="74"/>
                </a:cubicBezTo>
                <a:cubicBezTo>
                  <a:pt x="25" y="73"/>
                  <a:pt x="24" y="73"/>
                  <a:pt x="23" y="73"/>
                </a:cubicBezTo>
                <a:cubicBezTo>
                  <a:pt x="21" y="73"/>
                  <a:pt x="20" y="74"/>
                  <a:pt x="19" y="75"/>
                </a:cubicBezTo>
                <a:cubicBezTo>
                  <a:pt x="18" y="77"/>
                  <a:pt x="18" y="79"/>
                  <a:pt x="19" y="80"/>
                </a:cubicBezTo>
                <a:cubicBezTo>
                  <a:pt x="19" y="81"/>
                  <a:pt x="19" y="81"/>
                  <a:pt x="19" y="82"/>
                </a:cubicBezTo>
                <a:cubicBezTo>
                  <a:pt x="19" y="83"/>
                  <a:pt x="18" y="85"/>
                  <a:pt x="17" y="86"/>
                </a:cubicBezTo>
                <a:cubicBezTo>
                  <a:pt x="16" y="85"/>
                  <a:pt x="14" y="84"/>
                  <a:pt x="12" y="84"/>
                </a:cubicBezTo>
                <a:cubicBezTo>
                  <a:pt x="10" y="84"/>
                  <a:pt x="8" y="85"/>
                  <a:pt x="7" y="87"/>
                </a:cubicBezTo>
                <a:cubicBezTo>
                  <a:pt x="6" y="89"/>
                  <a:pt x="6" y="91"/>
                  <a:pt x="7" y="93"/>
                </a:cubicBezTo>
                <a:cubicBezTo>
                  <a:pt x="8" y="94"/>
                  <a:pt x="9" y="95"/>
                  <a:pt x="9" y="95"/>
                </a:cubicBezTo>
                <a:cubicBezTo>
                  <a:pt x="9" y="96"/>
                  <a:pt x="9" y="97"/>
                  <a:pt x="8" y="98"/>
                </a:cubicBezTo>
                <a:cubicBezTo>
                  <a:pt x="8" y="99"/>
                  <a:pt x="8" y="99"/>
                  <a:pt x="7" y="100"/>
                </a:cubicBezTo>
                <a:cubicBezTo>
                  <a:pt x="7" y="100"/>
                  <a:pt x="6" y="100"/>
                  <a:pt x="5" y="101"/>
                </a:cubicBezTo>
                <a:cubicBezTo>
                  <a:pt x="4" y="101"/>
                  <a:pt x="2" y="101"/>
                  <a:pt x="1" y="103"/>
                </a:cubicBezTo>
                <a:cubicBezTo>
                  <a:pt x="0" y="105"/>
                  <a:pt x="1" y="108"/>
                  <a:pt x="3" y="109"/>
                </a:cubicBezTo>
                <a:cubicBezTo>
                  <a:pt x="4" y="110"/>
                  <a:pt x="5" y="110"/>
                  <a:pt x="6" y="111"/>
                </a:cubicBezTo>
                <a:cubicBezTo>
                  <a:pt x="6" y="111"/>
                  <a:pt x="7" y="111"/>
                  <a:pt x="7" y="111"/>
                </a:cubicBezTo>
                <a:cubicBezTo>
                  <a:pt x="8" y="112"/>
                  <a:pt x="9" y="112"/>
                  <a:pt x="9" y="113"/>
                </a:cubicBezTo>
                <a:cubicBezTo>
                  <a:pt x="10" y="114"/>
                  <a:pt x="9" y="115"/>
                  <a:pt x="8" y="116"/>
                </a:cubicBezTo>
                <a:cubicBezTo>
                  <a:pt x="8" y="117"/>
                  <a:pt x="8" y="117"/>
                  <a:pt x="8" y="117"/>
                </a:cubicBezTo>
                <a:cubicBezTo>
                  <a:pt x="7" y="118"/>
                  <a:pt x="6" y="119"/>
                  <a:pt x="6" y="120"/>
                </a:cubicBezTo>
                <a:cubicBezTo>
                  <a:pt x="5" y="122"/>
                  <a:pt x="5" y="125"/>
                  <a:pt x="7" y="126"/>
                </a:cubicBezTo>
                <a:cubicBezTo>
                  <a:pt x="8" y="126"/>
                  <a:pt x="8" y="126"/>
                  <a:pt x="8" y="126"/>
                </a:cubicBezTo>
                <a:cubicBezTo>
                  <a:pt x="8" y="126"/>
                  <a:pt x="8" y="126"/>
                  <a:pt x="9" y="126"/>
                </a:cubicBezTo>
                <a:cubicBezTo>
                  <a:pt x="10" y="125"/>
                  <a:pt x="12" y="125"/>
                  <a:pt x="13" y="125"/>
                </a:cubicBezTo>
                <a:cubicBezTo>
                  <a:pt x="14" y="125"/>
                  <a:pt x="14" y="125"/>
                  <a:pt x="15" y="125"/>
                </a:cubicBezTo>
                <a:cubicBezTo>
                  <a:pt x="16" y="125"/>
                  <a:pt x="18" y="126"/>
                  <a:pt x="18" y="128"/>
                </a:cubicBezTo>
                <a:cubicBezTo>
                  <a:pt x="16" y="135"/>
                  <a:pt x="16" y="135"/>
                  <a:pt x="16" y="135"/>
                </a:cubicBezTo>
                <a:cubicBezTo>
                  <a:pt x="16" y="135"/>
                  <a:pt x="16" y="136"/>
                  <a:pt x="17" y="136"/>
                </a:cubicBezTo>
                <a:cubicBezTo>
                  <a:pt x="18" y="138"/>
                  <a:pt x="20" y="139"/>
                  <a:pt x="22" y="139"/>
                </a:cubicBezTo>
                <a:cubicBezTo>
                  <a:pt x="22" y="139"/>
                  <a:pt x="23" y="138"/>
                  <a:pt x="23" y="138"/>
                </a:cubicBezTo>
                <a:cubicBezTo>
                  <a:pt x="25" y="138"/>
                  <a:pt x="27" y="136"/>
                  <a:pt x="28" y="134"/>
                </a:cubicBezTo>
                <a:cubicBezTo>
                  <a:pt x="29" y="134"/>
                  <a:pt x="30" y="134"/>
                  <a:pt x="31" y="135"/>
                </a:cubicBezTo>
                <a:cubicBezTo>
                  <a:pt x="32" y="135"/>
                  <a:pt x="33" y="136"/>
                  <a:pt x="33" y="137"/>
                </a:cubicBezTo>
                <a:cubicBezTo>
                  <a:pt x="33" y="138"/>
                  <a:pt x="33" y="138"/>
                  <a:pt x="33" y="138"/>
                </a:cubicBezTo>
                <a:cubicBezTo>
                  <a:pt x="33" y="138"/>
                  <a:pt x="33" y="139"/>
                  <a:pt x="33" y="139"/>
                </a:cubicBezTo>
                <a:cubicBezTo>
                  <a:pt x="34" y="141"/>
                  <a:pt x="36" y="143"/>
                  <a:pt x="39" y="143"/>
                </a:cubicBezTo>
                <a:cubicBezTo>
                  <a:pt x="40" y="143"/>
                  <a:pt x="42" y="142"/>
                  <a:pt x="42" y="141"/>
                </a:cubicBezTo>
                <a:cubicBezTo>
                  <a:pt x="43" y="140"/>
                  <a:pt x="43" y="140"/>
                  <a:pt x="43" y="139"/>
                </a:cubicBezTo>
                <a:cubicBezTo>
                  <a:pt x="42" y="138"/>
                  <a:pt x="43" y="137"/>
                  <a:pt x="44" y="136"/>
                </a:cubicBezTo>
                <a:cubicBezTo>
                  <a:pt x="44" y="135"/>
                  <a:pt x="45" y="135"/>
                  <a:pt x="46" y="135"/>
                </a:cubicBezTo>
                <a:cubicBezTo>
                  <a:pt x="46" y="135"/>
                  <a:pt x="47" y="135"/>
                  <a:pt x="47" y="135"/>
                </a:cubicBezTo>
                <a:cubicBezTo>
                  <a:pt x="48" y="135"/>
                  <a:pt x="49" y="136"/>
                  <a:pt x="49" y="137"/>
                </a:cubicBezTo>
                <a:cubicBezTo>
                  <a:pt x="50" y="137"/>
                  <a:pt x="51" y="138"/>
                  <a:pt x="52" y="138"/>
                </a:cubicBezTo>
                <a:cubicBezTo>
                  <a:pt x="53" y="139"/>
                  <a:pt x="54" y="139"/>
                  <a:pt x="55" y="139"/>
                </a:cubicBezTo>
                <a:cubicBezTo>
                  <a:pt x="57" y="139"/>
                  <a:pt x="59" y="139"/>
                  <a:pt x="60" y="138"/>
                </a:cubicBezTo>
                <a:cubicBezTo>
                  <a:pt x="60" y="137"/>
                  <a:pt x="61" y="137"/>
                  <a:pt x="60" y="136"/>
                </a:cubicBezTo>
                <a:cubicBezTo>
                  <a:pt x="57" y="129"/>
                  <a:pt x="57" y="129"/>
                  <a:pt x="57" y="129"/>
                </a:cubicBezTo>
                <a:cubicBezTo>
                  <a:pt x="62" y="126"/>
                  <a:pt x="62" y="126"/>
                  <a:pt x="62" y="126"/>
                </a:cubicBezTo>
                <a:cubicBezTo>
                  <a:pt x="65" y="129"/>
                  <a:pt x="65" y="129"/>
                  <a:pt x="65" y="129"/>
                </a:cubicBezTo>
                <a:cubicBezTo>
                  <a:pt x="65" y="129"/>
                  <a:pt x="66" y="129"/>
                  <a:pt x="66" y="129"/>
                </a:cubicBezTo>
                <a:cubicBezTo>
                  <a:pt x="66" y="129"/>
                  <a:pt x="66" y="129"/>
                  <a:pt x="66" y="129"/>
                </a:cubicBezTo>
                <a:cubicBezTo>
                  <a:pt x="67" y="129"/>
                  <a:pt x="67" y="129"/>
                  <a:pt x="67" y="129"/>
                </a:cubicBezTo>
                <a:cubicBezTo>
                  <a:pt x="72" y="123"/>
                  <a:pt x="72" y="123"/>
                  <a:pt x="72" y="123"/>
                </a:cubicBezTo>
                <a:cubicBezTo>
                  <a:pt x="72" y="122"/>
                  <a:pt x="72" y="122"/>
                  <a:pt x="72" y="121"/>
                </a:cubicBezTo>
                <a:cubicBezTo>
                  <a:pt x="72" y="121"/>
                  <a:pt x="71" y="120"/>
                  <a:pt x="71" y="120"/>
                </a:cubicBezTo>
                <a:cubicBezTo>
                  <a:pt x="69" y="120"/>
                  <a:pt x="68" y="119"/>
                  <a:pt x="68" y="118"/>
                </a:cubicBezTo>
                <a:cubicBezTo>
                  <a:pt x="67" y="117"/>
                  <a:pt x="67" y="115"/>
                  <a:pt x="67" y="114"/>
                </a:cubicBezTo>
                <a:cubicBezTo>
                  <a:pt x="68" y="112"/>
                  <a:pt x="70" y="111"/>
                  <a:pt x="72" y="111"/>
                </a:cubicBezTo>
                <a:cubicBezTo>
                  <a:pt x="72" y="111"/>
                  <a:pt x="73" y="111"/>
                  <a:pt x="73" y="111"/>
                </a:cubicBezTo>
                <a:cubicBezTo>
                  <a:pt x="74" y="111"/>
                  <a:pt x="74" y="111"/>
                  <a:pt x="74" y="111"/>
                </a:cubicBezTo>
                <a:cubicBezTo>
                  <a:pt x="74" y="111"/>
                  <a:pt x="75" y="111"/>
                  <a:pt x="75" y="111"/>
                </a:cubicBezTo>
                <a:cubicBezTo>
                  <a:pt x="75" y="111"/>
                  <a:pt x="76" y="110"/>
                  <a:pt x="76" y="110"/>
                </a:cubicBezTo>
                <a:cubicBezTo>
                  <a:pt x="75" y="104"/>
                  <a:pt x="75" y="104"/>
                  <a:pt x="75" y="104"/>
                </a:cubicBezTo>
                <a:cubicBezTo>
                  <a:pt x="75" y="103"/>
                  <a:pt x="75" y="103"/>
                  <a:pt x="74" y="102"/>
                </a:cubicBezTo>
                <a:cubicBezTo>
                  <a:pt x="69" y="101"/>
                  <a:pt x="69" y="101"/>
                  <a:pt x="69" y="101"/>
                </a:cubicBezTo>
                <a:cubicBezTo>
                  <a:pt x="67" y="96"/>
                  <a:pt x="67" y="96"/>
                  <a:pt x="67" y="96"/>
                </a:cubicBezTo>
                <a:cubicBezTo>
                  <a:pt x="71" y="94"/>
                  <a:pt x="71" y="94"/>
                  <a:pt x="71" y="94"/>
                </a:cubicBezTo>
                <a:cubicBezTo>
                  <a:pt x="72" y="93"/>
                  <a:pt x="72" y="92"/>
                  <a:pt x="72" y="92"/>
                </a:cubicBezTo>
                <a:cubicBezTo>
                  <a:pt x="68" y="86"/>
                  <a:pt x="68" y="86"/>
                  <a:pt x="68" y="86"/>
                </a:cubicBezTo>
                <a:cubicBezTo>
                  <a:pt x="68" y="85"/>
                  <a:pt x="68" y="85"/>
                  <a:pt x="67" y="85"/>
                </a:cubicBezTo>
                <a:cubicBezTo>
                  <a:pt x="67" y="85"/>
                  <a:pt x="67" y="85"/>
                  <a:pt x="67" y="85"/>
                </a:cubicBezTo>
                <a:cubicBezTo>
                  <a:pt x="62" y="86"/>
                  <a:pt x="62" y="86"/>
                  <a:pt x="62" y="86"/>
                </a:cubicBezTo>
                <a:cubicBezTo>
                  <a:pt x="59" y="83"/>
                  <a:pt x="59" y="83"/>
                  <a:pt x="59" y="83"/>
                </a:cubicBezTo>
                <a:cubicBezTo>
                  <a:pt x="60" y="82"/>
                  <a:pt x="60" y="81"/>
                  <a:pt x="60" y="79"/>
                </a:cubicBezTo>
                <a:cubicBezTo>
                  <a:pt x="60" y="77"/>
                  <a:pt x="59" y="75"/>
                  <a:pt x="57" y="74"/>
                </a:cubicBezTo>
                <a:cubicBezTo>
                  <a:pt x="56" y="74"/>
                  <a:pt x="56" y="74"/>
                  <a:pt x="55" y="74"/>
                </a:cubicBezTo>
                <a:cubicBezTo>
                  <a:pt x="53" y="74"/>
                  <a:pt x="51" y="75"/>
                  <a:pt x="50" y="76"/>
                </a:cubicBezTo>
                <a:cubicBezTo>
                  <a:pt x="49" y="77"/>
                  <a:pt x="49" y="78"/>
                  <a:pt x="49" y="79"/>
                </a:cubicBezTo>
                <a:cubicBezTo>
                  <a:pt x="48" y="78"/>
                  <a:pt x="47" y="78"/>
                  <a:pt x="46" y="77"/>
                </a:cubicBezTo>
                <a:cubicBezTo>
                  <a:pt x="46" y="76"/>
                  <a:pt x="46" y="75"/>
                  <a:pt x="45" y="75"/>
                </a:cubicBezTo>
                <a:cubicBezTo>
                  <a:pt x="45" y="73"/>
                  <a:pt x="44" y="72"/>
                  <a:pt x="44" y="71"/>
                </a:cubicBezTo>
                <a:cubicBezTo>
                  <a:pt x="42" y="70"/>
                  <a:pt x="40" y="69"/>
                  <a:pt x="39" y="69"/>
                </a:cubicBezTo>
                <a:cubicBezTo>
                  <a:pt x="38" y="69"/>
                  <a:pt x="38" y="69"/>
                  <a:pt x="37" y="69"/>
                </a:cubicBezTo>
                <a:cubicBezTo>
                  <a:pt x="38" y="68"/>
                  <a:pt x="39" y="67"/>
                  <a:pt x="40" y="66"/>
                </a:cubicBezTo>
                <a:cubicBezTo>
                  <a:pt x="41" y="66"/>
                  <a:pt x="42" y="66"/>
                  <a:pt x="43" y="66"/>
                </a:cubicBezTo>
                <a:cubicBezTo>
                  <a:pt x="44" y="67"/>
                  <a:pt x="45" y="67"/>
                  <a:pt x="45" y="68"/>
                </a:cubicBezTo>
                <a:cubicBezTo>
                  <a:pt x="45" y="69"/>
                  <a:pt x="45" y="69"/>
                  <a:pt x="45" y="69"/>
                </a:cubicBezTo>
                <a:cubicBezTo>
                  <a:pt x="45" y="70"/>
                  <a:pt x="45" y="70"/>
                  <a:pt x="45" y="71"/>
                </a:cubicBezTo>
                <a:cubicBezTo>
                  <a:pt x="46" y="73"/>
                  <a:pt x="48" y="74"/>
                  <a:pt x="50" y="74"/>
                </a:cubicBezTo>
                <a:cubicBezTo>
                  <a:pt x="52" y="74"/>
                  <a:pt x="53" y="74"/>
                  <a:pt x="54" y="73"/>
                </a:cubicBezTo>
                <a:cubicBezTo>
                  <a:pt x="54" y="72"/>
                  <a:pt x="55" y="72"/>
                  <a:pt x="54" y="71"/>
                </a:cubicBezTo>
                <a:cubicBezTo>
                  <a:pt x="54" y="70"/>
                  <a:pt x="54" y="68"/>
                  <a:pt x="55" y="67"/>
                </a:cubicBezTo>
                <a:cubicBezTo>
                  <a:pt x="56" y="67"/>
                  <a:pt x="57" y="67"/>
                  <a:pt x="58" y="67"/>
                </a:cubicBezTo>
                <a:cubicBezTo>
                  <a:pt x="58" y="67"/>
                  <a:pt x="59" y="67"/>
                  <a:pt x="59" y="67"/>
                </a:cubicBezTo>
                <a:cubicBezTo>
                  <a:pt x="60" y="67"/>
                  <a:pt x="60" y="68"/>
                  <a:pt x="61" y="68"/>
                </a:cubicBezTo>
                <a:cubicBezTo>
                  <a:pt x="62" y="69"/>
                  <a:pt x="62" y="70"/>
                  <a:pt x="63" y="70"/>
                </a:cubicBezTo>
                <a:cubicBezTo>
                  <a:pt x="64" y="71"/>
                  <a:pt x="66" y="71"/>
                  <a:pt x="67" y="71"/>
                </a:cubicBezTo>
                <a:cubicBezTo>
                  <a:pt x="69" y="71"/>
                  <a:pt x="70" y="70"/>
                  <a:pt x="71" y="69"/>
                </a:cubicBezTo>
                <a:cubicBezTo>
                  <a:pt x="72" y="69"/>
                  <a:pt x="72" y="68"/>
                  <a:pt x="72" y="68"/>
                </a:cubicBezTo>
                <a:cubicBezTo>
                  <a:pt x="69" y="61"/>
                  <a:pt x="69" y="61"/>
                  <a:pt x="69" y="61"/>
                </a:cubicBezTo>
                <a:cubicBezTo>
                  <a:pt x="73" y="57"/>
                  <a:pt x="73" y="57"/>
                  <a:pt x="73" y="57"/>
                </a:cubicBezTo>
                <a:cubicBezTo>
                  <a:pt x="76" y="60"/>
                  <a:pt x="76" y="60"/>
                  <a:pt x="76" y="60"/>
                </a:cubicBezTo>
                <a:cubicBezTo>
                  <a:pt x="75" y="60"/>
                  <a:pt x="74" y="61"/>
                  <a:pt x="73" y="62"/>
                </a:cubicBezTo>
                <a:cubicBezTo>
                  <a:pt x="72" y="64"/>
                  <a:pt x="72" y="66"/>
                  <a:pt x="73" y="68"/>
                </a:cubicBezTo>
                <a:cubicBezTo>
                  <a:pt x="74" y="70"/>
                  <a:pt x="74" y="70"/>
                  <a:pt x="75" y="71"/>
                </a:cubicBezTo>
                <a:cubicBezTo>
                  <a:pt x="75" y="72"/>
                  <a:pt x="75" y="73"/>
                  <a:pt x="74" y="73"/>
                </a:cubicBezTo>
                <a:cubicBezTo>
                  <a:pt x="74" y="74"/>
                  <a:pt x="74" y="75"/>
                  <a:pt x="73" y="75"/>
                </a:cubicBezTo>
                <a:cubicBezTo>
                  <a:pt x="73" y="76"/>
                  <a:pt x="72" y="76"/>
                  <a:pt x="71" y="76"/>
                </a:cubicBezTo>
                <a:cubicBezTo>
                  <a:pt x="70" y="76"/>
                  <a:pt x="68" y="77"/>
                  <a:pt x="67" y="78"/>
                </a:cubicBezTo>
                <a:cubicBezTo>
                  <a:pt x="66" y="80"/>
                  <a:pt x="67" y="83"/>
                  <a:pt x="68" y="85"/>
                </a:cubicBezTo>
                <a:cubicBezTo>
                  <a:pt x="69" y="85"/>
                  <a:pt x="71" y="86"/>
                  <a:pt x="72" y="86"/>
                </a:cubicBezTo>
                <a:cubicBezTo>
                  <a:pt x="72" y="86"/>
                  <a:pt x="73" y="87"/>
                  <a:pt x="73" y="87"/>
                </a:cubicBezTo>
                <a:cubicBezTo>
                  <a:pt x="74" y="87"/>
                  <a:pt x="75" y="88"/>
                  <a:pt x="75" y="89"/>
                </a:cubicBezTo>
                <a:cubicBezTo>
                  <a:pt x="75" y="90"/>
                  <a:pt x="75" y="91"/>
                  <a:pt x="74" y="92"/>
                </a:cubicBezTo>
                <a:cubicBezTo>
                  <a:pt x="74" y="92"/>
                  <a:pt x="74" y="92"/>
                  <a:pt x="74" y="92"/>
                </a:cubicBezTo>
                <a:cubicBezTo>
                  <a:pt x="73" y="93"/>
                  <a:pt x="72" y="94"/>
                  <a:pt x="71" y="95"/>
                </a:cubicBezTo>
                <a:cubicBezTo>
                  <a:pt x="71" y="97"/>
                  <a:pt x="71" y="100"/>
                  <a:pt x="73" y="101"/>
                </a:cubicBezTo>
                <a:cubicBezTo>
                  <a:pt x="73" y="101"/>
                  <a:pt x="74" y="101"/>
                  <a:pt x="74" y="101"/>
                </a:cubicBezTo>
                <a:cubicBezTo>
                  <a:pt x="74" y="101"/>
                  <a:pt x="74" y="101"/>
                  <a:pt x="74" y="101"/>
                </a:cubicBezTo>
                <a:cubicBezTo>
                  <a:pt x="76" y="101"/>
                  <a:pt x="78" y="100"/>
                  <a:pt x="79" y="100"/>
                </a:cubicBezTo>
                <a:cubicBezTo>
                  <a:pt x="80" y="100"/>
                  <a:pt x="80" y="100"/>
                  <a:pt x="81" y="100"/>
                </a:cubicBezTo>
                <a:cubicBezTo>
                  <a:pt x="82" y="101"/>
                  <a:pt x="84" y="102"/>
                  <a:pt x="84" y="104"/>
                </a:cubicBezTo>
                <a:cubicBezTo>
                  <a:pt x="82" y="110"/>
                  <a:pt x="82" y="110"/>
                  <a:pt x="82" y="110"/>
                </a:cubicBezTo>
                <a:cubicBezTo>
                  <a:pt x="82" y="111"/>
                  <a:pt x="82" y="111"/>
                  <a:pt x="82" y="112"/>
                </a:cubicBezTo>
                <a:cubicBezTo>
                  <a:pt x="84" y="113"/>
                  <a:pt x="86" y="114"/>
                  <a:pt x="88" y="114"/>
                </a:cubicBezTo>
                <a:cubicBezTo>
                  <a:pt x="88" y="114"/>
                  <a:pt x="89" y="114"/>
                  <a:pt x="89" y="114"/>
                </a:cubicBezTo>
                <a:cubicBezTo>
                  <a:pt x="91" y="113"/>
                  <a:pt x="93" y="112"/>
                  <a:pt x="94" y="110"/>
                </a:cubicBezTo>
                <a:cubicBezTo>
                  <a:pt x="95" y="110"/>
                  <a:pt x="96" y="110"/>
                  <a:pt x="97" y="110"/>
                </a:cubicBezTo>
                <a:cubicBezTo>
                  <a:pt x="98" y="111"/>
                  <a:pt x="99" y="111"/>
                  <a:pt x="99" y="112"/>
                </a:cubicBezTo>
                <a:cubicBezTo>
                  <a:pt x="99" y="113"/>
                  <a:pt x="99" y="113"/>
                  <a:pt x="99" y="113"/>
                </a:cubicBezTo>
                <a:cubicBezTo>
                  <a:pt x="99" y="114"/>
                  <a:pt x="99" y="114"/>
                  <a:pt x="99" y="115"/>
                </a:cubicBezTo>
                <a:cubicBezTo>
                  <a:pt x="100" y="117"/>
                  <a:pt x="102" y="118"/>
                  <a:pt x="104" y="118"/>
                </a:cubicBezTo>
                <a:cubicBezTo>
                  <a:pt x="106" y="118"/>
                  <a:pt x="107" y="118"/>
                  <a:pt x="108" y="116"/>
                </a:cubicBezTo>
                <a:cubicBezTo>
                  <a:pt x="109" y="116"/>
                  <a:pt x="109" y="116"/>
                  <a:pt x="108" y="115"/>
                </a:cubicBezTo>
                <a:cubicBezTo>
                  <a:pt x="108" y="114"/>
                  <a:pt x="108" y="112"/>
                  <a:pt x="109" y="111"/>
                </a:cubicBezTo>
                <a:cubicBezTo>
                  <a:pt x="110" y="111"/>
                  <a:pt x="111" y="110"/>
                  <a:pt x="112" y="110"/>
                </a:cubicBezTo>
                <a:cubicBezTo>
                  <a:pt x="112" y="110"/>
                  <a:pt x="113" y="111"/>
                  <a:pt x="113" y="111"/>
                </a:cubicBezTo>
                <a:cubicBezTo>
                  <a:pt x="114" y="111"/>
                  <a:pt x="114" y="112"/>
                  <a:pt x="115" y="112"/>
                </a:cubicBezTo>
                <a:cubicBezTo>
                  <a:pt x="116" y="113"/>
                  <a:pt x="117" y="114"/>
                  <a:pt x="118" y="114"/>
                </a:cubicBezTo>
                <a:cubicBezTo>
                  <a:pt x="119" y="115"/>
                  <a:pt x="120" y="115"/>
                  <a:pt x="121" y="115"/>
                </a:cubicBezTo>
                <a:cubicBezTo>
                  <a:pt x="123" y="115"/>
                  <a:pt x="124" y="114"/>
                  <a:pt x="126" y="113"/>
                </a:cubicBezTo>
                <a:cubicBezTo>
                  <a:pt x="126" y="113"/>
                  <a:pt x="126" y="112"/>
                  <a:pt x="126" y="112"/>
                </a:cubicBezTo>
                <a:cubicBezTo>
                  <a:pt x="123" y="105"/>
                  <a:pt x="123" y="105"/>
                  <a:pt x="123" y="105"/>
                </a:cubicBezTo>
                <a:cubicBezTo>
                  <a:pt x="127" y="101"/>
                  <a:pt x="127" y="101"/>
                  <a:pt x="127" y="101"/>
                </a:cubicBezTo>
                <a:cubicBezTo>
                  <a:pt x="131" y="104"/>
                  <a:pt x="131" y="104"/>
                  <a:pt x="131" y="104"/>
                </a:cubicBezTo>
                <a:cubicBezTo>
                  <a:pt x="131" y="105"/>
                  <a:pt x="132" y="105"/>
                  <a:pt x="132" y="105"/>
                </a:cubicBezTo>
                <a:cubicBezTo>
                  <a:pt x="132" y="105"/>
                  <a:pt x="132" y="105"/>
                  <a:pt x="132" y="105"/>
                </a:cubicBezTo>
                <a:cubicBezTo>
                  <a:pt x="133" y="105"/>
                  <a:pt x="133" y="104"/>
                  <a:pt x="133" y="104"/>
                </a:cubicBezTo>
                <a:cubicBezTo>
                  <a:pt x="137" y="98"/>
                  <a:pt x="137" y="98"/>
                  <a:pt x="137" y="98"/>
                </a:cubicBezTo>
                <a:cubicBezTo>
                  <a:pt x="138" y="98"/>
                  <a:pt x="138" y="97"/>
                  <a:pt x="138" y="97"/>
                </a:cubicBezTo>
                <a:cubicBezTo>
                  <a:pt x="137" y="96"/>
                  <a:pt x="137" y="96"/>
                  <a:pt x="136" y="96"/>
                </a:cubicBezTo>
                <a:cubicBezTo>
                  <a:pt x="135" y="95"/>
                  <a:pt x="134" y="95"/>
                  <a:pt x="134" y="93"/>
                </a:cubicBezTo>
                <a:cubicBezTo>
                  <a:pt x="133" y="92"/>
                  <a:pt x="133" y="91"/>
                  <a:pt x="133" y="90"/>
                </a:cubicBezTo>
                <a:cubicBezTo>
                  <a:pt x="134" y="88"/>
                  <a:pt x="136" y="87"/>
                  <a:pt x="138" y="87"/>
                </a:cubicBezTo>
                <a:cubicBezTo>
                  <a:pt x="138" y="87"/>
                  <a:pt x="139" y="87"/>
                  <a:pt x="139" y="87"/>
                </a:cubicBezTo>
                <a:cubicBezTo>
                  <a:pt x="139" y="87"/>
                  <a:pt x="140" y="87"/>
                  <a:pt x="140" y="87"/>
                </a:cubicBezTo>
                <a:cubicBezTo>
                  <a:pt x="140" y="87"/>
                  <a:pt x="140" y="87"/>
                  <a:pt x="141" y="87"/>
                </a:cubicBezTo>
                <a:cubicBezTo>
                  <a:pt x="141" y="87"/>
                  <a:pt x="141" y="86"/>
                  <a:pt x="141" y="85"/>
                </a:cubicBezTo>
                <a:cubicBezTo>
                  <a:pt x="141" y="79"/>
                  <a:pt x="141" y="79"/>
                  <a:pt x="141" y="79"/>
                </a:cubicBezTo>
                <a:cubicBezTo>
                  <a:pt x="141" y="79"/>
                  <a:pt x="141" y="78"/>
                  <a:pt x="140" y="78"/>
                </a:cubicBezTo>
                <a:cubicBezTo>
                  <a:pt x="134" y="76"/>
                  <a:pt x="134" y="76"/>
                  <a:pt x="134" y="76"/>
                </a:cubicBezTo>
                <a:cubicBezTo>
                  <a:pt x="133" y="72"/>
                  <a:pt x="133" y="72"/>
                  <a:pt x="133" y="72"/>
                </a:cubicBezTo>
                <a:cubicBezTo>
                  <a:pt x="137" y="69"/>
                  <a:pt x="137" y="69"/>
                  <a:pt x="137" y="69"/>
                </a:cubicBezTo>
                <a:cubicBezTo>
                  <a:pt x="138" y="69"/>
                  <a:pt x="138" y="68"/>
                  <a:pt x="138" y="67"/>
                </a:cubicBezTo>
                <a:cubicBezTo>
                  <a:pt x="134" y="61"/>
                  <a:pt x="134" y="61"/>
                  <a:pt x="134" y="61"/>
                </a:cubicBezTo>
                <a:cubicBezTo>
                  <a:pt x="134" y="61"/>
                  <a:pt x="133" y="61"/>
                  <a:pt x="133" y="61"/>
                </a:cubicBezTo>
                <a:cubicBezTo>
                  <a:pt x="133" y="61"/>
                  <a:pt x="133" y="61"/>
                  <a:pt x="132" y="61"/>
                </a:cubicBezTo>
                <a:cubicBezTo>
                  <a:pt x="128" y="62"/>
                  <a:pt x="128" y="62"/>
                  <a:pt x="128" y="62"/>
                </a:cubicBezTo>
                <a:cubicBezTo>
                  <a:pt x="125" y="59"/>
                  <a:pt x="125" y="59"/>
                  <a:pt x="125" y="59"/>
                </a:cubicBezTo>
                <a:cubicBezTo>
                  <a:pt x="126" y="58"/>
                  <a:pt x="126" y="56"/>
                  <a:pt x="126" y="55"/>
                </a:cubicBezTo>
                <a:cubicBezTo>
                  <a:pt x="126" y="53"/>
                  <a:pt x="125" y="51"/>
                  <a:pt x="123" y="50"/>
                </a:cubicBezTo>
                <a:cubicBezTo>
                  <a:pt x="122" y="50"/>
                  <a:pt x="121" y="49"/>
                  <a:pt x="121" y="49"/>
                </a:cubicBezTo>
                <a:cubicBezTo>
                  <a:pt x="119" y="49"/>
                  <a:pt x="117" y="50"/>
                  <a:pt x="116" y="52"/>
                </a:cubicBezTo>
                <a:cubicBezTo>
                  <a:pt x="115" y="52"/>
                  <a:pt x="115" y="53"/>
                  <a:pt x="114" y="54"/>
                </a:cubicBezTo>
                <a:cubicBezTo>
                  <a:pt x="114" y="54"/>
                  <a:pt x="113" y="53"/>
                  <a:pt x="112" y="52"/>
                </a:cubicBezTo>
                <a:cubicBezTo>
                  <a:pt x="112" y="52"/>
                  <a:pt x="112" y="51"/>
                  <a:pt x="111" y="50"/>
                </a:cubicBezTo>
                <a:cubicBezTo>
                  <a:pt x="111" y="49"/>
                  <a:pt x="110" y="48"/>
                  <a:pt x="109" y="47"/>
                </a:cubicBezTo>
                <a:cubicBezTo>
                  <a:pt x="108" y="45"/>
                  <a:pt x="106" y="44"/>
                  <a:pt x="105" y="44"/>
                </a:cubicBezTo>
                <a:cubicBezTo>
                  <a:pt x="104" y="44"/>
                  <a:pt x="103" y="45"/>
                  <a:pt x="102" y="45"/>
                </a:cubicBezTo>
                <a:cubicBezTo>
                  <a:pt x="101" y="46"/>
                  <a:pt x="101" y="46"/>
                  <a:pt x="101" y="46"/>
                </a:cubicBezTo>
                <a:cubicBezTo>
                  <a:pt x="99" y="54"/>
                  <a:pt x="99" y="54"/>
                  <a:pt x="99" y="54"/>
                </a:cubicBezTo>
                <a:cubicBezTo>
                  <a:pt x="99" y="54"/>
                  <a:pt x="99" y="54"/>
                  <a:pt x="99" y="54"/>
                </a:cubicBezTo>
                <a:cubicBezTo>
                  <a:pt x="98" y="54"/>
                  <a:pt x="97" y="54"/>
                  <a:pt x="96" y="53"/>
                </a:cubicBezTo>
                <a:cubicBezTo>
                  <a:pt x="96" y="53"/>
                  <a:pt x="95" y="52"/>
                  <a:pt x="95" y="52"/>
                </a:cubicBezTo>
                <a:cubicBezTo>
                  <a:pt x="94" y="51"/>
                  <a:pt x="93" y="50"/>
                  <a:pt x="92" y="49"/>
                </a:cubicBezTo>
                <a:cubicBezTo>
                  <a:pt x="91" y="49"/>
                  <a:pt x="90" y="49"/>
                  <a:pt x="89" y="49"/>
                </a:cubicBezTo>
                <a:cubicBezTo>
                  <a:pt x="87" y="49"/>
                  <a:pt x="86" y="49"/>
                  <a:pt x="85" y="51"/>
                </a:cubicBezTo>
                <a:cubicBezTo>
                  <a:pt x="84" y="52"/>
                  <a:pt x="84" y="54"/>
                  <a:pt x="85" y="56"/>
                </a:cubicBezTo>
                <a:cubicBezTo>
                  <a:pt x="85" y="56"/>
                  <a:pt x="85" y="57"/>
                  <a:pt x="85" y="57"/>
                </a:cubicBezTo>
                <a:cubicBezTo>
                  <a:pt x="85" y="59"/>
                  <a:pt x="84" y="60"/>
                  <a:pt x="83" y="61"/>
                </a:cubicBezTo>
                <a:cubicBezTo>
                  <a:pt x="82" y="60"/>
                  <a:pt x="81" y="60"/>
                  <a:pt x="79" y="60"/>
                </a:cubicBezTo>
                <a:cubicBezTo>
                  <a:pt x="83" y="54"/>
                  <a:pt x="83" y="54"/>
                  <a:pt x="83" y="54"/>
                </a:cubicBezTo>
                <a:cubicBezTo>
                  <a:pt x="84" y="54"/>
                  <a:pt x="84" y="53"/>
                  <a:pt x="84" y="53"/>
                </a:cubicBezTo>
                <a:cubicBezTo>
                  <a:pt x="83" y="52"/>
                  <a:pt x="83" y="52"/>
                  <a:pt x="82" y="52"/>
                </a:cubicBezTo>
                <a:cubicBezTo>
                  <a:pt x="81" y="52"/>
                  <a:pt x="80" y="51"/>
                  <a:pt x="79" y="50"/>
                </a:cubicBezTo>
                <a:cubicBezTo>
                  <a:pt x="79" y="48"/>
                  <a:pt x="78" y="47"/>
                  <a:pt x="79" y="46"/>
                </a:cubicBezTo>
                <a:cubicBezTo>
                  <a:pt x="79" y="44"/>
                  <a:pt x="82" y="43"/>
                  <a:pt x="84" y="43"/>
                </a:cubicBezTo>
                <a:cubicBezTo>
                  <a:pt x="84" y="43"/>
                  <a:pt x="85" y="43"/>
                  <a:pt x="85" y="43"/>
                </a:cubicBezTo>
                <a:cubicBezTo>
                  <a:pt x="85" y="43"/>
                  <a:pt x="85" y="43"/>
                  <a:pt x="86" y="43"/>
                </a:cubicBezTo>
                <a:cubicBezTo>
                  <a:pt x="86" y="43"/>
                  <a:pt x="86" y="43"/>
                  <a:pt x="87" y="43"/>
                </a:cubicBezTo>
                <a:cubicBezTo>
                  <a:pt x="87" y="43"/>
                  <a:pt x="87" y="42"/>
                  <a:pt x="87" y="42"/>
                </a:cubicBezTo>
                <a:cubicBezTo>
                  <a:pt x="87" y="36"/>
                  <a:pt x="87" y="36"/>
                  <a:pt x="87" y="36"/>
                </a:cubicBezTo>
                <a:cubicBezTo>
                  <a:pt x="87" y="35"/>
                  <a:pt x="87" y="34"/>
                  <a:pt x="86" y="34"/>
                </a:cubicBezTo>
                <a:cubicBezTo>
                  <a:pt x="80" y="32"/>
                  <a:pt x="80" y="32"/>
                  <a:pt x="80" y="32"/>
                </a:cubicBezTo>
                <a:cubicBezTo>
                  <a:pt x="79" y="28"/>
                  <a:pt x="79" y="28"/>
                  <a:pt x="79" y="28"/>
                </a:cubicBezTo>
                <a:cubicBezTo>
                  <a:pt x="83" y="25"/>
                  <a:pt x="83" y="25"/>
                  <a:pt x="83" y="25"/>
                </a:cubicBezTo>
                <a:cubicBezTo>
                  <a:pt x="84" y="25"/>
                  <a:pt x="84" y="24"/>
                  <a:pt x="83" y="23"/>
                </a:cubicBezTo>
                <a:cubicBezTo>
                  <a:pt x="80" y="18"/>
                  <a:pt x="80" y="18"/>
                  <a:pt x="80" y="18"/>
                </a:cubicBezTo>
                <a:cubicBezTo>
                  <a:pt x="80" y="17"/>
                  <a:pt x="79" y="17"/>
                  <a:pt x="79" y="17"/>
                </a:cubicBezTo>
                <a:cubicBezTo>
                  <a:pt x="79" y="17"/>
                  <a:pt x="78" y="17"/>
                  <a:pt x="78" y="17"/>
                </a:cubicBezTo>
                <a:cubicBezTo>
                  <a:pt x="74" y="18"/>
                  <a:pt x="74" y="18"/>
                  <a:pt x="74" y="18"/>
                </a:cubicBezTo>
                <a:cubicBezTo>
                  <a:pt x="71" y="15"/>
                  <a:pt x="71" y="15"/>
                  <a:pt x="71" y="15"/>
                </a:cubicBezTo>
                <a:cubicBezTo>
                  <a:pt x="72" y="14"/>
                  <a:pt x="72" y="12"/>
                  <a:pt x="72" y="11"/>
                </a:cubicBezTo>
                <a:cubicBezTo>
                  <a:pt x="72" y="9"/>
                  <a:pt x="70" y="7"/>
                  <a:pt x="69" y="6"/>
                </a:cubicBezTo>
                <a:cubicBezTo>
                  <a:pt x="68" y="6"/>
                  <a:pt x="67" y="6"/>
                  <a:pt x="66" y="6"/>
                </a:cubicBezTo>
                <a:cubicBezTo>
                  <a:pt x="65" y="6"/>
                  <a:pt x="63" y="6"/>
                  <a:pt x="62" y="8"/>
                </a:cubicBezTo>
                <a:cubicBezTo>
                  <a:pt x="61" y="8"/>
                  <a:pt x="61" y="9"/>
                  <a:pt x="60" y="10"/>
                </a:cubicBezTo>
                <a:cubicBezTo>
                  <a:pt x="60" y="10"/>
                  <a:pt x="59" y="9"/>
                  <a:pt x="58" y="8"/>
                </a:cubicBezTo>
                <a:cubicBezTo>
                  <a:pt x="58" y="8"/>
                  <a:pt x="57" y="7"/>
                  <a:pt x="57" y="6"/>
                </a:cubicBezTo>
                <a:cubicBezTo>
                  <a:pt x="57" y="5"/>
                  <a:pt x="56" y="4"/>
                  <a:pt x="55" y="3"/>
                </a:cubicBezTo>
                <a:cubicBezTo>
                  <a:pt x="54" y="1"/>
                  <a:pt x="52" y="0"/>
                  <a:pt x="5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0" name="Freeform 75">
            <a:extLst>
              <a:ext uri="{FF2B5EF4-FFF2-40B4-BE49-F238E27FC236}">
                <a16:creationId xmlns:a16="http://schemas.microsoft.com/office/drawing/2014/main" id="{035A7C89-8F22-624E-B36E-88BC5A71A0A4}"/>
              </a:ext>
            </a:extLst>
          </p:cNvPr>
          <p:cNvSpPr>
            <a:spLocks noEditPoints="1"/>
          </p:cNvSpPr>
          <p:nvPr/>
        </p:nvSpPr>
        <p:spPr bwMode="auto">
          <a:xfrm>
            <a:off x="748748" y="2058076"/>
            <a:ext cx="358775" cy="347663"/>
          </a:xfrm>
          <a:custGeom>
            <a:avLst/>
            <a:gdLst>
              <a:gd name="T0" fmla="*/ 47 w 96"/>
              <a:gd name="T1" fmla="*/ 45 h 93"/>
              <a:gd name="T2" fmla="*/ 48 w 96"/>
              <a:gd name="T3" fmla="*/ 45 h 93"/>
              <a:gd name="T4" fmla="*/ 51 w 96"/>
              <a:gd name="T5" fmla="*/ 45 h 93"/>
              <a:gd name="T6" fmla="*/ 51 w 96"/>
              <a:gd name="T7" fmla="*/ 49 h 93"/>
              <a:gd name="T8" fmla="*/ 47 w 96"/>
              <a:gd name="T9" fmla="*/ 51 h 93"/>
              <a:gd name="T10" fmla="*/ 44 w 96"/>
              <a:gd name="T11" fmla="*/ 45 h 93"/>
              <a:gd name="T12" fmla="*/ 46 w 96"/>
              <a:gd name="T13" fmla="*/ 46 h 93"/>
              <a:gd name="T14" fmla="*/ 46 w 96"/>
              <a:gd name="T15" fmla="*/ 11 h 93"/>
              <a:gd name="T16" fmla="*/ 42 w 96"/>
              <a:gd name="T17" fmla="*/ 43 h 93"/>
              <a:gd name="T18" fmla="*/ 47 w 96"/>
              <a:gd name="T19" fmla="*/ 54 h 93"/>
              <a:gd name="T20" fmla="*/ 54 w 96"/>
              <a:gd name="T21" fmla="*/ 50 h 93"/>
              <a:gd name="T22" fmla="*/ 71 w 96"/>
              <a:gd name="T23" fmla="*/ 49 h 93"/>
              <a:gd name="T24" fmla="*/ 73 w 96"/>
              <a:gd name="T25" fmla="*/ 47 h 93"/>
              <a:gd name="T26" fmla="*/ 54 w 96"/>
              <a:gd name="T27" fmla="*/ 45 h 93"/>
              <a:gd name="T28" fmla="*/ 49 w 96"/>
              <a:gd name="T29" fmla="*/ 41 h 93"/>
              <a:gd name="T30" fmla="*/ 49 w 96"/>
              <a:gd name="T31" fmla="*/ 11 h 93"/>
              <a:gd name="T32" fmla="*/ 47 w 96"/>
              <a:gd name="T33" fmla="*/ 9 h 93"/>
              <a:gd name="T34" fmla="*/ 47 w 96"/>
              <a:gd name="T35" fmla="*/ 9 h 93"/>
              <a:gd name="T36" fmla="*/ 48 w 96"/>
              <a:gd name="T37" fmla="*/ 3 h 93"/>
              <a:gd name="T38" fmla="*/ 90 w 96"/>
              <a:gd name="T39" fmla="*/ 45 h 93"/>
              <a:gd name="T40" fmla="*/ 83 w 96"/>
              <a:gd name="T41" fmla="*/ 46 h 93"/>
              <a:gd name="T42" fmla="*/ 90 w 96"/>
              <a:gd name="T43" fmla="*/ 48 h 93"/>
              <a:gd name="T44" fmla="*/ 55 w 96"/>
              <a:gd name="T45" fmla="*/ 89 h 93"/>
              <a:gd name="T46" fmla="*/ 50 w 96"/>
              <a:gd name="T47" fmla="*/ 82 h 93"/>
              <a:gd name="T48" fmla="*/ 48 w 96"/>
              <a:gd name="T49" fmla="*/ 80 h 93"/>
              <a:gd name="T50" fmla="*/ 46 w 96"/>
              <a:gd name="T51" fmla="*/ 90 h 93"/>
              <a:gd name="T52" fmla="*/ 4 w 96"/>
              <a:gd name="T53" fmla="*/ 47 h 93"/>
              <a:gd name="T54" fmla="*/ 10 w 96"/>
              <a:gd name="T55" fmla="*/ 47 h 93"/>
              <a:gd name="T56" fmla="*/ 10 w 96"/>
              <a:gd name="T57" fmla="*/ 44 h 93"/>
              <a:gd name="T58" fmla="*/ 5 w 96"/>
              <a:gd name="T59" fmla="*/ 35 h 93"/>
              <a:gd name="T60" fmla="*/ 45 w 96"/>
              <a:gd name="T61" fmla="*/ 3 h 93"/>
              <a:gd name="T62" fmla="*/ 47 w 96"/>
              <a:gd name="T63" fmla="*/ 9 h 93"/>
              <a:gd name="T64" fmla="*/ 41 w 96"/>
              <a:gd name="T65" fmla="*/ 0 h 93"/>
              <a:gd name="T66" fmla="*/ 1 w 96"/>
              <a:gd name="T67" fmla="*/ 44 h 93"/>
              <a:gd name="T68" fmla="*/ 0 w 96"/>
              <a:gd name="T69" fmla="*/ 46 h 93"/>
              <a:gd name="T70" fmla="*/ 47 w 96"/>
              <a:gd name="T71" fmla="*/ 93 h 93"/>
              <a:gd name="T72" fmla="*/ 56 w 96"/>
              <a:gd name="T73" fmla="*/ 93 h 93"/>
              <a:gd name="T74" fmla="*/ 86 w 96"/>
              <a:gd name="T75"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3">
                <a:moveTo>
                  <a:pt x="46" y="46"/>
                </a:moveTo>
                <a:cubicBezTo>
                  <a:pt x="46" y="46"/>
                  <a:pt x="47" y="46"/>
                  <a:pt x="47" y="45"/>
                </a:cubicBezTo>
                <a:cubicBezTo>
                  <a:pt x="47" y="45"/>
                  <a:pt x="48" y="45"/>
                  <a:pt x="48" y="45"/>
                </a:cubicBezTo>
                <a:cubicBezTo>
                  <a:pt x="48" y="45"/>
                  <a:pt x="48" y="45"/>
                  <a:pt x="48" y="45"/>
                </a:cubicBezTo>
                <a:cubicBezTo>
                  <a:pt x="49" y="45"/>
                  <a:pt x="49" y="46"/>
                  <a:pt x="50" y="46"/>
                </a:cubicBezTo>
                <a:cubicBezTo>
                  <a:pt x="50" y="46"/>
                  <a:pt x="50" y="45"/>
                  <a:pt x="51" y="45"/>
                </a:cubicBezTo>
                <a:cubicBezTo>
                  <a:pt x="51" y="45"/>
                  <a:pt x="51" y="45"/>
                  <a:pt x="51" y="45"/>
                </a:cubicBezTo>
                <a:cubicBezTo>
                  <a:pt x="52" y="46"/>
                  <a:pt x="52" y="48"/>
                  <a:pt x="51" y="49"/>
                </a:cubicBezTo>
                <a:cubicBezTo>
                  <a:pt x="51" y="50"/>
                  <a:pt x="49" y="51"/>
                  <a:pt x="48" y="51"/>
                </a:cubicBezTo>
                <a:cubicBezTo>
                  <a:pt x="47" y="51"/>
                  <a:pt x="47" y="51"/>
                  <a:pt x="47" y="51"/>
                </a:cubicBezTo>
                <a:cubicBezTo>
                  <a:pt x="46" y="51"/>
                  <a:pt x="44" y="50"/>
                  <a:pt x="44" y="49"/>
                </a:cubicBezTo>
                <a:cubicBezTo>
                  <a:pt x="43" y="47"/>
                  <a:pt x="43" y="46"/>
                  <a:pt x="44" y="45"/>
                </a:cubicBezTo>
                <a:cubicBezTo>
                  <a:pt x="44" y="45"/>
                  <a:pt x="44" y="46"/>
                  <a:pt x="45" y="46"/>
                </a:cubicBezTo>
                <a:cubicBezTo>
                  <a:pt x="45" y="46"/>
                  <a:pt x="45" y="46"/>
                  <a:pt x="46" y="46"/>
                </a:cubicBezTo>
                <a:moveTo>
                  <a:pt x="47" y="9"/>
                </a:moveTo>
                <a:cubicBezTo>
                  <a:pt x="46" y="9"/>
                  <a:pt x="46" y="10"/>
                  <a:pt x="46" y="11"/>
                </a:cubicBezTo>
                <a:cubicBezTo>
                  <a:pt x="45" y="41"/>
                  <a:pt x="45" y="41"/>
                  <a:pt x="45" y="41"/>
                </a:cubicBezTo>
                <a:cubicBezTo>
                  <a:pt x="44" y="41"/>
                  <a:pt x="43" y="42"/>
                  <a:pt x="42" y="43"/>
                </a:cubicBezTo>
                <a:cubicBezTo>
                  <a:pt x="40" y="45"/>
                  <a:pt x="40" y="48"/>
                  <a:pt x="41" y="50"/>
                </a:cubicBezTo>
                <a:cubicBezTo>
                  <a:pt x="42" y="52"/>
                  <a:pt x="44" y="54"/>
                  <a:pt x="47" y="54"/>
                </a:cubicBezTo>
                <a:cubicBezTo>
                  <a:pt x="48" y="54"/>
                  <a:pt x="48" y="54"/>
                  <a:pt x="48" y="54"/>
                </a:cubicBezTo>
                <a:cubicBezTo>
                  <a:pt x="50" y="54"/>
                  <a:pt x="53" y="52"/>
                  <a:pt x="54" y="50"/>
                </a:cubicBezTo>
                <a:cubicBezTo>
                  <a:pt x="54" y="50"/>
                  <a:pt x="54" y="49"/>
                  <a:pt x="54" y="48"/>
                </a:cubicBezTo>
                <a:cubicBezTo>
                  <a:pt x="71" y="49"/>
                  <a:pt x="71" y="49"/>
                  <a:pt x="71" y="49"/>
                </a:cubicBezTo>
                <a:cubicBezTo>
                  <a:pt x="71" y="49"/>
                  <a:pt x="71" y="49"/>
                  <a:pt x="71" y="49"/>
                </a:cubicBezTo>
                <a:cubicBezTo>
                  <a:pt x="72" y="49"/>
                  <a:pt x="73" y="48"/>
                  <a:pt x="73" y="47"/>
                </a:cubicBezTo>
                <a:cubicBezTo>
                  <a:pt x="73" y="46"/>
                  <a:pt x="72" y="46"/>
                  <a:pt x="71" y="46"/>
                </a:cubicBezTo>
                <a:cubicBezTo>
                  <a:pt x="54" y="45"/>
                  <a:pt x="54" y="45"/>
                  <a:pt x="54" y="45"/>
                </a:cubicBezTo>
                <a:cubicBezTo>
                  <a:pt x="54" y="44"/>
                  <a:pt x="53" y="43"/>
                  <a:pt x="52" y="42"/>
                </a:cubicBezTo>
                <a:cubicBezTo>
                  <a:pt x="51" y="42"/>
                  <a:pt x="50" y="41"/>
                  <a:pt x="49" y="41"/>
                </a:cubicBezTo>
                <a:cubicBezTo>
                  <a:pt x="49" y="41"/>
                  <a:pt x="49" y="41"/>
                  <a:pt x="48" y="41"/>
                </a:cubicBezTo>
                <a:cubicBezTo>
                  <a:pt x="49" y="11"/>
                  <a:pt x="49" y="11"/>
                  <a:pt x="49" y="11"/>
                </a:cubicBezTo>
                <a:cubicBezTo>
                  <a:pt x="49" y="10"/>
                  <a:pt x="48" y="9"/>
                  <a:pt x="47" y="9"/>
                </a:cubicBezTo>
                <a:cubicBezTo>
                  <a:pt x="47" y="9"/>
                  <a:pt x="47" y="9"/>
                  <a:pt x="47" y="9"/>
                </a:cubicBezTo>
                <a:moveTo>
                  <a:pt x="47" y="9"/>
                </a:moveTo>
                <a:cubicBezTo>
                  <a:pt x="47" y="9"/>
                  <a:pt x="47" y="9"/>
                  <a:pt x="47" y="9"/>
                </a:cubicBezTo>
                <a:cubicBezTo>
                  <a:pt x="48" y="9"/>
                  <a:pt x="49" y="8"/>
                  <a:pt x="48" y="7"/>
                </a:cubicBezTo>
                <a:cubicBezTo>
                  <a:pt x="48" y="3"/>
                  <a:pt x="48" y="3"/>
                  <a:pt x="48" y="3"/>
                </a:cubicBezTo>
                <a:cubicBezTo>
                  <a:pt x="62" y="4"/>
                  <a:pt x="76" y="11"/>
                  <a:pt x="84" y="23"/>
                </a:cubicBezTo>
                <a:cubicBezTo>
                  <a:pt x="88" y="30"/>
                  <a:pt x="90" y="37"/>
                  <a:pt x="90" y="45"/>
                </a:cubicBezTo>
                <a:cubicBezTo>
                  <a:pt x="84" y="45"/>
                  <a:pt x="84" y="45"/>
                  <a:pt x="84" y="45"/>
                </a:cubicBezTo>
                <a:cubicBezTo>
                  <a:pt x="83" y="45"/>
                  <a:pt x="83" y="45"/>
                  <a:pt x="83" y="46"/>
                </a:cubicBezTo>
                <a:cubicBezTo>
                  <a:pt x="83" y="47"/>
                  <a:pt x="83" y="48"/>
                  <a:pt x="84" y="48"/>
                </a:cubicBezTo>
                <a:cubicBezTo>
                  <a:pt x="90" y="48"/>
                  <a:pt x="90" y="48"/>
                  <a:pt x="90" y="48"/>
                </a:cubicBezTo>
                <a:cubicBezTo>
                  <a:pt x="90" y="56"/>
                  <a:pt x="88" y="63"/>
                  <a:pt x="84" y="69"/>
                </a:cubicBezTo>
                <a:cubicBezTo>
                  <a:pt x="78" y="80"/>
                  <a:pt x="67" y="87"/>
                  <a:pt x="55" y="89"/>
                </a:cubicBezTo>
                <a:cubicBezTo>
                  <a:pt x="53" y="90"/>
                  <a:pt x="51" y="90"/>
                  <a:pt x="49" y="90"/>
                </a:cubicBezTo>
                <a:cubicBezTo>
                  <a:pt x="50" y="82"/>
                  <a:pt x="50" y="82"/>
                  <a:pt x="50" y="82"/>
                </a:cubicBezTo>
                <a:cubicBezTo>
                  <a:pt x="50" y="81"/>
                  <a:pt x="49" y="80"/>
                  <a:pt x="49" y="80"/>
                </a:cubicBezTo>
                <a:cubicBezTo>
                  <a:pt x="49" y="80"/>
                  <a:pt x="48" y="80"/>
                  <a:pt x="48" y="80"/>
                </a:cubicBezTo>
                <a:cubicBezTo>
                  <a:pt x="48" y="80"/>
                  <a:pt x="47" y="80"/>
                  <a:pt x="47" y="81"/>
                </a:cubicBezTo>
                <a:cubicBezTo>
                  <a:pt x="46" y="90"/>
                  <a:pt x="46" y="90"/>
                  <a:pt x="46" y="90"/>
                </a:cubicBezTo>
                <a:cubicBezTo>
                  <a:pt x="37" y="90"/>
                  <a:pt x="28" y="87"/>
                  <a:pt x="21" y="81"/>
                </a:cubicBezTo>
                <a:cubicBezTo>
                  <a:pt x="10" y="73"/>
                  <a:pt x="4" y="60"/>
                  <a:pt x="4" y="47"/>
                </a:cubicBezTo>
                <a:cubicBezTo>
                  <a:pt x="10" y="47"/>
                  <a:pt x="10" y="47"/>
                  <a:pt x="10" y="47"/>
                </a:cubicBezTo>
                <a:cubicBezTo>
                  <a:pt x="10" y="47"/>
                  <a:pt x="10" y="47"/>
                  <a:pt x="10" y="47"/>
                </a:cubicBezTo>
                <a:cubicBezTo>
                  <a:pt x="11" y="47"/>
                  <a:pt x="12" y="46"/>
                  <a:pt x="12" y="45"/>
                </a:cubicBezTo>
                <a:cubicBezTo>
                  <a:pt x="12" y="45"/>
                  <a:pt x="11" y="44"/>
                  <a:pt x="10" y="44"/>
                </a:cubicBezTo>
                <a:cubicBezTo>
                  <a:pt x="4" y="44"/>
                  <a:pt x="4" y="44"/>
                  <a:pt x="4" y="44"/>
                </a:cubicBezTo>
                <a:cubicBezTo>
                  <a:pt x="4" y="41"/>
                  <a:pt x="4" y="38"/>
                  <a:pt x="5" y="35"/>
                </a:cubicBezTo>
                <a:cubicBezTo>
                  <a:pt x="10" y="19"/>
                  <a:pt x="25" y="6"/>
                  <a:pt x="42" y="3"/>
                </a:cubicBezTo>
                <a:cubicBezTo>
                  <a:pt x="43" y="3"/>
                  <a:pt x="44" y="3"/>
                  <a:pt x="45" y="3"/>
                </a:cubicBezTo>
                <a:cubicBezTo>
                  <a:pt x="45" y="7"/>
                  <a:pt x="45" y="7"/>
                  <a:pt x="45" y="7"/>
                </a:cubicBezTo>
                <a:cubicBezTo>
                  <a:pt x="45" y="8"/>
                  <a:pt x="46" y="9"/>
                  <a:pt x="47" y="9"/>
                </a:cubicBezTo>
                <a:moveTo>
                  <a:pt x="47" y="0"/>
                </a:moveTo>
                <a:cubicBezTo>
                  <a:pt x="45" y="0"/>
                  <a:pt x="43" y="0"/>
                  <a:pt x="41" y="0"/>
                </a:cubicBezTo>
                <a:cubicBezTo>
                  <a:pt x="23" y="3"/>
                  <a:pt x="7" y="17"/>
                  <a:pt x="2" y="35"/>
                </a:cubicBezTo>
                <a:cubicBezTo>
                  <a:pt x="1" y="38"/>
                  <a:pt x="1" y="41"/>
                  <a:pt x="1" y="44"/>
                </a:cubicBezTo>
                <a:cubicBezTo>
                  <a:pt x="0" y="45"/>
                  <a:pt x="0" y="45"/>
                  <a:pt x="0" y="45"/>
                </a:cubicBezTo>
                <a:cubicBezTo>
                  <a:pt x="0" y="46"/>
                  <a:pt x="0" y="46"/>
                  <a:pt x="0" y="46"/>
                </a:cubicBezTo>
                <a:cubicBezTo>
                  <a:pt x="0" y="60"/>
                  <a:pt x="7" y="75"/>
                  <a:pt x="19" y="84"/>
                </a:cubicBezTo>
                <a:cubicBezTo>
                  <a:pt x="27" y="90"/>
                  <a:pt x="37" y="93"/>
                  <a:pt x="47" y="93"/>
                </a:cubicBezTo>
                <a:cubicBezTo>
                  <a:pt x="47" y="93"/>
                  <a:pt x="47" y="93"/>
                  <a:pt x="47" y="93"/>
                </a:cubicBezTo>
                <a:cubicBezTo>
                  <a:pt x="50" y="93"/>
                  <a:pt x="53" y="93"/>
                  <a:pt x="56" y="93"/>
                </a:cubicBezTo>
                <a:cubicBezTo>
                  <a:pt x="68" y="90"/>
                  <a:pt x="80" y="82"/>
                  <a:pt x="87" y="71"/>
                </a:cubicBezTo>
                <a:cubicBezTo>
                  <a:pt x="96" y="56"/>
                  <a:pt x="96" y="36"/>
                  <a:pt x="86" y="21"/>
                </a:cubicBezTo>
                <a:cubicBezTo>
                  <a:pt x="78" y="8"/>
                  <a:pt x="62" y="0"/>
                  <a:pt x="47"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 name="Freeform 76">
            <a:extLst>
              <a:ext uri="{FF2B5EF4-FFF2-40B4-BE49-F238E27FC236}">
                <a16:creationId xmlns:a16="http://schemas.microsoft.com/office/drawing/2014/main" id="{E8F02A6D-3BFC-FB47-9604-D775D7C0D4B6}"/>
              </a:ext>
            </a:extLst>
          </p:cNvPr>
          <p:cNvSpPr>
            <a:spLocks noEditPoints="1"/>
          </p:cNvSpPr>
          <p:nvPr/>
        </p:nvSpPr>
        <p:spPr bwMode="auto">
          <a:xfrm>
            <a:off x="853523" y="4361539"/>
            <a:ext cx="328613" cy="392113"/>
          </a:xfrm>
          <a:custGeom>
            <a:avLst/>
            <a:gdLst>
              <a:gd name="T0" fmla="*/ 59 w 88"/>
              <a:gd name="T1" fmla="*/ 57 h 105"/>
              <a:gd name="T2" fmla="*/ 69 w 88"/>
              <a:gd name="T3" fmla="*/ 67 h 105"/>
              <a:gd name="T4" fmla="*/ 52 w 88"/>
              <a:gd name="T5" fmla="*/ 55 h 105"/>
              <a:gd name="T6" fmla="*/ 63 w 88"/>
              <a:gd name="T7" fmla="*/ 75 h 105"/>
              <a:gd name="T8" fmla="*/ 66 w 88"/>
              <a:gd name="T9" fmla="*/ 75 h 105"/>
              <a:gd name="T10" fmla="*/ 71 w 88"/>
              <a:gd name="T11" fmla="*/ 58 h 105"/>
              <a:gd name="T12" fmla="*/ 29 w 88"/>
              <a:gd name="T13" fmla="*/ 44 h 105"/>
              <a:gd name="T14" fmla="*/ 24 w 88"/>
              <a:gd name="T15" fmla="*/ 29 h 105"/>
              <a:gd name="T16" fmla="*/ 24 w 88"/>
              <a:gd name="T17" fmla="*/ 25 h 105"/>
              <a:gd name="T18" fmla="*/ 28 w 88"/>
              <a:gd name="T19" fmla="*/ 47 h 105"/>
              <a:gd name="T20" fmla="*/ 36 w 88"/>
              <a:gd name="T21" fmla="*/ 46 h 105"/>
              <a:gd name="T22" fmla="*/ 25 w 88"/>
              <a:gd name="T23" fmla="*/ 26 h 105"/>
              <a:gd name="T24" fmla="*/ 26 w 88"/>
              <a:gd name="T25" fmla="*/ 13 h 105"/>
              <a:gd name="T26" fmla="*/ 42 w 88"/>
              <a:gd name="T27" fmla="*/ 17 h 105"/>
              <a:gd name="T28" fmla="*/ 34 w 88"/>
              <a:gd name="T29" fmla="*/ 19 h 105"/>
              <a:gd name="T30" fmla="*/ 37 w 88"/>
              <a:gd name="T31" fmla="*/ 31 h 105"/>
              <a:gd name="T32" fmla="*/ 46 w 88"/>
              <a:gd name="T33" fmla="*/ 41 h 105"/>
              <a:gd name="T34" fmla="*/ 60 w 88"/>
              <a:gd name="T35" fmla="*/ 44 h 105"/>
              <a:gd name="T36" fmla="*/ 85 w 88"/>
              <a:gd name="T37" fmla="*/ 62 h 105"/>
              <a:gd name="T38" fmla="*/ 77 w 88"/>
              <a:gd name="T39" fmla="*/ 98 h 105"/>
              <a:gd name="T40" fmla="*/ 62 w 88"/>
              <a:gd name="T41" fmla="*/ 92 h 105"/>
              <a:gd name="T42" fmla="*/ 32 w 88"/>
              <a:gd name="T43" fmla="*/ 89 h 105"/>
              <a:gd name="T44" fmla="*/ 44 w 88"/>
              <a:gd name="T45" fmla="*/ 58 h 105"/>
              <a:gd name="T46" fmla="*/ 30 w 88"/>
              <a:gd name="T47" fmla="*/ 58 h 105"/>
              <a:gd name="T48" fmla="*/ 19 w 88"/>
              <a:gd name="T49" fmla="*/ 18 h 105"/>
              <a:gd name="T50" fmla="*/ 13 w 88"/>
              <a:gd name="T51" fmla="*/ 7 h 105"/>
              <a:gd name="T52" fmla="*/ 25 w 88"/>
              <a:gd name="T53" fmla="*/ 13 h 105"/>
              <a:gd name="T54" fmla="*/ 25 w 88"/>
              <a:gd name="T55" fmla="*/ 10 h 105"/>
              <a:gd name="T56" fmla="*/ 17 w 88"/>
              <a:gd name="T57" fmla="*/ 1 h 105"/>
              <a:gd name="T58" fmla="*/ 10 w 88"/>
              <a:gd name="T59" fmla="*/ 7 h 105"/>
              <a:gd name="T60" fmla="*/ 10 w 88"/>
              <a:gd name="T61" fmla="*/ 56 h 105"/>
              <a:gd name="T62" fmla="*/ 56 w 88"/>
              <a:gd name="T63" fmla="*/ 79 h 105"/>
              <a:gd name="T64" fmla="*/ 28 w 88"/>
              <a:gd name="T65" fmla="*/ 88 h 105"/>
              <a:gd name="T66" fmla="*/ 38 w 88"/>
              <a:gd name="T67" fmla="*/ 103 h 105"/>
              <a:gd name="T68" fmla="*/ 62 w 88"/>
              <a:gd name="T69" fmla="*/ 95 h 105"/>
              <a:gd name="T70" fmla="*/ 71 w 88"/>
              <a:gd name="T71" fmla="*/ 105 h 105"/>
              <a:gd name="T72" fmla="*/ 80 w 88"/>
              <a:gd name="T73" fmla="*/ 99 h 105"/>
              <a:gd name="T74" fmla="*/ 88 w 88"/>
              <a:gd name="T75" fmla="*/ 62 h 105"/>
              <a:gd name="T76" fmla="*/ 60 w 88"/>
              <a:gd name="T77" fmla="*/ 41 h 105"/>
              <a:gd name="T78" fmla="*/ 49 w 88"/>
              <a:gd name="T79" fmla="*/ 39 h 105"/>
              <a:gd name="T80" fmla="*/ 39 w 88"/>
              <a:gd name="T81" fmla="*/ 29 h 105"/>
              <a:gd name="T82" fmla="*/ 35 w 88"/>
              <a:gd name="T83" fmla="*/ 22 h 105"/>
              <a:gd name="T84" fmla="*/ 42 w 88"/>
              <a:gd name="T85" fmla="*/ 20 h 105"/>
              <a:gd name="T86" fmla="*/ 52 w 88"/>
              <a:gd name="T87"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 h="105">
                <a:moveTo>
                  <a:pt x="65" y="72"/>
                </a:moveTo>
                <a:cubicBezTo>
                  <a:pt x="55" y="57"/>
                  <a:pt x="55" y="57"/>
                  <a:pt x="55" y="57"/>
                </a:cubicBezTo>
                <a:cubicBezTo>
                  <a:pt x="57" y="57"/>
                  <a:pt x="58" y="57"/>
                  <a:pt x="59" y="57"/>
                </a:cubicBezTo>
                <a:cubicBezTo>
                  <a:pt x="60" y="57"/>
                  <a:pt x="62" y="57"/>
                  <a:pt x="63" y="57"/>
                </a:cubicBezTo>
                <a:cubicBezTo>
                  <a:pt x="66" y="58"/>
                  <a:pt x="68" y="59"/>
                  <a:pt x="69" y="60"/>
                </a:cubicBezTo>
                <a:cubicBezTo>
                  <a:pt x="70" y="62"/>
                  <a:pt x="70" y="65"/>
                  <a:pt x="69" y="67"/>
                </a:cubicBezTo>
                <a:cubicBezTo>
                  <a:pt x="68" y="68"/>
                  <a:pt x="66" y="70"/>
                  <a:pt x="65" y="72"/>
                </a:cubicBezTo>
                <a:moveTo>
                  <a:pt x="59" y="54"/>
                </a:moveTo>
                <a:cubicBezTo>
                  <a:pt x="57" y="54"/>
                  <a:pt x="54" y="54"/>
                  <a:pt x="52" y="55"/>
                </a:cubicBezTo>
                <a:cubicBezTo>
                  <a:pt x="52" y="55"/>
                  <a:pt x="51" y="55"/>
                  <a:pt x="51" y="55"/>
                </a:cubicBezTo>
                <a:cubicBezTo>
                  <a:pt x="51" y="56"/>
                  <a:pt x="51" y="57"/>
                  <a:pt x="51" y="57"/>
                </a:cubicBezTo>
                <a:cubicBezTo>
                  <a:pt x="63" y="75"/>
                  <a:pt x="63" y="75"/>
                  <a:pt x="63" y="75"/>
                </a:cubicBezTo>
                <a:cubicBezTo>
                  <a:pt x="64" y="75"/>
                  <a:pt x="64" y="76"/>
                  <a:pt x="65" y="76"/>
                </a:cubicBezTo>
                <a:cubicBezTo>
                  <a:pt x="65" y="76"/>
                  <a:pt x="65" y="76"/>
                  <a:pt x="65" y="76"/>
                </a:cubicBezTo>
                <a:cubicBezTo>
                  <a:pt x="65" y="76"/>
                  <a:pt x="65" y="76"/>
                  <a:pt x="66" y="75"/>
                </a:cubicBezTo>
                <a:cubicBezTo>
                  <a:pt x="66" y="75"/>
                  <a:pt x="66" y="75"/>
                  <a:pt x="66" y="75"/>
                </a:cubicBezTo>
                <a:cubicBezTo>
                  <a:pt x="68" y="73"/>
                  <a:pt x="70" y="71"/>
                  <a:pt x="72" y="68"/>
                </a:cubicBezTo>
                <a:cubicBezTo>
                  <a:pt x="73" y="64"/>
                  <a:pt x="73" y="60"/>
                  <a:pt x="71" y="58"/>
                </a:cubicBezTo>
                <a:cubicBezTo>
                  <a:pt x="70" y="56"/>
                  <a:pt x="67" y="55"/>
                  <a:pt x="64" y="54"/>
                </a:cubicBezTo>
                <a:cubicBezTo>
                  <a:pt x="62" y="54"/>
                  <a:pt x="61" y="54"/>
                  <a:pt x="59" y="54"/>
                </a:cubicBezTo>
                <a:moveTo>
                  <a:pt x="29" y="44"/>
                </a:moveTo>
                <a:cubicBezTo>
                  <a:pt x="29" y="44"/>
                  <a:pt x="29" y="44"/>
                  <a:pt x="29" y="44"/>
                </a:cubicBezTo>
                <a:cubicBezTo>
                  <a:pt x="25" y="44"/>
                  <a:pt x="22" y="41"/>
                  <a:pt x="21" y="37"/>
                </a:cubicBezTo>
                <a:cubicBezTo>
                  <a:pt x="20" y="35"/>
                  <a:pt x="21" y="31"/>
                  <a:pt x="24" y="29"/>
                </a:cubicBezTo>
                <a:cubicBezTo>
                  <a:pt x="33" y="44"/>
                  <a:pt x="33" y="44"/>
                  <a:pt x="33" y="44"/>
                </a:cubicBezTo>
                <a:cubicBezTo>
                  <a:pt x="32" y="44"/>
                  <a:pt x="30" y="44"/>
                  <a:pt x="29" y="44"/>
                </a:cubicBezTo>
                <a:moveTo>
                  <a:pt x="24" y="25"/>
                </a:moveTo>
                <a:cubicBezTo>
                  <a:pt x="24" y="25"/>
                  <a:pt x="23" y="25"/>
                  <a:pt x="23" y="25"/>
                </a:cubicBezTo>
                <a:cubicBezTo>
                  <a:pt x="19" y="28"/>
                  <a:pt x="17" y="33"/>
                  <a:pt x="18" y="38"/>
                </a:cubicBezTo>
                <a:cubicBezTo>
                  <a:pt x="19" y="43"/>
                  <a:pt x="23" y="47"/>
                  <a:pt x="28" y="47"/>
                </a:cubicBezTo>
                <a:cubicBezTo>
                  <a:pt x="29" y="47"/>
                  <a:pt x="29" y="47"/>
                  <a:pt x="29" y="47"/>
                </a:cubicBezTo>
                <a:cubicBezTo>
                  <a:pt x="31" y="47"/>
                  <a:pt x="34" y="47"/>
                  <a:pt x="36" y="46"/>
                </a:cubicBezTo>
                <a:cubicBezTo>
                  <a:pt x="36" y="46"/>
                  <a:pt x="36" y="46"/>
                  <a:pt x="36" y="46"/>
                </a:cubicBezTo>
                <a:cubicBezTo>
                  <a:pt x="37" y="45"/>
                  <a:pt x="37" y="45"/>
                  <a:pt x="37" y="45"/>
                </a:cubicBezTo>
                <a:cubicBezTo>
                  <a:pt x="37" y="45"/>
                  <a:pt x="37" y="44"/>
                  <a:pt x="37" y="44"/>
                </a:cubicBezTo>
                <a:cubicBezTo>
                  <a:pt x="25" y="26"/>
                  <a:pt x="25" y="26"/>
                  <a:pt x="25" y="26"/>
                </a:cubicBezTo>
                <a:cubicBezTo>
                  <a:pt x="25" y="25"/>
                  <a:pt x="25" y="25"/>
                  <a:pt x="24" y="25"/>
                </a:cubicBezTo>
                <a:moveTo>
                  <a:pt x="25" y="13"/>
                </a:moveTo>
                <a:cubicBezTo>
                  <a:pt x="25" y="13"/>
                  <a:pt x="26" y="13"/>
                  <a:pt x="26" y="13"/>
                </a:cubicBezTo>
                <a:cubicBezTo>
                  <a:pt x="33" y="8"/>
                  <a:pt x="41" y="4"/>
                  <a:pt x="49" y="4"/>
                </a:cubicBezTo>
                <a:cubicBezTo>
                  <a:pt x="50" y="14"/>
                  <a:pt x="50" y="14"/>
                  <a:pt x="50" y="14"/>
                </a:cubicBezTo>
                <a:cubicBezTo>
                  <a:pt x="48" y="15"/>
                  <a:pt x="44" y="16"/>
                  <a:pt x="42" y="17"/>
                </a:cubicBezTo>
                <a:cubicBezTo>
                  <a:pt x="40" y="17"/>
                  <a:pt x="40" y="17"/>
                  <a:pt x="40" y="17"/>
                </a:cubicBezTo>
                <a:cubicBezTo>
                  <a:pt x="39" y="17"/>
                  <a:pt x="38" y="17"/>
                  <a:pt x="38" y="18"/>
                </a:cubicBezTo>
                <a:cubicBezTo>
                  <a:pt x="36" y="18"/>
                  <a:pt x="35" y="18"/>
                  <a:pt x="34" y="19"/>
                </a:cubicBezTo>
                <a:cubicBezTo>
                  <a:pt x="33" y="19"/>
                  <a:pt x="32" y="19"/>
                  <a:pt x="32" y="20"/>
                </a:cubicBezTo>
                <a:cubicBezTo>
                  <a:pt x="30" y="21"/>
                  <a:pt x="30" y="22"/>
                  <a:pt x="31" y="24"/>
                </a:cubicBezTo>
                <a:cubicBezTo>
                  <a:pt x="33" y="26"/>
                  <a:pt x="35" y="29"/>
                  <a:pt x="37" y="31"/>
                </a:cubicBezTo>
                <a:cubicBezTo>
                  <a:pt x="38" y="32"/>
                  <a:pt x="39" y="33"/>
                  <a:pt x="40" y="34"/>
                </a:cubicBezTo>
                <a:cubicBezTo>
                  <a:pt x="41" y="36"/>
                  <a:pt x="43" y="37"/>
                  <a:pt x="44" y="39"/>
                </a:cubicBezTo>
                <a:cubicBezTo>
                  <a:pt x="45" y="40"/>
                  <a:pt x="46" y="41"/>
                  <a:pt x="46" y="41"/>
                </a:cubicBezTo>
                <a:cubicBezTo>
                  <a:pt x="48" y="44"/>
                  <a:pt x="50" y="44"/>
                  <a:pt x="53" y="44"/>
                </a:cubicBezTo>
                <a:cubicBezTo>
                  <a:pt x="53" y="44"/>
                  <a:pt x="54" y="44"/>
                  <a:pt x="54" y="44"/>
                </a:cubicBezTo>
                <a:cubicBezTo>
                  <a:pt x="56" y="44"/>
                  <a:pt x="58" y="44"/>
                  <a:pt x="60" y="44"/>
                </a:cubicBezTo>
                <a:cubicBezTo>
                  <a:pt x="62" y="43"/>
                  <a:pt x="65" y="43"/>
                  <a:pt x="67" y="43"/>
                </a:cubicBezTo>
                <a:cubicBezTo>
                  <a:pt x="68" y="43"/>
                  <a:pt x="69" y="43"/>
                  <a:pt x="70" y="43"/>
                </a:cubicBezTo>
                <a:cubicBezTo>
                  <a:pt x="79" y="45"/>
                  <a:pt x="85" y="53"/>
                  <a:pt x="85" y="62"/>
                </a:cubicBezTo>
                <a:cubicBezTo>
                  <a:pt x="84" y="71"/>
                  <a:pt x="77" y="78"/>
                  <a:pt x="69" y="84"/>
                </a:cubicBezTo>
                <a:cubicBezTo>
                  <a:pt x="68" y="85"/>
                  <a:pt x="68" y="86"/>
                  <a:pt x="69" y="86"/>
                </a:cubicBezTo>
                <a:cubicBezTo>
                  <a:pt x="77" y="98"/>
                  <a:pt x="77" y="98"/>
                  <a:pt x="77" y="98"/>
                </a:cubicBezTo>
                <a:cubicBezTo>
                  <a:pt x="72" y="101"/>
                  <a:pt x="72" y="101"/>
                  <a:pt x="72" y="101"/>
                </a:cubicBezTo>
                <a:cubicBezTo>
                  <a:pt x="70" y="97"/>
                  <a:pt x="67" y="92"/>
                  <a:pt x="63" y="92"/>
                </a:cubicBezTo>
                <a:cubicBezTo>
                  <a:pt x="62" y="92"/>
                  <a:pt x="62" y="92"/>
                  <a:pt x="62" y="92"/>
                </a:cubicBezTo>
                <a:cubicBezTo>
                  <a:pt x="60" y="92"/>
                  <a:pt x="58" y="93"/>
                  <a:pt x="57" y="93"/>
                </a:cubicBezTo>
                <a:cubicBezTo>
                  <a:pt x="38" y="100"/>
                  <a:pt x="38" y="100"/>
                  <a:pt x="38" y="100"/>
                </a:cubicBezTo>
                <a:cubicBezTo>
                  <a:pt x="32" y="89"/>
                  <a:pt x="32" y="89"/>
                  <a:pt x="32" y="89"/>
                </a:cubicBezTo>
                <a:cubicBezTo>
                  <a:pt x="41" y="88"/>
                  <a:pt x="51" y="85"/>
                  <a:pt x="59" y="81"/>
                </a:cubicBezTo>
                <a:cubicBezTo>
                  <a:pt x="59" y="81"/>
                  <a:pt x="60" y="80"/>
                  <a:pt x="59" y="79"/>
                </a:cubicBezTo>
                <a:cubicBezTo>
                  <a:pt x="56" y="71"/>
                  <a:pt x="50" y="64"/>
                  <a:pt x="44" y="58"/>
                </a:cubicBezTo>
                <a:cubicBezTo>
                  <a:pt x="44" y="57"/>
                  <a:pt x="43" y="57"/>
                  <a:pt x="43" y="57"/>
                </a:cubicBezTo>
                <a:cubicBezTo>
                  <a:pt x="43" y="57"/>
                  <a:pt x="43" y="57"/>
                  <a:pt x="43" y="57"/>
                </a:cubicBezTo>
                <a:cubicBezTo>
                  <a:pt x="39" y="58"/>
                  <a:pt x="35" y="58"/>
                  <a:pt x="30" y="58"/>
                </a:cubicBezTo>
                <a:cubicBezTo>
                  <a:pt x="24" y="58"/>
                  <a:pt x="17" y="57"/>
                  <a:pt x="12" y="53"/>
                </a:cubicBezTo>
                <a:cubicBezTo>
                  <a:pt x="7" y="49"/>
                  <a:pt x="4" y="41"/>
                  <a:pt x="5" y="33"/>
                </a:cubicBezTo>
                <a:cubicBezTo>
                  <a:pt x="6" y="26"/>
                  <a:pt x="12" y="20"/>
                  <a:pt x="19" y="18"/>
                </a:cubicBezTo>
                <a:cubicBezTo>
                  <a:pt x="20" y="18"/>
                  <a:pt x="20" y="18"/>
                  <a:pt x="20" y="17"/>
                </a:cubicBezTo>
                <a:cubicBezTo>
                  <a:pt x="21" y="17"/>
                  <a:pt x="20" y="16"/>
                  <a:pt x="20" y="16"/>
                </a:cubicBezTo>
                <a:cubicBezTo>
                  <a:pt x="13" y="7"/>
                  <a:pt x="13" y="7"/>
                  <a:pt x="13" y="7"/>
                </a:cubicBezTo>
                <a:cubicBezTo>
                  <a:pt x="17" y="4"/>
                  <a:pt x="17" y="4"/>
                  <a:pt x="17" y="4"/>
                </a:cubicBezTo>
                <a:cubicBezTo>
                  <a:pt x="24" y="13"/>
                  <a:pt x="24" y="13"/>
                  <a:pt x="24" y="13"/>
                </a:cubicBezTo>
                <a:cubicBezTo>
                  <a:pt x="24" y="13"/>
                  <a:pt x="25" y="13"/>
                  <a:pt x="25" y="13"/>
                </a:cubicBezTo>
                <a:moveTo>
                  <a:pt x="51" y="0"/>
                </a:moveTo>
                <a:cubicBezTo>
                  <a:pt x="51" y="0"/>
                  <a:pt x="51" y="0"/>
                  <a:pt x="51" y="0"/>
                </a:cubicBezTo>
                <a:cubicBezTo>
                  <a:pt x="41" y="1"/>
                  <a:pt x="33" y="4"/>
                  <a:pt x="25" y="10"/>
                </a:cubicBezTo>
                <a:cubicBezTo>
                  <a:pt x="19" y="1"/>
                  <a:pt x="19" y="1"/>
                  <a:pt x="19" y="1"/>
                </a:cubicBezTo>
                <a:cubicBezTo>
                  <a:pt x="18" y="1"/>
                  <a:pt x="18" y="1"/>
                  <a:pt x="17" y="1"/>
                </a:cubicBezTo>
                <a:cubicBezTo>
                  <a:pt x="17" y="1"/>
                  <a:pt x="17" y="1"/>
                  <a:pt x="17" y="1"/>
                </a:cubicBezTo>
                <a:cubicBezTo>
                  <a:pt x="10" y="5"/>
                  <a:pt x="10" y="5"/>
                  <a:pt x="10" y="5"/>
                </a:cubicBezTo>
                <a:cubicBezTo>
                  <a:pt x="10" y="5"/>
                  <a:pt x="9" y="5"/>
                  <a:pt x="9" y="6"/>
                </a:cubicBezTo>
                <a:cubicBezTo>
                  <a:pt x="9" y="6"/>
                  <a:pt x="9" y="7"/>
                  <a:pt x="10" y="7"/>
                </a:cubicBezTo>
                <a:cubicBezTo>
                  <a:pt x="16" y="16"/>
                  <a:pt x="16" y="16"/>
                  <a:pt x="16" y="16"/>
                </a:cubicBezTo>
                <a:cubicBezTo>
                  <a:pt x="9" y="19"/>
                  <a:pt x="3" y="25"/>
                  <a:pt x="2" y="33"/>
                </a:cubicBezTo>
                <a:cubicBezTo>
                  <a:pt x="0" y="41"/>
                  <a:pt x="4" y="50"/>
                  <a:pt x="10" y="56"/>
                </a:cubicBezTo>
                <a:cubicBezTo>
                  <a:pt x="16" y="60"/>
                  <a:pt x="23" y="61"/>
                  <a:pt x="30" y="61"/>
                </a:cubicBezTo>
                <a:cubicBezTo>
                  <a:pt x="34" y="61"/>
                  <a:pt x="39" y="61"/>
                  <a:pt x="42" y="60"/>
                </a:cubicBezTo>
                <a:cubicBezTo>
                  <a:pt x="48" y="66"/>
                  <a:pt x="53" y="72"/>
                  <a:pt x="56" y="79"/>
                </a:cubicBezTo>
                <a:cubicBezTo>
                  <a:pt x="48" y="83"/>
                  <a:pt x="39" y="85"/>
                  <a:pt x="30" y="86"/>
                </a:cubicBezTo>
                <a:cubicBezTo>
                  <a:pt x="29" y="86"/>
                  <a:pt x="29" y="86"/>
                  <a:pt x="28" y="87"/>
                </a:cubicBezTo>
                <a:cubicBezTo>
                  <a:pt x="28" y="87"/>
                  <a:pt x="28" y="88"/>
                  <a:pt x="28" y="88"/>
                </a:cubicBezTo>
                <a:cubicBezTo>
                  <a:pt x="36" y="102"/>
                  <a:pt x="36" y="102"/>
                  <a:pt x="36" y="102"/>
                </a:cubicBezTo>
                <a:cubicBezTo>
                  <a:pt x="36" y="103"/>
                  <a:pt x="37" y="103"/>
                  <a:pt x="37" y="103"/>
                </a:cubicBezTo>
                <a:cubicBezTo>
                  <a:pt x="38" y="103"/>
                  <a:pt x="38" y="103"/>
                  <a:pt x="38" y="103"/>
                </a:cubicBezTo>
                <a:cubicBezTo>
                  <a:pt x="58" y="96"/>
                  <a:pt x="58" y="96"/>
                  <a:pt x="58" y="96"/>
                </a:cubicBezTo>
                <a:cubicBezTo>
                  <a:pt x="59" y="96"/>
                  <a:pt x="61" y="95"/>
                  <a:pt x="62" y="95"/>
                </a:cubicBezTo>
                <a:cubicBezTo>
                  <a:pt x="62" y="95"/>
                  <a:pt x="62" y="95"/>
                  <a:pt x="62" y="95"/>
                </a:cubicBezTo>
                <a:cubicBezTo>
                  <a:pt x="65" y="95"/>
                  <a:pt x="67" y="98"/>
                  <a:pt x="69" y="104"/>
                </a:cubicBezTo>
                <a:cubicBezTo>
                  <a:pt x="70" y="105"/>
                  <a:pt x="70" y="105"/>
                  <a:pt x="70" y="105"/>
                </a:cubicBezTo>
                <a:cubicBezTo>
                  <a:pt x="71" y="105"/>
                  <a:pt x="71" y="105"/>
                  <a:pt x="71" y="105"/>
                </a:cubicBezTo>
                <a:cubicBezTo>
                  <a:pt x="71" y="105"/>
                  <a:pt x="71" y="105"/>
                  <a:pt x="72" y="105"/>
                </a:cubicBezTo>
                <a:cubicBezTo>
                  <a:pt x="72" y="105"/>
                  <a:pt x="72" y="105"/>
                  <a:pt x="72" y="105"/>
                </a:cubicBezTo>
                <a:cubicBezTo>
                  <a:pt x="80" y="99"/>
                  <a:pt x="80" y="99"/>
                  <a:pt x="80" y="99"/>
                </a:cubicBezTo>
                <a:cubicBezTo>
                  <a:pt x="81" y="99"/>
                  <a:pt x="81" y="98"/>
                  <a:pt x="80" y="97"/>
                </a:cubicBezTo>
                <a:cubicBezTo>
                  <a:pt x="72" y="86"/>
                  <a:pt x="72" y="86"/>
                  <a:pt x="72" y="86"/>
                </a:cubicBezTo>
                <a:cubicBezTo>
                  <a:pt x="80" y="79"/>
                  <a:pt x="87" y="72"/>
                  <a:pt x="88" y="62"/>
                </a:cubicBezTo>
                <a:cubicBezTo>
                  <a:pt x="88" y="52"/>
                  <a:pt x="81" y="42"/>
                  <a:pt x="71" y="40"/>
                </a:cubicBezTo>
                <a:cubicBezTo>
                  <a:pt x="69" y="40"/>
                  <a:pt x="68" y="40"/>
                  <a:pt x="67" y="40"/>
                </a:cubicBezTo>
                <a:cubicBezTo>
                  <a:pt x="64" y="40"/>
                  <a:pt x="62" y="40"/>
                  <a:pt x="60" y="41"/>
                </a:cubicBezTo>
                <a:cubicBezTo>
                  <a:pt x="58" y="41"/>
                  <a:pt x="56" y="41"/>
                  <a:pt x="54" y="41"/>
                </a:cubicBezTo>
                <a:cubicBezTo>
                  <a:pt x="53" y="41"/>
                  <a:pt x="53" y="41"/>
                  <a:pt x="53" y="41"/>
                </a:cubicBezTo>
                <a:cubicBezTo>
                  <a:pt x="51" y="41"/>
                  <a:pt x="50" y="41"/>
                  <a:pt x="49" y="39"/>
                </a:cubicBezTo>
                <a:cubicBezTo>
                  <a:pt x="48" y="39"/>
                  <a:pt x="47" y="38"/>
                  <a:pt x="47" y="37"/>
                </a:cubicBezTo>
                <a:cubicBezTo>
                  <a:pt x="45" y="35"/>
                  <a:pt x="44" y="34"/>
                  <a:pt x="42" y="32"/>
                </a:cubicBezTo>
                <a:cubicBezTo>
                  <a:pt x="41" y="31"/>
                  <a:pt x="40" y="30"/>
                  <a:pt x="39" y="29"/>
                </a:cubicBezTo>
                <a:cubicBezTo>
                  <a:pt x="38" y="27"/>
                  <a:pt x="36" y="24"/>
                  <a:pt x="34" y="22"/>
                </a:cubicBezTo>
                <a:cubicBezTo>
                  <a:pt x="34" y="22"/>
                  <a:pt x="34" y="22"/>
                  <a:pt x="34" y="22"/>
                </a:cubicBezTo>
                <a:cubicBezTo>
                  <a:pt x="35" y="22"/>
                  <a:pt x="35" y="22"/>
                  <a:pt x="35" y="22"/>
                </a:cubicBezTo>
                <a:cubicBezTo>
                  <a:pt x="36" y="21"/>
                  <a:pt x="37" y="21"/>
                  <a:pt x="39" y="21"/>
                </a:cubicBezTo>
                <a:cubicBezTo>
                  <a:pt x="39" y="20"/>
                  <a:pt x="40" y="20"/>
                  <a:pt x="41" y="20"/>
                </a:cubicBezTo>
                <a:cubicBezTo>
                  <a:pt x="42" y="20"/>
                  <a:pt x="42" y="20"/>
                  <a:pt x="42" y="20"/>
                </a:cubicBezTo>
                <a:cubicBezTo>
                  <a:pt x="52" y="17"/>
                  <a:pt x="53" y="17"/>
                  <a:pt x="53" y="17"/>
                </a:cubicBezTo>
                <a:cubicBezTo>
                  <a:pt x="54" y="16"/>
                  <a:pt x="54" y="16"/>
                  <a:pt x="54" y="15"/>
                </a:cubicBezTo>
                <a:cubicBezTo>
                  <a:pt x="52" y="2"/>
                  <a:pt x="52" y="2"/>
                  <a:pt x="52" y="2"/>
                </a:cubicBezTo>
                <a:cubicBezTo>
                  <a:pt x="52" y="1"/>
                  <a:pt x="51" y="0"/>
                  <a:pt x="51"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 name="Freeform 77">
            <a:extLst>
              <a:ext uri="{FF2B5EF4-FFF2-40B4-BE49-F238E27FC236}">
                <a16:creationId xmlns:a16="http://schemas.microsoft.com/office/drawing/2014/main" id="{4DA28614-3F54-3641-B2EF-4DDD1C8DEA3E}"/>
              </a:ext>
            </a:extLst>
          </p:cNvPr>
          <p:cNvSpPr>
            <a:spLocks noEditPoints="1"/>
          </p:cNvSpPr>
          <p:nvPr/>
        </p:nvSpPr>
        <p:spPr bwMode="auto">
          <a:xfrm>
            <a:off x="596348" y="4331376"/>
            <a:ext cx="249238" cy="325438"/>
          </a:xfrm>
          <a:custGeom>
            <a:avLst/>
            <a:gdLst>
              <a:gd name="T0" fmla="*/ 56 w 67"/>
              <a:gd name="T1" fmla="*/ 76 h 87"/>
              <a:gd name="T2" fmla="*/ 56 w 67"/>
              <a:gd name="T3" fmla="*/ 73 h 87"/>
              <a:gd name="T4" fmla="*/ 60 w 67"/>
              <a:gd name="T5" fmla="*/ 71 h 87"/>
              <a:gd name="T6" fmla="*/ 58 w 67"/>
              <a:gd name="T7" fmla="*/ 75 h 87"/>
              <a:gd name="T8" fmla="*/ 61 w 67"/>
              <a:gd name="T9" fmla="*/ 63 h 87"/>
              <a:gd name="T10" fmla="*/ 64 w 67"/>
              <a:gd name="T11" fmla="*/ 61 h 87"/>
              <a:gd name="T12" fmla="*/ 63 w 67"/>
              <a:gd name="T13" fmla="*/ 56 h 87"/>
              <a:gd name="T14" fmla="*/ 64 w 67"/>
              <a:gd name="T15" fmla="*/ 61 h 87"/>
              <a:gd name="T16" fmla="*/ 58 w 67"/>
              <a:gd name="T17" fmla="*/ 51 h 87"/>
              <a:gd name="T18" fmla="*/ 61 w 67"/>
              <a:gd name="T19" fmla="*/ 50 h 87"/>
              <a:gd name="T20" fmla="*/ 38 w 67"/>
              <a:gd name="T21" fmla="*/ 83 h 87"/>
              <a:gd name="T22" fmla="*/ 33 w 67"/>
              <a:gd name="T23" fmla="*/ 58 h 87"/>
              <a:gd name="T24" fmla="*/ 50 w 67"/>
              <a:gd name="T25" fmla="*/ 49 h 87"/>
              <a:gd name="T26" fmla="*/ 54 w 67"/>
              <a:gd name="T27" fmla="*/ 51 h 87"/>
              <a:gd name="T28" fmla="*/ 57 w 67"/>
              <a:gd name="T29" fmla="*/ 63 h 87"/>
              <a:gd name="T30" fmla="*/ 55 w 67"/>
              <a:gd name="T31" fmla="*/ 48 h 87"/>
              <a:gd name="T32" fmla="*/ 58 w 67"/>
              <a:gd name="T33" fmla="*/ 46 h 87"/>
              <a:gd name="T34" fmla="*/ 49 w 67"/>
              <a:gd name="T35" fmla="*/ 45 h 87"/>
              <a:gd name="T36" fmla="*/ 52 w 67"/>
              <a:gd name="T37" fmla="*/ 43 h 87"/>
              <a:gd name="T38" fmla="*/ 52 w 67"/>
              <a:gd name="T39" fmla="*/ 40 h 87"/>
              <a:gd name="T40" fmla="*/ 35 w 67"/>
              <a:gd name="T41" fmla="*/ 49 h 87"/>
              <a:gd name="T42" fmla="*/ 30 w 67"/>
              <a:gd name="T43" fmla="*/ 80 h 87"/>
              <a:gd name="T44" fmla="*/ 38 w 67"/>
              <a:gd name="T45" fmla="*/ 86 h 87"/>
              <a:gd name="T46" fmla="*/ 40 w 67"/>
              <a:gd name="T47" fmla="*/ 87 h 87"/>
              <a:gd name="T48" fmla="*/ 67 w 67"/>
              <a:gd name="T49" fmla="*/ 64 h 87"/>
              <a:gd name="T50" fmla="*/ 60 w 67"/>
              <a:gd name="T51" fmla="*/ 44 h 87"/>
              <a:gd name="T52" fmla="*/ 58 w 67"/>
              <a:gd name="T53" fmla="*/ 20 h 87"/>
              <a:gd name="T54" fmla="*/ 0 w 67"/>
              <a:gd name="T55" fmla="*/ 66 h 87"/>
              <a:gd name="T56" fmla="*/ 2 w 67"/>
              <a:gd name="T57" fmla="*/ 66 h 87"/>
              <a:gd name="T58" fmla="*/ 58 w 67"/>
              <a:gd name="T59" fmla="*/ 20 h 87"/>
              <a:gd name="T60" fmla="*/ 34 w 67"/>
              <a:gd name="T61" fmla="*/ 32 h 87"/>
              <a:gd name="T62" fmla="*/ 35 w 67"/>
              <a:gd name="T63" fmla="*/ 30 h 87"/>
              <a:gd name="T64" fmla="*/ 35 w 67"/>
              <a:gd name="T65" fmla="*/ 30 h 87"/>
              <a:gd name="T66" fmla="*/ 39 w 67"/>
              <a:gd name="T67" fmla="*/ 19 h 87"/>
              <a:gd name="T68" fmla="*/ 39 w 67"/>
              <a:gd name="T69" fmla="*/ 22 h 87"/>
              <a:gd name="T70" fmla="*/ 37 w 67"/>
              <a:gd name="T71" fmla="*/ 12 h 87"/>
              <a:gd name="T72" fmla="*/ 41 w 67"/>
              <a:gd name="T73" fmla="*/ 17 h 87"/>
              <a:gd name="T74" fmla="*/ 10 w 67"/>
              <a:gd name="T75" fmla="*/ 37 h 87"/>
              <a:gd name="T76" fmla="*/ 17 w 67"/>
              <a:gd name="T77" fmla="*/ 8 h 87"/>
              <a:gd name="T78" fmla="*/ 32 w 67"/>
              <a:gd name="T79" fmla="*/ 10 h 87"/>
              <a:gd name="T80" fmla="*/ 33 w 67"/>
              <a:gd name="T81" fmla="*/ 11 h 87"/>
              <a:gd name="T82" fmla="*/ 34 w 67"/>
              <a:gd name="T83" fmla="*/ 22 h 87"/>
              <a:gd name="T84" fmla="*/ 23 w 67"/>
              <a:gd name="T85" fmla="*/ 39 h 87"/>
              <a:gd name="T86" fmla="*/ 35 w 67"/>
              <a:gd name="T87" fmla="*/ 9 h 87"/>
              <a:gd name="T88" fmla="*/ 36 w 67"/>
              <a:gd name="T89" fmla="*/ 6 h 87"/>
              <a:gd name="T90" fmla="*/ 26 w 67"/>
              <a:gd name="T91" fmla="*/ 4 h 87"/>
              <a:gd name="T92" fmla="*/ 31 w 67"/>
              <a:gd name="T93" fmla="*/ 3 h 87"/>
              <a:gd name="T94" fmla="*/ 27 w 67"/>
              <a:gd name="T95" fmla="*/ 4 h 87"/>
              <a:gd name="T96" fmla="*/ 16 w 67"/>
              <a:gd name="T97" fmla="*/ 5 h 87"/>
              <a:gd name="T98" fmla="*/ 5 w 67"/>
              <a:gd name="T99" fmla="*/ 29 h 87"/>
              <a:gd name="T100" fmla="*/ 14 w 67"/>
              <a:gd name="T101" fmla="*/ 45 h 87"/>
              <a:gd name="T102" fmla="*/ 20 w 67"/>
              <a:gd name="T103" fmla="*/ 44 h 87"/>
              <a:gd name="T104" fmla="*/ 43 w 67"/>
              <a:gd name="T105" fmla="*/ 11 h 87"/>
              <a:gd name="T106" fmla="*/ 31 w 67"/>
              <a:gd name="T10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87">
                <a:moveTo>
                  <a:pt x="51" y="80"/>
                </a:moveTo>
                <a:cubicBezTo>
                  <a:pt x="52" y="78"/>
                  <a:pt x="53" y="77"/>
                  <a:pt x="54" y="75"/>
                </a:cubicBezTo>
                <a:cubicBezTo>
                  <a:pt x="56" y="76"/>
                  <a:pt x="56" y="76"/>
                  <a:pt x="56" y="76"/>
                </a:cubicBezTo>
                <a:cubicBezTo>
                  <a:pt x="54" y="78"/>
                  <a:pt x="53" y="79"/>
                  <a:pt x="51" y="80"/>
                </a:cubicBezTo>
                <a:moveTo>
                  <a:pt x="58" y="75"/>
                </a:moveTo>
                <a:cubicBezTo>
                  <a:pt x="56" y="73"/>
                  <a:pt x="56" y="73"/>
                  <a:pt x="56" y="73"/>
                </a:cubicBezTo>
                <a:cubicBezTo>
                  <a:pt x="56" y="72"/>
                  <a:pt x="57" y="72"/>
                  <a:pt x="57" y="71"/>
                </a:cubicBezTo>
                <a:cubicBezTo>
                  <a:pt x="58" y="71"/>
                  <a:pt x="58" y="70"/>
                  <a:pt x="58" y="70"/>
                </a:cubicBezTo>
                <a:cubicBezTo>
                  <a:pt x="60" y="71"/>
                  <a:pt x="60" y="71"/>
                  <a:pt x="60" y="71"/>
                </a:cubicBezTo>
                <a:cubicBezTo>
                  <a:pt x="60" y="72"/>
                  <a:pt x="60" y="72"/>
                  <a:pt x="60" y="72"/>
                </a:cubicBezTo>
                <a:cubicBezTo>
                  <a:pt x="60" y="72"/>
                  <a:pt x="60" y="72"/>
                  <a:pt x="60" y="72"/>
                </a:cubicBezTo>
                <a:cubicBezTo>
                  <a:pt x="59" y="73"/>
                  <a:pt x="58" y="74"/>
                  <a:pt x="58" y="75"/>
                </a:cubicBezTo>
                <a:moveTo>
                  <a:pt x="62" y="69"/>
                </a:moveTo>
                <a:cubicBezTo>
                  <a:pt x="60" y="67"/>
                  <a:pt x="60" y="67"/>
                  <a:pt x="60" y="67"/>
                </a:cubicBezTo>
                <a:cubicBezTo>
                  <a:pt x="61" y="66"/>
                  <a:pt x="61" y="65"/>
                  <a:pt x="61" y="63"/>
                </a:cubicBezTo>
                <a:cubicBezTo>
                  <a:pt x="63" y="64"/>
                  <a:pt x="63" y="64"/>
                  <a:pt x="63" y="64"/>
                </a:cubicBezTo>
                <a:cubicBezTo>
                  <a:pt x="63" y="66"/>
                  <a:pt x="63" y="68"/>
                  <a:pt x="62" y="69"/>
                </a:cubicBezTo>
                <a:moveTo>
                  <a:pt x="64" y="61"/>
                </a:moveTo>
                <a:cubicBezTo>
                  <a:pt x="61" y="60"/>
                  <a:pt x="61" y="60"/>
                  <a:pt x="61" y="60"/>
                </a:cubicBezTo>
                <a:cubicBezTo>
                  <a:pt x="61" y="59"/>
                  <a:pt x="61" y="57"/>
                  <a:pt x="61" y="56"/>
                </a:cubicBezTo>
                <a:cubicBezTo>
                  <a:pt x="63" y="56"/>
                  <a:pt x="63" y="56"/>
                  <a:pt x="63" y="56"/>
                </a:cubicBezTo>
                <a:cubicBezTo>
                  <a:pt x="63" y="56"/>
                  <a:pt x="63" y="56"/>
                  <a:pt x="63" y="56"/>
                </a:cubicBezTo>
                <a:cubicBezTo>
                  <a:pt x="64" y="57"/>
                  <a:pt x="64" y="58"/>
                  <a:pt x="64" y="59"/>
                </a:cubicBezTo>
                <a:cubicBezTo>
                  <a:pt x="64" y="59"/>
                  <a:pt x="64" y="60"/>
                  <a:pt x="64" y="61"/>
                </a:cubicBezTo>
                <a:moveTo>
                  <a:pt x="62" y="53"/>
                </a:moveTo>
                <a:cubicBezTo>
                  <a:pt x="59" y="53"/>
                  <a:pt x="59" y="53"/>
                  <a:pt x="59" y="53"/>
                </a:cubicBezTo>
                <a:cubicBezTo>
                  <a:pt x="59" y="52"/>
                  <a:pt x="59" y="52"/>
                  <a:pt x="58" y="51"/>
                </a:cubicBezTo>
                <a:cubicBezTo>
                  <a:pt x="58" y="50"/>
                  <a:pt x="58" y="50"/>
                  <a:pt x="58" y="50"/>
                </a:cubicBezTo>
                <a:cubicBezTo>
                  <a:pt x="61" y="50"/>
                  <a:pt x="61" y="50"/>
                  <a:pt x="61" y="50"/>
                </a:cubicBezTo>
                <a:cubicBezTo>
                  <a:pt x="61" y="50"/>
                  <a:pt x="61" y="50"/>
                  <a:pt x="61" y="50"/>
                </a:cubicBezTo>
                <a:cubicBezTo>
                  <a:pt x="61" y="51"/>
                  <a:pt x="62" y="52"/>
                  <a:pt x="62" y="53"/>
                </a:cubicBezTo>
                <a:moveTo>
                  <a:pt x="39" y="83"/>
                </a:moveTo>
                <a:cubicBezTo>
                  <a:pt x="38" y="83"/>
                  <a:pt x="38" y="83"/>
                  <a:pt x="38" y="83"/>
                </a:cubicBezTo>
                <a:cubicBezTo>
                  <a:pt x="35" y="83"/>
                  <a:pt x="33" y="81"/>
                  <a:pt x="32" y="78"/>
                </a:cubicBezTo>
                <a:cubicBezTo>
                  <a:pt x="31" y="76"/>
                  <a:pt x="31" y="73"/>
                  <a:pt x="31" y="70"/>
                </a:cubicBezTo>
                <a:cubicBezTo>
                  <a:pt x="31" y="65"/>
                  <a:pt x="31" y="62"/>
                  <a:pt x="33" y="58"/>
                </a:cubicBezTo>
                <a:cubicBezTo>
                  <a:pt x="34" y="54"/>
                  <a:pt x="37" y="51"/>
                  <a:pt x="40" y="49"/>
                </a:cubicBezTo>
                <a:cubicBezTo>
                  <a:pt x="42" y="48"/>
                  <a:pt x="44" y="48"/>
                  <a:pt x="46" y="48"/>
                </a:cubicBezTo>
                <a:cubicBezTo>
                  <a:pt x="47" y="48"/>
                  <a:pt x="49" y="48"/>
                  <a:pt x="50" y="49"/>
                </a:cubicBezTo>
                <a:cubicBezTo>
                  <a:pt x="51" y="49"/>
                  <a:pt x="52" y="49"/>
                  <a:pt x="53" y="50"/>
                </a:cubicBezTo>
                <a:cubicBezTo>
                  <a:pt x="54" y="51"/>
                  <a:pt x="54" y="51"/>
                  <a:pt x="54" y="51"/>
                </a:cubicBezTo>
                <a:cubicBezTo>
                  <a:pt x="54" y="51"/>
                  <a:pt x="54" y="51"/>
                  <a:pt x="54" y="51"/>
                </a:cubicBezTo>
                <a:cubicBezTo>
                  <a:pt x="55" y="51"/>
                  <a:pt x="56" y="52"/>
                  <a:pt x="56" y="53"/>
                </a:cubicBezTo>
                <a:cubicBezTo>
                  <a:pt x="58" y="55"/>
                  <a:pt x="59" y="59"/>
                  <a:pt x="58" y="62"/>
                </a:cubicBezTo>
                <a:cubicBezTo>
                  <a:pt x="58" y="62"/>
                  <a:pt x="58" y="63"/>
                  <a:pt x="57" y="63"/>
                </a:cubicBezTo>
                <a:cubicBezTo>
                  <a:pt x="55" y="70"/>
                  <a:pt x="51" y="76"/>
                  <a:pt x="46" y="80"/>
                </a:cubicBezTo>
                <a:cubicBezTo>
                  <a:pt x="43" y="82"/>
                  <a:pt x="41" y="83"/>
                  <a:pt x="39" y="83"/>
                </a:cubicBezTo>
                <a:moveTo>
                  <a:pt x="55" y="48"/>
                </a:moveTo>
                <a:cubicBezTo>
                  <a:pt x="54" y="47"/>
                  <a:pt x="53" y="47"/>
                  <a:pt x="53" y="46"/>
                </a:cubicBezTo>
                <a:cubicBezTo>
                  <a:pt x="56" y="44"/>
                  <a:pt x="56" y="44"/>
                  <a:pt x="56" y="44"/>
                </a:cubicBezTo>
                <a:cubicBezTo>
                  <a:pt x="57" y="45"/>
                  <a:pt x="57" y="45"/>
                  <a:pt x="58" y="46"/>
                </a:cubicBezTo>
                <a:cubicBezTo>
                  <a:pt x="58" y="46"/>
                  <a:pt x="59" y="47"/>
                  <a:pt x="59" y="47"/>
                </a:cubicBezTo>
                <a:cubicBezTo>
                  <a:pt x="55" y="48"/>
                  <a:pt x="55" y="48"/>
                  <a:pt x="55" y="48"/>
                </a:cubicBezTo>
                <a:moveTo>
                  <a:pt x="49" y="45"/>
                </a:moveTo>
                <a:cubicBezTo>
                  <a:pt x="48" y="45"/>
                  <a:pt x="47" y="45"/>
                  <a:pt x="46" y="45"/>
                </a:cubicBezTo>
                <a:cubicBezTo>
                  <a:pt x="48" y="44"/>
                  <a:pt x="50" y="43"/>
                  <a:pt x="52" y="43"/>
                </a:cubicBezTo>
                <a:cubicBezTo>
                  <a:pt x="52" y="43"/>
                  <a:pt x="52" y="43"/>
                  <a:pt x="52" y="43"/>
                </a:cubicBezTo>
                <a:cubicBezTo>
                  <a:pt x="52" y="43"/>
                  <a:pt x="52" y="43"/>
                  <a:pt x="53" y="43"/>
                </a:cubicBezTo>
                <a:cubicBezTo>
                  <a:pt x="49" y="45"/>
                  <a:pt x="49" y="45"/>
                  <a:pt x="49" y="45"/>
                </a:cubicBezTo>
                <a:moveTo>
                  <a:pt x="52" y="40"/>
                </a:moveTo>
                <a:cubicBezTo>
                  <a:pt x="49" y="40"/>
                  <a:pt x="46" y="42"/>
                  <a:pt x="44" y="43"/>
                </a:cubicBezTo>
                <a:cubicBezTo>
                  <a:pt x="35" y="48"/>
                  <a:pt x="35" y="48"/>
                  <a:pt x="35" y="48"/>
                </a:cubicBezTo>
                <a:cubicBezTo>
                  <a:pt x="35" y="48"/>
                  <a:pt x="35" y="49"/>
                  <a:pt x="35" y="49"/>
                </a:cubicBezTo>
                <a:cubicBezTo>
                  <a:pt x="33" y="52"/>
                  <a:pt x="31" y="54"/>
                  <a:pt x="30" y="57"/>
                </a:cubicBezTo>
                <a:cubicBezTo>
                  <a:pt x="29" y="61"/>
                  <a:pt x="28" y="65"/>
                  <a:pt x="28" y="70"/>
                </a:cubicBezTo>
                <a:cubicBezTo>
                  <a:pt x="28" y="73"/>
                  <a:pt x="28" y="77"/>
                  <a:pt x="30" y="80"/>
                </a:cubicBezTo>
                <a:cubicBezTo>
                  <a:pt x="31" y="83"/>
                  <a:pt x="33" y="85"/>
                  <a:pt x="36" y="86"/>
                </a:cubicBezTo>
                <a:cubicBezTo>
                  <a:pt x="36" y="86"/>
                  <a:pt x="37" y="86"/>
                  <a:pt x="37" y="86"/>
                </a:cubicBezTo>
                <a:cubicBezTo>
                  <a:pt x="38" y="86"/>
                  <a:pt x="38" y="86"/>
                  <a:pt x="38" y="86"/>
                </a:cubicBezTo>
                <a:cubicBezTo>
                  <a:pt x="38" y="86"/>
                  <a:pt x="38" y="86"/>
                  <a:pt x="38" y="86"/>
                </a:cubicBezTo>
                <a:cubicBezTo>
                  <a:pt x="38" y="87"/>
                  <a:pt x="39" y="87"/>
                  <a:pt x="39" y="87"/>
                </a:cubicBezTo>
                <a:cubicBezTo>
                  <a:pt x="40" y="87"/>
                  <a:pt x="40" y="87"/>
                  <a:pt x="40" y="87"/>
                </a:cubicBezTo>
                <a:cubicBezTo>
                  <a:pt x="47" y="85"/>
                  <a:pt x="57" y="81"/>
                  <a:pt x="62" y="74"/>
                </a:cubicBezTo>
                <a:cubicBezTo>
                  <a:pt x="64" y="71"/>
                  <a:pt x="66" y="68"/>
                  <a:pt x="66" y="65"/>
                </a:cubicBezTo>
                <a:cubicBezTo>
                  <a:pt x="67" y="64"/>
                  <a:pt x="67" y="64"/>
                  <a:pt x="67" y="64"/>
                </a:cubicBezTo>
                <a:cubicBezTo>
                  <a:pt x="67" y="63"/>
                  <a:pt x="67" y="62"/>
                  <a:pt x="67" y="62"/>
                </a:cubicBezTo>
                <a:cubicBezTo>
                  <a:pt x="67" y="61"/>
                  <a:pt x="67" y="60"/>
                  <a:pt x="67" y="58"/>
                </a:cubicBezTo>
                <a:cubicBezTo>
                  <a:pt x="66" y="53"/>
                  <a:pt x="64" y="47"/>
                  <a:pt x="60" y="44"/>
                </a:cubicBezTo>
                <a:cubicBezTo>
                  <a:pt x="57" y="41"/>
                  <a:pt x="54" y="40"/>
                  <a:pt x="52" y="40"/>
                </a:cubicBezTo>
                <a:cubicBezTo>
                  <a:pt x="52" y="40"/>
                  <a:pt x="52" y="40"/>
                  <a:pt x="52" y="40"/>
                </a:cubicBezTo>
                <a:moveTo>
                  <a:pt x="58" y="20"/>
                </a:moveTo>
                <a:cubicBezTo>
                  <a:pt x="58" y="20"/>
                  <a:pt x="58" y="20"/>
                  <a:pt x="57" y="21"/>
                </a:cubicBezTo>
                <a:cubicBezTo>
                  <a:pt x="1" y="64"/>
                  <a:pt x="1" y="64"/>
                  <a:pt x="1" y="64"/>
                </a:cubicBezTo>
                <a:cubicBezTo>
                  <a:pt x="0" y="65"/>
                  <a:pt x="0" y="65"/>
                  <a:pt x="0" y="66"/>
                </a:cubicBezTo>
                <a:cubicBezTo>
                  <a:pt x="1" y="67"/>
                  <a:pt x="1" y="67"/>
                  <a:pt x="1" y="67"/>
                </a:cubicBezTo>
                <a:cubicBezTo>
                  <a:pt x="1" y="67"/>
                  <a:pt x="1" y="67"/>
                  <a:pt x="1" y="67"/>
                </a:cubicBezTo>
                <a:cubicBezTo>
                  <a:pt x="2" y="67"/>
                  <a:pt x="2" y="67"/>
                  <a:pt x="2" y="66"/>
                </a:cubicBezTo>
                <a:cubicBezTo>
                  <a:pt x="59" y="23"/>
                  <a:pt x="59" y="23"/>
                  <a:pt x="59" y="23"/>
                </a:cubicBezTo>
                <a:cubicBezTo>
                  <a:pt x="60" y="22"/>
                  <a:pt x="60" y="22"/>
                  <a:pt x="59" y="21"/>
                </a:cubicBezTo>
                <a:cubicBezTo>
                  <a:pt x="59" y="20"/>
                  <a:pt x="59" y="20"/>
                  <a:pt x="58" y="20"/>
                </a:cubicBezTo>
                <a:moveTo>
                  <a:pt x="30" y="36"/>
                </a:moveTo>
                <a:cubicBezTo>
                  <a:pt x="31" y="35"/>
                  <a:pt x="32" y="33"/>
                  <a:pt x="33" y="32"/>
                </a:cubicBezTo>
                <a:cubicBezTo>
                  <a:pt x="34" y="32"/>
                  <a:pt x="34" y="32"/>
                  <a:pt x="34" y="32"/>
                </a:cubicBezTo>
                <a:cubicBezTo>
                  <a:pt x="33" y="34"/>
                  <a:pt x="31" y="35"/>
                  <a:pt x="30" y="36"/>
                </a:cubicBezTo>
                <a:moveTo>
                  <a:pt x="35" y="30"/>
                </a:moveTo>
                <a:cubicBezTo>
                  <a:pt x="35" y="30"/>
                  <a:pt x="35" y="30"/>
                  <a:pt x="35" y="30"/>
                </a:cubicBezTo>
                <a:cubicBezTo>
                  <a:pt x="36" y="28"/>
                  <a:pt x="37" y="27"/>
                  <a:pt x="38" y="25"/>
                </a:cubicBezTo>
                <a:cubicBezTo>
                  <a:pt x="38" y="25"/>
                  <a:pt x="38" y="25"/>
                  <a:pt x="38" y="25"/>
                </a:cubicBezTo>
                <a:cubicBezTo>
                  <a:pt x="38" y="27"/>
                  <a:pt x="37" y="28"/>
                  <a:pt x="35" y="30"/>
                </a:cubicBezTo>
                <a:moveTo>
                  <a:pt x="39" y="22"/>
                </a:moveTo>
                <a:cubicBezTo>
                  <a:pt x="38" y="22"/>
                  <a:pt x="38" y="22"/>
                  <a:pt x="38" y="22"/>
                </a:cubicBezTo>
                <a:cubicBezTo>
                  <a:pt x="38" y="21"/>
                  <a:pt x="39" y="20"/>
                  <a:pt x="39" y="19"/>
                </a:cubicBezTo>
                <a:cubicBezTo>
                  <a:pt x="40" y="20"/>
                  <a:pt x="40" y="20"/>
                  <a:pt x="40" y="20"/>
                </a:cubicBezTo>
                <a:cubicBezTo>
                  <a:pt x="40" y="20"/>
                  <a:pt x="40" y="21"/>
                  <a:pt x="40" y="21"/>
                </a:cubicBezTo>
                <a:cubicBezTo>
                  <a:pt x="39" y="22"/>
                  <a:pt x="39" y="22"/>
                  <a:pt x="39" y="22"/>
                </a:cubicBezTo>
                <a:moveTo>
                  <a:pt x="41" y="17"/>
                </a:moveTo>
                <a:cubicBezTo>
                  <a:pt x="38" y="16"/>
                  <a:pt x="38" y="16"/>
                  <a:pt x="38" y="16"/>
                </a:cubicBezTo>
                <a:cubicBezTo>
                  <a:pt x="38" y="15"/>
                  <a:pt x="38" y="14"/>
                  <a:pt x="37" y="12"/>
                </a:cubicBezTo>
                <a:cubicBezTo>
                  <a:pt x="40" y="13"/>
                  <a:pt x="40" y="13"/>
                  <a:pt x="40" y="13"/>
                </a:cubicBezTo>
                <a:cubicBezTo>
                  <a:pt x="40" y="13"/>
                  <a:pt x="40" y="13"/>
                  <a:pt x="40" y="13"/>
                </a:cubicBezTo>
                <a:cubicBezTo>
                  <a:pt x="41" y="14"/>
                  <a:pt x="41" y="16"/>
                  <a:pt x="41" y="17"/>
                </a:cubicBezTo>
                <a:moveTo>
                  <a:pt x="16" y="42"/>
                </a:moveTo>
                <a:cubicBezTo>
                  <a:pt x="16" y="42"/>
                  <a:pt x="15" y="42"/>
                  <a:pt x="15" y="42"/>
                </a:cubicBezTo>
                <a:cubicBezTo>
                  <a:pt x="13" y="41"/>
                  <a:pt x="11" y="39"/>
                  <a:pt x="10" y="37"/>
                </a:cubicBezTo>
                <a:cubicBezTo>
                  <a:pt x="8" y="34"/>
                  <a:pt x="8" y="31"/>
                  <a:pt x="8" y="29"/>
                </a:cubicBezTo>
                <a:cubicBezTo>
                  <a:pt x="8" y="24"/>
                  <a:pt x="9" y="20"/>
                  <a:pt x="10" y="17"/>
                </a:cubicBezTo>
                <a:cubicBezTo>
                  <a:pt x="11" y="13"/>
                  <a:pt x="14" y="10"/>
                  <a:pt x="17" y="8"/>
                </a:cubicBezTo>
                <a:cubicBezTo>
                  <a:pt x="19" y="7"/>
                  <a:pt x="21" y="6"/>
                  <a:pt x="23" y="6"/>
                </a:cubicBezTo>
                <a:cubicBezTo>
                  <a:pt x="24" y="6"/>
                  <a:pt x="26" y="7"/>
                  <a:pt x="27" y="7"/>
                </a:cubicBezTo>
                <a:cubicBezTo>
                  <a:pt x="29" y="8"/>
                  <a:pt x="31" y="9"/>
                  <a:pt x="32" y="10"/>
                </a:cubicBezTo>
                <a:cubicBezTo>
                  <a:pt x="32" y="11"/>
                  <a:pt x="33" y="11"/>
                  <a:pt x="33" y="11"/>
                </a:cubicBezTo>
                <a:cubicBezTo>
                  <a:pt x="33" y="11"/>
                  <a:pt x="33" y="11"/>
                  <a:pt x="33" y="11"/>
                </a:cubicBezTo>
                <a:cubicBezTo>
                  <a:pt x="33" y="11"/>
                  <a:pt x="33" y="11"/>
                  <a:pt x="33" y="11"/>
                </a:cubicBezTo>
                <a:cubicBezTo>
                  <a:pt x="35" y="14"/>
                  <a:pt x="36" y="17"/>
                  <a:pt x="36" y="21"/>
                </a:cubicBezTo>
                <a:cubicBezTo>
                  <a:pt x="35" y="21"/>
                  <a:pt x="35" y="21"/>
                  <a:pt x="35" y="22"/>
                </a:cubicBezTo>
                <a:cubicBezTo>
                  <a:pt x="34" y="22"/>
                  <a:pt x="34" y="22"/>
                  <a:pt x="34" y="22"/>
                </a:cubicBezTo>
                <a:cubicBezTo>
                  <a:pt x="34" y="22"/>
                  <a:pt x="34" y="22"/>
                  <a:pt x="34" y="22"/>
                </a:cubicBezTo>
                <a:cubicBezTo>
                  <a:pt x="34" y="22"/>
                  <a:pt x="34" y="22"/>
                  <a:pt x="34" y="22"/>
                </a:cubicBezTo>
                <a:cubicBezTo>
                  <a:pt x="32" y="29"/>
                  <a:pt x="28" y="35"/>
                  <a:pt x="23" y="39"/>
                </a:cubicBezTo>
                <a:cubicBezTo>
                  <a:pt x="20" y="41"/>
                  <a:pt x="18" y="42"/>
                  <a:pt x="16" y="42"/>
                </a:cubicBezTo>
                <a:moveTo>
                  <a:pt x="39" y="10"/>
                </a:moveTo>
                <a:cubicBezTo>
                  <a:pt x="35" y="9"/>
                  <a:pt x="35" y="9"/>
                  <a:pt x="35" y="9"/>
                </a:cubicBezTo>
                <a:cubicBezTo>
                  <a:pt x="34" y="8"/>
                  <a:pt x="33" y="7"/>
                  <a:pt x="32" y="6"/>
                </a:cubicBezTo>
                <a:cubicBezTo>
                  <a:pt x="35" y="6"/>
                  <a:pt x="35" y="6"/>
                  <a:pt x="35" y="6"/>
                </a:cubicBezTo>
                <a:cubicBezTo>
                  <a:pt x="36" y="6"/>
                  <a:pt x="36" y="6"/>
                  <a:pt x="36" y="6"/>
                </a:cubicBezTo>
                <a:cubicBezTo>
                  <a:pt x="37" y="7"/>
                  <a:pt x="38" y="8"/>
                  <a:pt x="39" y="10"/>
                </a:cubicBezTo>
                <a:moveTo>
                  <a:pt x="27" y="4"/>
                </a:moveTo>
                <a:cubicBezTo>
                  <a:pt x="26" y="4"/>
                  <a:pt x="26" y="4"/>
                  <a:pt x="26" y="4"/>
                </a:cubicBezTo>
                <a:cubicBezTo>
                  <a:pt x="27" y="4"/>
                  <a:pt x="27" y="4"/>
                  <a:pt x="27" y="4"/>
                </a:cubicBezTo>
                <a:cubicBezTo>
                  <a:pt x="28" y="3"/>
                  <a:pt x="29" y="3"/>
                  <a:pt x="31" y="3"/>
                </a:cubicBezTo>
                <a:cubicBezTo>
                  <a:pt x="31" y="3"/>
                  <a:pt x="31" y="3"/>
                  <a:pt x="31" y="3"/>
                </a:cubicBezTo>
                <a:cubicBezTo>
                  <a:pt x="31" y="3"/>
                  <a:pt x="32" y="3"/>
                  <a:pt x="32" y="3"/>
                </a:cubicBezTo>
                <a:cubicBezTo>
                  <a:pt x="28" y="4"/>
                  <a:pt x="28" y="4"/>
                  <a:pt x="28" y="4"/>
                </a:cubicBezTo>
                <a:cubicBezTo>
                  <a:pt x="27" y="4"/>
                  <a:pt x="27" y="4"/>
                  <a:pt x="27" y="4"/>
                </a:cubicBezTo>
                <a:moveTo>
                  <a:pt x="31" y="0"/>
                </a:moveTo>
                <a:cubicBezTo>
                  <a:pt x="29" y="0"/>
                  <a:pt x="27" y="0"/>
                  <a:pt x="26" y="1"/>
                </a:cubicBezTo>
                <a:cubicBezTo>
                  <a:pt x="16" y="5"/>
                  <a:pt x="16" y="5"/>
                  <a:pt x="16" y="5"/>
                </a:cubicBezTo>
                <a:cubicBezTo>
                  <a:pt x="15" y="5"/>
                  <a:pt x="15" y="6"/>
                  <a:pt x="15" y="6"/>
                </a:cubicBezTo>
                <a:cubicBezTo>
                  <a:pt x="11" y="8"/>
                  <a:pt x="9" y="11"/>
                  <a:pt x="7" y="16"/>
                </a:cubicBezTo>
                <a:cubicBezTo>
                  <a:pt x="6" y="19"/>
                  <a:pt x="5" y="24"/>
                  <a:pt x="5" y="29"/>
                </a:cubicBezTo>
                <a:cubicBezTo>
                  <a:pt x="5" y="32"/>
                  <a:pt x="6" y="35"/>
                  <a:pt x="7" y="38"/>
                </a:cubicBezTo>
                <a:cubicBezTo>
                  <a:pt x="8" y="41"/>
                  <a:pt x="11" y="43"/>
                  <a:pt x="13" y="44"/>
                </a:cubicBezTo>
                <a:cubicBezTo>
                  <a:pt x="14" y="44"/>
                  <a:pt x="14" y="45"/>
                  <a:pt x="14" y="45"/>
                </a:cubicBezTo>
                <a:cubicBezTo>
                  <a:pt x="15" y="45"/>
                  <a:pt x="15" y="45"/>
                  <a:pt x="16" y="45"/>
                </a:cubicBezTo>
                <a:cubicBezTo>
                  <a:pt x="17" y="45"/>
                  <a:pt x="18" y="44"/>
                  <a:pt x="20" y="44"/>
                </a:cubicBezTo>
                <a:cubicBezTo>
                  <a:pt x="20" y="44"/>
                  <a:pt x="20" y="44"/>
                  <a:pt x="20" y="44"/>
                </a:cubicBezTo>
                <a:cubicBezTo>
                  <a:pt x="21" y="44"/>
                  <a:pt x="21" y="44"/>
                  <a:pt x="21" y="44"/>
                </a:cubicBezTo>
                <a:cubicBezTo>
                  <a:pt x="31" y="41"/>
                  <a:pt x="39" y="32"/>
                  <a:pt x="43" y="22"/>
                </a:cubicBezTo>
                <a:cubicBezTo>
                  <a:pt x="44" y="18"/>
                  <a:pt x="44" y="14"/>
                  <a:pt x="43" y="11"/>
                </a:cubicBezTo>
                <a:cubicBezTo>
                  <a:pt x="42" y="8"/>
                  <a:pt x="40" y="6"/>
                  <a:pt x="38" y="4"/>
                </a:cubicBezTo>
                <a:cubicBezTo>
                  <a:pt x="36" y="2"/>
                  <a:pt x="34" y="0"/>
                  <a:pt x="31" y="0"/>
                </a:cubicBezTo>
                <a:cubicBezTo>
                  <a:pt x="31" y="0"/>
                  <a:pt x="31" y="0"/>
                  <a:pt x="31"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 name="Freeform 78">
            <a:extLst>
              <a:ext uri="{FF2B5EF4-FFF2-40B4-BE49-F238E27FC236}">
                <a16:creationId xmlns:a16="http://schemas.microsoft.com/office/drawing/2014/main" id="{620E265D-5FFC-9F45-8EA0-8D9CE30ABBDA}"/>
              </a:ext>
            </a:extLst>
          </p:cNvPr>
          <p:cNvSpPr>
            <a:spLocks noEditPoints="1"/>
          </p:cNvSpPr>
          <p:nvPr/>
        </p:nvSpPr>
        <p:spPr bwMode="auto">
          <a:xfrm>
            <a:off x="1847298" y="1086526"/>
            <a:ext cx="246063" cy="242888"/>
          </a:xfrm>
          <a:custGeom>
            <a:avLst/>
            <a:gdLst>
              <a:gd name="T0" fmla="*/ 64 w 66"/>
              <a:gd name="T1" fmla="*/ 39 h 65"/>
              <a:gd name="T2" fmla="*/ 35 w 66"/>
              <a:gd name="T3" fmla="*/ 34 h 65"/>
              <a:gd name="T4" fmla="*/ 31 w 66"/>
              <a:gd name="T5" fmla="*/ 33 h 65"/>
              <a:gd name="T6" fmla="*/ 29 w 66"/>
              <a:gd name="T7" fmla="*/ 28 h 65"/>
              <a:gd name="T8" fmla="*/ 26 w 66"/>
              <a:gd name="T9" fmla="*/ 3 h 65"/>
              <a:gd name="T10" fmla="*/ 28 w 66"/>
              <a:gd name="T11" fmla="*/ 4 h 65"/>
              <a:gd name="T12" fmla="*/ 61 w 66"/>
              <a:gd name="T13" fmla="*/ 35 h 65"/>
              <a:gd name="T14" fmla="*/ 61 w 66"/>
              <a:gd name="T15" fmla="*/ 35 h 65"/>
              <a:gd name="T16" fmla="*/ 64 w 66"/>
              <a:gd name="T17" fmla="*/ 39 h 65"/>
              <a:gd name="T18" fmla="*/ 25 w 66"/>
              <a:gd name="T19" fmla="*/ 31 h 65"/>
              <a:gd name="T20" fmla="*/ 26 w 66"/>
              <a:gd name="T21" fmla="*/ 30 h 65"/>
              <a:gd name="T22" fmla="*/ 26 w 66"/>
              <a:gd name="T23" fmla="*/ 29 h 65"/>
              <a:gd name="T24" fmla="*/ 2 w 66"/>
              <a:gd name="T25" fmla="*/ 24 h 65"/>
              <a:gd name="T26" fmla="*/ 4 w 66"/>
              <a:gd name="T27" fmla="*/ 21 h 65"/>
              <a:gd name="T28" fmla="*/ 21 w 66"/>
              <a:gd name="T29" fmla="*/ 4 h 65"/>
              <a:gd name="T30" fmla="*/ 24 w 66"/>
              <a:gd name="T31" fmla="*/ 2 h 65"/>
              <a:gd name="T32" fmla="*/ 28 w 66"/>
              <a:gd name="T33" fmla="*/ 28 h 65"/>
              <a:gd name="T34" fmla="*/ 30 w 66"/>
              <a:gd name="T35" fmla="*/ 34 h 65"/>
              <a:gd name="T36" fmla="*/ 30 w 66"/>
              <a:gd name="T37" fmla="*/ 34 h 65"/>
              <a:gd name="T38" fmla="*/ 35 w 66"/>
              <a:gd name="T39" fmla="*/ 36 h 65"/>
              <a:gd name="T40" fmla="*/ 64 w 66"/>
              <a:gd name="T41" fmla="*/ 41 h 65"/>
              <a:gd name="T42" fmla="*/ 62 w 66"/>
              <a:gd name="T43" fmla="*/ 44 h 65"/>
              <a:gd name="T44" fmla="*/ 47 w 66"/>
              <a:gd name="T45" fmla="*/ 60 h 65"/>
              <a:gd name="T46" fmla="*/ 44 w 66"/>
              <a:gd name="T47" fmla="*/ 63 h 65"/>
              <a:gd name="T48" fmla="*/ 38 w 66"/>
              <a:gd name="T49" fmla="*/ 40 h 65"/>
              <a:gd name="T50" fmla="*/ 37 w 66"/>
              <a:gd name="T51" fmla="*/ 39 h 65"/>
              <a:gd name="T52" fmla="*/ 37 w 66"/>
              <a:gd name="T53" fmla="*/ 39 h 65"/>
              <a:gd name="T54" fmla="*/ 36 w 66"/>
              <a:gd name="T55" fmla="*/ 40 h 65"/>
              <a:gd name="T56" fmla="*/ 42 w 66"/>
              <a:gd name="T57" fmla="*/ 63 h 65"/>
              <a:gd name="T58" fmla="*/ 38 w 66"/>
              <a:gd name="T59" fmla="*/ 61 h 65"/>
              <a:gd name="T60" fmla="*/ 4 w 66"/>
              <a:gd name="T61" fmla="*/ 28 h 65"/>
              <a:gd name="T62" fmla="*/ 2 w 66"/>
              <a:gd name="T63" fmla="*/ 26 h 65"/>
              <a:gd name="T64" fmla="*/ 25 w 66"/>
              <a:gd name="T65" fmla="*/ 31 h 65"/>
              <a:gd name="T66" fmla="*/ 25 w 66"/>
              <a:gd name="T67" fmla="*/ 31 h 65"/>
              <a:gd name="T68" fmla="*/ 24 w 66"/>
              <a:gd name="T69" fmla="*/ 0 h 65"/>
              <a:gd name="T70" fmla="*/ 24 w 66"/>
              <a:gd name="T71" fmla="*/ 0 h 65"/>
              <a:gd name="T72" fmla="*/ 24 w 66"/>
              <a:gd name="T73" fmla="*/ 1 h 65"/>
              <a:gd name="T74" fmla="*/ 20 w 66"/>
              <a:gd name="T75" fmla="*/ 3 h 65"/>
              <a:gd name="T76" fmla="*/ 3 w 66"/>
              <a:gd name="T77" fmla="*/ 19 h 65"/>
              <a:gd name="T78" fmla="*/ 0 w 66"/>
              <a:gd name="T79" fmla="*/ 25 h 65"/>
              <a:gd name="T80" fmla="*/ 3 w 66"/>
              <a:gd name="T81" fmla="*/ 30 h 65"/>
              <a:gd name="T82" fmla="*/ 25 w 66"/>
              <a:gd name="T83" fmla="*/ 51 h 65"/>
              <a:gd name="T84" fmla="*/ 37 w 66"/>
              <a:gd name="T85" fmla="*/ 62 h 65"/>
              <a:gd name="T86" fmla="*/ 43 w 66"/>
              <a:gd name="T87" fmla="*/ 65 h 65"/>
              <a:gd name="T88" fmla="*/ 43 w 66"/>
              <a:gd name="T89" fmla="*/ 65 h 65"/>
              <a:gd name="T90" fmla="*/ 48 w 66"/>
              <a:gd name="T91" fmla="*/ 62 h 65"/>
              <a:gd name="T92" fmla="*/ 64 w 66"/>
              <a:gd name="T93" fmla="*/ 45 h 65"/>
              <a:gd name="T94" fmla="*/ 66 w 66"/>
              <a:gd name="T95" fmla="*/ 41 h 65"/>
              <a:gd name="T96" fmla="*/ 66 w 66"/>
              <a:gd name="T97" fmla="*/ 40 h 65"/>
              <a:gd name="T98" fmla="*/ 66 w 66"/>
              <a:gd name="T99" fmla="*/ 40 h 65"/>
              <a:gd name="T100" fmla="*/ 63 w 66"/>
              <a:gd name="T101" fmla="*/ 34 h 65"/>
              <a:gd name="T102" fmla="*/ 29 w 66"/>
              <a:gd name="T103" fmla="*/ 3 h 65"/>
              <a:gd name="T104" fmla="*/ 25 w 66"/>
              <a:gd name="T105" fmla="*/ 1 h 65"/>
              <a:gd name="T106" fmla="*/ 24 w 66"/>
              <a:gd name="T10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65">
                <a:moveTo>
                  <a:pt x="64" y="39"/>
                </a:moveTo>
                <a:cubicBezTo>
                  <a:pt x="35" y="34"/>
                  <a:pt x="35" y="34"/>
                  <a:pt x="35" y="34"/>
                </a:cubicBezTo>
                <a:cubicBezTo>
                  <a:pt x="34" y="34"/>
                  <a:pt x="32" y="34"/>
                  <a:pt x="31" y="33"/>
                </a:cubicBezTo>
                <a:cubicBezTo>
                  <a:pt x="30" y="32"/>
                  <a:pt x="30" y="30"/>
                  <a:pt x="29" y="28"/>
                </a:cubicBezTo>
                <a:cubicBezTo>
                  <a:pt x="26" y="3"/>
                  <a:pt x="26" y="3"/>
                  <a:pt x="26" y="3"/>
                </a:cubicBezTo>
                <a:cubicBezTo>
                  <a:pt x="26" y="3"/>
                  <a:pt x="27" y="4"/>
                  <a:pt x="28" y="4"/>
                </a:cubicBezTo>
                <a:cubicBezTo>
                  <a:pt x="61" y="35"/>
                  <a:pt x="61" y="35"/>
                  <a:pt x="61" y="35"/>
                </a:cubicBezTo>
                <a:cubicBezTo>
                  <a:pt x="61" y="35"/>
                  <a:pt x="61" y="35"/>
                  <a:pt x="61" y="35"/>
                </a:cubicBezTo>
                <a:cubicBezTo>
                  <a:pt x="63" y="36"/>
                  <a:pt x="64" y="38"/>
                  <a:pt x="64" y="39"/>
                </a:cubicBezTo>
                <a:moveTo>
                  <a:pt x="25" y="31"/>
                </a:moveTo>
                <a:cubicBezTo>
                  <a:pt x="26" y="31"/>
                  <a:pt x="26" y="31"/>
                  <a:pt x="26" y="30"/>
                </a:cubicBezTo>
                <a:cubicBezTo>
                  <a:pt x="26" y="30"/>
                  <a:pt x="26" y="29"/>
                  <a:pt x="26" y="29"/>
                </a:cubicBezTo>
                <a:cubicBezTo>
                  <a:pt x="2" y="24"/>
                  <a:pt x="2" y="24"/>
                  <a:pt x="2" y="24"/>
                </a:cubicBezTo>
                <a:cubicBezTo>
                  <a:pt x="2" y="23"/>
                  <a:pt x="3" y="22"/>
                  <a:pt x="4" y="21"/>
                </a:cubicBezTo>
                <a:cubicBezTo>
                  <a:pt x="21" y="4"/>
                  <a:pt x="21" y="4"/>
                  <a:pt x="21" y="4"/>
                </a:cubicBezTo>
                <a:cubicBezTo>
                  <a:pt x="22" y="3"/>
                  <a:pt x="23" y="3"/>
                  <a:pt x="24" y="2"/>
                </a:cubicBezTo>
                <a:cubicBezTo>
                  <a:pt x="28" y="28"/>
                  <a:pt x="28" y="28"/>
                  <a:pt x="28" y="28"/>
                </a:cubicBezTo>
                <a:cubicBezTo>
                  <a:pt x="28" y="30"/>
                  <a:pt x="28" y="33"/>
                  <a:pt x="30" y="34"/>
                </a:cubicBezTo>
                <a:cubicBezTo>
                  <a:pt x="30" y="34"/>
                  <a:pt x="30" y="34"/>
                  <a:pt x="30" y="34"/>
                </a:cubicBezTo>
                <a:cubicBezTo>
                  <a:pt x="32" y="35"/>
                  <a:pt x="33" y="36"/>
                  <a:pt x="35" y="36"/>
                </a:cubicBezTo>
                <a:cubicBezTo>
                  <a:pt x="64" y="41"/>
                  <a:pt x="64" y="41"/>
                  <a:pt x="64" y="41"/>
                </a:cubicBezTo>
                <a:cubicBezTo>
                  <a:pt x="64" y="42"/>
                  <a:pt x="63" y="43"/>
                  <a:pt x="62" y="44"/>
                </a:cubicBezTo>
                <a:cubicBezTo>
                  <a:pt x="47" y="60"/>
                  <a:pt x="47" y="60"/>
                  <a:pt x="47" y="60"/>
                </a:cubicBezTo>
                <a:cubicBezTo>
                  <a:pt x="46" y="62"/>
                  <a:pt x="45" y="63"/>
                  <a:pt x="44" y="63"/>
                </a:cubicBezTo>
                <a:cubicBezTo>
                  <a:pt x="38" y="40"/>
                  <a:pt x="38" y="40"/>
                  <a:pt x="38" y="40"/>
                </a:cubicBezTo>
                <a:cubicBezTo>
                  <a:pt x="38" y="39"/>
                  <a:pt x="37" y="39"/>
                  <a:pt x="37" y="39"/>
                </a:cubicBezTo>
                <a:cubicBezTo>
                  <a:pt x="37" y="39"/>
                  <a:pt x="37" y="39"/>
                  <a:pt x="37" y="39"/>
                </a:cubicBezTo>
                <a:cubicBezTo>
                  <a:pt x="36" y="39"/>
                  <a:pt x="36" y="40"/>
                  <a:pt x="36" y="40"/>
                </a:cubicBezTo>
                <a:cubicBezTo>
                  <a:pt x="42" y="63"/>
                  <a:pt x="42" y="63"/>
                  <a:pt x="42" y="63"/>
                </a:cubicBezTo>
                <a:cubicBezTo>
                  <a:pt x="40" y="63"/>
                  <a:pt x="39" y="62"/>
                  <a:pt x="38" y="61"/>
                </a:cubicBezTo>
                <a:cubicBezTo>
                  <a:pt x="26" y="50"/>
                  <a:pt x="15" y="39"/>
                  <a:pt x="4" y="28"/>
                </a:cubicBezTo>
                <a:cubicBezTo>
                  <a:pt x="3" y="28"/>
                  <a:pt x="3" y="27"/>
                  <a:pt x="2" y="26"/>
                </a:cubicBezTo>
                <a:cubicBezTo>
                  <a:pt x="25" y="31"/>
                  <a:pt x="25" y="31"/>
                  <a:pt x="25" y="31"/>
                </a:cubicBezTo>
                <a:cubicBezTo>
                  <a:pt x="25" y="31"/>
                  <a:pt x="25" y="31"/>
                  <a:pt x="25" y="31"/>
                </a:cubicBezTo>
                <a:moveTo>
                  <a:pt x="24" y="0"/>
                </a:moveTo>
                <a:cubicBezTo>
                  <a:pt x="24" y="0"/>
                  <a:pt x="24" y="0"/>
                  <a:pt x="24" y="0"/>
                </a:cubicBezTo>
                <a:cubicBezTo>
                  <a:pt x="24" y="1"/>
                  <a:pt x="24" y="1"/>
                  <a:pt x="24" y="1"/>
                </a:cubicBezTo>
                <a:cubicBezTo>
                  <a:pt x="22" y="1"/>
                  <a:pt x="21" y="2"/>
                  <a:pt x="20" y="3"/>
                </a:cubicBezTo>
                <a:cubicBezTo>
                  <a:pt x="3" y="19"/>
                  <a:pt x="3" y="19"/>
                  <a:pt x="3" y="19"/>
                </a:cubicBezTo>
                <a:cubicBezTo>
                  <a:pt x="1" y="21"/>
                  <a:pt x="0" y="23"/>
                  <a:pt x="0" y="25"/>
                </a:cubicBezTo>
                <a:cubicBezTo>
                  <a:pt x="0" y="27"/>
                  <a:pt x="1" y="28"/>
                  <a:pt x="3" y="30"/>
                </a:cubicBezTo>
                <a:cubicBezTo>
                  <a:pt x="10" y="37"/>
                  <a:pt x="17" y="44"/>
                  <a:pt x="25" y="51"/>
                </a:cubicBezTo>
                <a:cubicBezTo>
                  <a:pt x="29" y="55"/>
                  <a:pt x="33" y="58"/>
                  <a:pt x="37" y="62"/>
                </a:cubicBezTo>
                <a:cubicBezTo>
                  <a:pt x="38" y="64"/>
                  <a:pt x="40" y="65"/>
                  <a:pt x="43" y="65"/>
                </a:cubicBezTo>
                <a:cubicBezTo>
                  <a:pt x="43" y="65"/>
                  <a:pt x="43" y="65"/>
                  <a:pt x="43" y="65"/>
                </a:cubicBezTo>
                <a:cubicBezTo>
                  <a:pt x="46" y="65"/>
                  <a:pt x="47" y="63"/>
                  <a:pt x="48" y="62"/>
                </a:cubicBezTo>
                <a:cubicBezTo>
                  <a:pt x="64" y="45"/>
                  <a:pt x="64" y="45"/>
                  <a:pt x="64" y="45"/>
                </a:cubicBezTo>
                <a:cubicBezTo>
                  <a:pt x="65" y="44"/>
                  <a:pt x="66" y="42"/>
                  <a:pt x="66" y="41"/>
                </a:cubicBezTo>
                <a:cubicBezTo>
                  <a:pt x="66" y="40"/>
                  <a:pt x="66" y="40"/>
                  <a:pt x="66" y="40"/>
                </a:cubicBezTo>
                <a:cubicBezTo>
                  <a:pt x="66" y="40"/>
                  <a:pt x="66" y="40"/>
                  <a:pt x="66" y="40"/>
                </a:cubicBezTo>
                <a:cubicBezTo>
                  <a:pt x="66" y="37"/>
                  <a:pt x="64" y="35"/>
                  <a:pt x="63" y="34"/>
                </a:cubicBezTo>
                <a:cubicBezTo>
                  <a:pt x="29" y="3"/>
                  <a:pt x="29" y="3"/>
                  <a:pt x="29" y="3"/>
                </a:cubicBezTo>
                <a:cubicBezTo>
                  <a:pt x="28" y="2"/>
                  <a:pt x="27" y="1"/>
                  <a:pt x="25" y="1"/>
                </a:cubicBezTo>
                <a:cubicBezTo>
                  <a:pt x="25" y="0"/>
                  <a:pt x="25" y="0"/>
                  <a:pt x="24"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 name="Freeform 79">
            <a:extLst>
              <a:ext uri="{FF2B5EF4-FFF2-40B4-BE49-F238E27FC236}">
                <a16:creationId xmlns:a16="http://schemas.microsoft.com/office/drawing/2014/main" id="{A58AE90E-9B28-D444-9229-6E5834CD41F6}"/>
              </a:ext>
            </a:extLst>
          </p:cNvPr>
          <p:cNvSpPr>
            <a:spLocks noEditPoints="1"/>
          </p:cNvSpPr>
          <p:nvPr/>
        </p:nvSpPr>
        <p:spPr bwMode="auto">
          <a:xfrm>
            <a:off x="696360" y="4645701"/>
            <a:ext cx="403225" cy="411163"/>
          </a:xfrm>
          <a:custGeom>
            <a:avLst/>
            <a:gdLst>
              <a:gd name="T0" fmla="*/ 41 w 108"/>
              <a:gd name="T1" fmla="*/ 110 h 110"/>
              <a:gd name="T2" fmla="*/ 46 w 108"/>
              <a:gd name="T3" fmla="*/ 96 h 110"/>
              <a:gd name="T4" fmla="*/ 13 w 108"/>
              <a:gd name="T5" fmla="*/ 64 h 110"/>
              <a:gd name="T6" fmla="*/ 1 w 108"/>
              <a:gd name="T7" fmla="*/ 72 h 110"/>
              <a:gd name="T8" fmla="*/ 14 w 108"/>
              <a:gd name="T9" fmla="*/ 64 h 110"/>
              <a:gd name="T10" fmla="*/ 93 w 108"/>
              <a:gd name="T11" fmla="*/ 43 h 110"/>
              <a:gd name="T12" fmla="*/ 107 w 108"/>
              <a:gd name="T13" fmla="*/ 40 h 110"/>
              <a:gd name="T14" fmla="*/ 77 w 108"/>
              <a:gd name="T15" fmla="*/ 90 h 110"/>
              <a:gd name="T16" fmla="*/ 94 w 108"/>
              <a:gd name="T17" fmla="*/ 93 h 110"/>
              <a:gd name="T18" fmla="*/ 104 w 108"/>
              <a:gd name="T19" fmla="*/ 93 h 110"/>
              <a:gd name="T20" fmla="*/ 86 w 108"/>
              <a:gd name="T21" fmla="*/ 98 h 110"/>
              <a:gd name="T22" fmla="*/ 85 w 108"/>
              <a:gd name="T23" fmla="*/ 88 h 110"/>
              <a:gd name="T24" fmla="*/ 47 w 108"/>
              <a:gd name="T25" fmla="*/ 62 h 110"/>
              <a:gd name="T26" fmla="*/ 46 w 108"/>
              <a:gd name="T27" fmla="*/ 59 h 110"/>
              <a:gd name="T28" fmla="*/ 50 w 108"/>
              <a:gd name="T29" fmla="*/ 63 h 110"/>
              <a:gd name="T30" fmla="*/ 61 w 108"/>
              <a:gd name="T31" fmla="*/ 59 h 110"/>
              <a:gd name="T32" fmla="*/ 58 w 108"/>
              <a:gd name="T33" fmla="*/ 56 h 110"/>
              <a:gd name="T34" fmla="*/ 55 w 108"/>
              <a:gd name="T35" fmla="*/ 51 h 110"/>
              <a:gd name="T36" fmla="*/ 59 w 108"/>
              <a:gd name="T37" fmla="*/ 55 h 110"/>
              <a:gd name="T38" fmla="*/ 63 w 108"/>
              <a:gd name="T39" fmla="*/ 41 h 110"/>
              <a:gd name="T40" fmla="*/ 66 w 108"/>
              <a:gd name="T41" fmla="*/ 43 h 110"/>
              <a:gd name="T42" fmla="*/ 55 w 108"/>
              <a:gd name="T43" fmla="*/ 86 h 110"/>
              <a:gd name="T44" fmla="*/ 41 w 108"/>
              <a:gd name="T45" fmla="*/ 26 h 110"/>
              <a:gd name="T46" fmla="*/ 87 w 108"/>
              <a:gd name="T47" fmla="*/ 58 h 110"/>
              <a:gd name="T48" fmla="*/ 91 w 108"/>
              <a:gd name="T49" fmla="*/ 72 h 110"/>
              <a:gd name="T50" fmla="*/ 68 w 108"/>
              <a:gd name="T51" fmla="*/ 55 h 110"/>
              <a:gd name="T52" fmla="*/ 63 w 108"/>
              <a:gd name="T53" fmla="*/ 38 h 110"/>
              <a:gd name="T54" fmla="*/ 62 w 108"/>
              <a:gd name="T55" fmla="*/ 56 h 110"/>
              <a:gd name="T56" fmla="*/ 53 w 108"/>
              <a:gd name="T57" fmla="*/ 48 h 110"/>
              <a:gd name="T58" fmla="*/ 55 w 108"/>
              <a:gd name="T59" fmla="*/ 62 h 110"/>
              <a:gd name="T60" fmla="*/ 42 w 108"/>
              <a:gd name="T61" fmla="*/ 58 h 110"/>
              <a:gd name="T62" fmla="*/ 55 w 108"/>
              <a:gd name="T63" fmla="*/ 66 h 110"/>
              <a:gd name="T64" fmla="*/ 73 w 108"/>
              <a:gd name="T65" fmla="*/ 89 h 110"/>
              <a:gd name="T66" fmla="*/ 69 w 108"/>
              <a:gd name="T67" fmla="*/ 89 h 110"/>
              <a:gd name="T68" fmla="*/ 56 w 108"/>
              <a:gd name="T69" fmla="*/ 86 h 110"/>
              <a:gd name="T70" fmla="*/ 24 w 108"/>
              <a:gd name="T71" fmla="*/ 68 h 110"/>
              <a:gd name="T72" fmla="*/ 59 w 108"/>
              <a:gd name="T73" fmla="*/ 89 h 110"/>
              <a:gd name="T74" fmla="*/ 72 w 108"/>
              <a:gd name="T75" fmla="*/ 93 h 110"/>
              <a:gd name="T76" fmla="*/ 79 w 108"/>
              <a:gd name="T77" fmla="*/ 97 h 110"/>
              <a:gd name="T78" fmla="*/ 98 w 108"/>
              <a:gd name="T79" fmla="*/ 104 h 110"/>
              <a:gd name="T80" fmla="*/ 104 w 108"/>
              <a:gd name="T81" fmla="*/ 85 h 110"/>
              <a:gd name="T82" fmla="*/ 93 w 108"/>
              <a:gd name="T83" fmla="*/ 74 h 110"/>
              <a:gd name="T84" fmla="*/ 91 w 108"/>
              <a:gd name="T85" fmla="*/ 63 h 110"/>
              <a:gd name="T86" fmla="*/ 55 w 108"/>
              <a:gd name="T87" fmla="*/ 19 h 110"/>
              <a:gd name="T88" fmla="*/ 24 w 108"/>
              <a:gd name="T89" fmla="*/ 26 h 110"/>
              <a:gd name="T90" fmla="*/ 26 w 108"/>
              <a:gd name="T91" fmla="*/ 24 h 110"/>
              <a:gd name="T92" fmla="*/ 66 w 108"/>
              <a:gd name="T93" fmla="*/ 1 h 110"/>
              <a:gd name="T94" fmla="*/ 66 w 108"/>
              <a:gd name="T95" fmla="*/ 16 h 110"/>
              <a:gd name="T96" fmla="*/ 68 w 108"/>
              <a:gd name="T9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 h="110">
                <a:moveTo>
                  <a:pt x="45" y="94"/>
                </a:moveTo>
                <a:cubicBezTo>
                  <a:pt x="44" y="94"/>
                  <a:pt x="43" y="94"/>
                  <a:pt x="43" y="95"/>
                </a:cubicBezTo>
                <a:cubicBezTo>
                  <a:pt x="40" y="108"/>
                  <a:pt x="40" y="108"/>
                  <a:pt x="40" y="108"/>
                </a:cubicBezTo>
                <a:cubicBezTo>
                  <a:pt x="40" y="109"/>
                  <a:pt x="40" y="110"/>
                  <a:pt x="41" y="110"/>
                </a:cubicBezTo>
                <a:cubicBezTo>
                  <a:pt x="41" y="110"/>
                  <a:pt x="41" y="110"/>
                  <a:pt x="42" y="110"/>
                </a:cubicBezTo>
                <a:cubicBezTo>
                  <a:pt x="42" y="110"/>
                  <a:pt x="42" y="110"/>
                  <a:pt x="43" y="109"/>
                </a:cubicBezTo>
                <a:cubicBezTo>
                  <a:pt x="43" y="109"/>
                  <a:pt x="43" y="109"/>
                  <a:pt x="43" y="109"/>
                </a:cubicBezTo>
                <a:cubicBezTo>
                  <a:pt x="46" y="96"/>
                  <a:pt x="46" y="96"/>
                  <a:pt x="46" y="96"/>
                </a:cubicBezTo>
                <a:cubicBezTo>
                  <a:pt x="46" y="95"/>
                  <a:pt x="46" y="94"/>
                  <a:pt x="45" y="94"/>
                </a:cubicBezTo>
                <a:cubicBezTo>
                  <a:pt x="45" y="94"/>
                  <a:pt x="45" y="94"/>
                  <a:pt x="45" y="94"/>
                </a:cubicBezTo>
                <a:moveTo>
                  <a:pt x="14" y="64"/>
                </a:moveTo>
                <a:cubicBezTo>
                  <a:pt x="14" y="64"/>
                  <a:pt x="13" y="64"/>
                  <a:pt x="13" y="64"/>
                </a:cubicBezTo>
                <a:cubicBezTo>
                  <a:pt x="10" y="67"/>
                  <a:pt x="6" y="68"/>
                  <a:pt x="1" y="69"/>
                </a:cubicBezTo>
                <a:cubicBezTo>
                  <a:pt x="0" y="69"/>
                  <a:pt x="0" y="69"/>
                  <a:pt x="0" y="70"/>
                </a:cubicBezTo>
                <a:cubicBezTo>
                  <a:pt x="0" y="71"/>
                  <a:pt x="0" y="72"/>
                  <a:pt x="1" y="72"/>
                </a:cubicBezTo>
                <a:cubicBezTo>
                  <a:pt x="1" y="72"/>
                  <a:pt x="1" y="72"/>
                  <a:pt x="1" y="72"/>
                </a:cubicBezTo>
                <a:cubicBezTo>
                  <a:pt x="6" y="72"/>
                  <a:pt x="11" y="70"/>
                  <a:pt x="15" y="67"/>
                </a:cubicBezTo>
                <a:cubicBezTo>
                  <a:pt x="15" y="67"/>
                  <a:pt x="15" y="67"/>
                  <a:pt x="15" y="67"/>
                </a:cubicBezTo>
                <a:cubicBezTo>
                  <a:pt x="16" y="66"/>
                  <a:pt x="16" y="65"/>
                  <a:pt x="15" y="65"/>
                </a:cubicBezTo>
                <a:cubicBezTo>
                  <a:pt x="15" y="64"/>
                  <a:pt x="15" y="64"/>
                  <a:pt x="14" y="64"/>
                </a:cubicBezTo>
                <a:moveTo>
                  <a:pt x="106" y="37"/>
                </a:moveTo>
                <a:cubicBezTo>
                  <a:pt x="106" y="37"/>
                  <a:pt x="105" y="37"/>
                  <a:pt x="105" y="38"/>
                </a:cubicBezTo>
                <a:cubicBezTo>
                  <a:pt x="94" y="41"/>
                  <a:pt x="94" y="41"/>
                  <a:pt x="94" y="41"/>
                </a:cubicBezTo>
                <a:cubicBezTo>
                  <a:pt x="93" y="41"/>
                  <a:pt x="93" y="42"/>
                  <a:pt x="93" y="43"/>
                </a:cubicBezTo>
                <a:cubicBezTo>
                  <a:pt x="93" y="43"/>
                  <a:pt x="94" y="44"/>
                  <a:pt x="95" y="44"/>
                </a:cubicBezTo>
                <a:cubicBezTo>
                  <a:pt x="95" y="44"/>
                  <a:pt x="95" y="44"/>
                  <a:pt x="95" y="44"/>
                </a:cubicBezTo>
                <a:cubicBezTo>
                  <a:pt x="106" y="41"/>
                  <a:pt x="106" y="41"/>
                  <a:pt x="106" y="41"/>
                </a:cubicBezTo>
                <a:cubicBezTo>
                  <a:pt x="107" y="40"/>
                  <a:pt x="107" y="40"/>
                  <a:pt x="107" y="40"/>
                </a:cubicBezTo>
                <a:cubicBezTo>
                  <a:pt x="107" y="40"/>
                  <a:pt x="107" y="39"/>
                  <a:pt x="107" y="39"/>
                </a:cubicBezTo>
                <a:cubicBezTo>
                  <a:pt x="107" y="38"/>
                  <a:pt x="106" y="37"/>
                  <a:pt x="106" y="37"/>
                </a:cubicBezTo>
                <a:moveTo>
                  <a:pt x="79" y="93"/>
                </a:moveTo>
                <a:cubicBezTo>
                  <a:pt x="79" y="92"/>
                  <a:pt x="78" y="91"/>
                  <a:pt x="77" y="90"/>
                </a:cubicBezTo>
                <a:cubicBezTo>
                  <a:pt x="91" y="76"/>
                  <a:pt x="91" y="76"/>
                  <a:pt x="91" y="76"/>
                </a:cubicBezTo>
                <a:cubicBezTo>
                  <a:pt x="100" y="85"/>
                  <a:pt x="100" y="85"/>
                  <a:pt x="100" y="85"/>
                </a:cubicBezTo>
                <a:cubicBezTo>
                  <a:pt x="94" y="91"/>
                  <a:pt x="94" y="91"/>
                  <a:pt x="94" y="91"/>
                </a:cubicBezTo>
                <a:cubicBezTo>
                  <a:pt x="93" y="92"/>
                  <a:pt x="93" y="93"/>
                  <a:pt x="94" y="93"/>
                </a:cubicBezTo>
                <a:cubicBezTo>
                  <a:pt x="94" y="94"/>
                  <a:pt x="94" y="94"/>
                  <a:pt x="95" y="94"/>
                </a:cubicBezTo>
                <a:cubicBezTo>
                  <a:pt x="95" y="94"/>
                  <a:pt x="95" y="94"/>
                  <a:pt x="96" y="93"/>
                </a:cubicBezTo>
                <a:cubicBezTo>
                  <a:pt x="102" y="88"/>
                  <a:pt x="102" y="88"/>
                  <a:pt x="102" y="88"/>
                </a:cubicBezTo>
                <a:cubicBezTo>
                  <a:pt x="103" y="89"/>
                  <a:pt x="104" y="91"/>
                  <a:pt x="104" y="93"/>
                </a:cubicBezTo>
                <a:cubicBezTo>
                  <a:pt x="105" y="94"/>
                  <a:pt x="104" y="96"/>
                  <a:pt x="103" y="98"/>
                </a:cubicBezTo>
                <a:cubicBezTo>
                  <a:pt x="102" y="100"/>
                  <a:pt x="100" y="101"/>
                  <a:pt x="98" y="101"/>
                </a:cubicBezTo>
                <a:cubicBezTo>
                  <a:pt x="97" y="101"/>
                  <a:pt x="96" y="101"/>
                  <a:pt x="95" y="101"/>
                </a:cubicBezTo>
                <a:cubicBezTo>
                  <a:pt x="92" y="101"/>
                  <a:pt x="89" y="100"/>
                  <a:pt x="86" y="98"/>
                </a:cubicBezTo>
                <a:cubicBezTo>
                  <a:pt x="84" y="97"/>
                  <a:pt x="83" y="96"/>
                  <a:pt x="82" y="95"/>
                </a:cubicBezTo>
                <a:cubicBezTo>
                  <a:pt x="86" y="91"/>
                  <a:pt x="86" y="91"/>
                  <a:pt x="86" y="91"/>
                </a:cubicBezTo>
                <a:cubicBezTo>
                  <a:pt x="87" y="90"/>
                  <a:pt x="87" y="89"/>
                  <a:pt x="86" y="88"/>
                </a:cubicBezTo>
                <a:cubicBezTo>
                  <a:pt x="86" y="88"/>
                  <a:pt x="85" y="88"/>
                  <a:pt x="85" y="88"/>
                </a:cubicBezTo>
                <a:cubicBezTo>
                  <a:pt x="85" y="88"/>
                  <a:pt x="84" y="88"/>
                  <a:pt x="84" y="88"/>
                </a:cubicBezTo>
                <a:cubicBezTo>
                  <a:pt x="79" y="93"/>
                  <a:pt x="79" y="93"/>
                  <a:pt x="79" y="93"/>
                </a:cubicBezTo>
                <a:moveTo>
                  <a:pt x="50" y="63"/>
                </a:moveTo>
                <a:cubicBezTo>
                  <a:pt x="49" y="63"/>
                  <a:pt x="48" y="63"/>
                  <a:pt x="47" y="62"/>
                </a:cubicBezTo>
                <a:cubicBezTo>
                  <a:pt x="46" y="62"/>
                  <a:pt x="45" y="61"/>
                  <a:pt x="45" y="60"/>
                </a:cubicBezTo>
                <a:cubicBezTo>
                  <a:pt x="45" y="60"/>
                  <a:pt x="45" y="60"/>
                  <a:pt x="45" y="60"/>
                </a:cubicBezTo>
                <a:cubicBezTo>
                  <a:pt x="45" y="59"/>
                  <a:pt x="45" y="59"/>
                  <a:pt x="45" y="59"/>
                </a:cubicBezTo>
                <a:cubicBezTo>
                  <a:pt x="45" y="59"/>
                  <a:pt x="46" y="59"/>
                  <a:pt x="46" y="59"/>
                </a:cubicBezTo>
                <a:cubicBezTo>
                  <a:pt x="46" y="59"/>
                  <a:pt x="47" y="59"/>
                  <a:pt x="47" y="59"/>
                </a:cubicBezTo>
                <a:cubicBezTo>
                  <a:pt x="48" y="59"/>
                  <a:pt x="49" y="60"/>
                  <a:pt x="50" y="61"/>
                </a:cubicBezTo>
                <a:cubicBezTo>
                  <a:pt x="52" y="63"/>
                  <a:pt x="52" y="63"/>
                  <a:pt x="52" y="63"/>
                </a:cubicBezTo>
                <a:cubicBezTo>
                  <a:pt x="51" y="63"/>
                  <a:pt x="51" y="63"/>
                  <a:pt x="50" y="63"/>
                </a:cubicBezTo>
                <a:moveTo>
                  <a:pt x="78" y="84"/>
                </a:moveTo>
                <a:cubicBezTo>
                  <a:pt x="74" y="79"/>
                  <a:pt x="69" y="75"/>
                  <a:pt x="65" y="71"/>
                </a:cubicBezTo>
                <a:cubicBezTo>
                  <a:pt x="58" y="64"/>
                  <a:pt x="58" y="64"/>
                  <a:pt x="58" y="64"/>
                </a:cubicBezTo>
                <a:cubicBezTo>
                  <a:pt x="59" y="63"/>
                  <a:pt x="60" y="61"/>
                  <a:pt x="61" y="59"/>
                </a:cubicBezTo>
                <a:cubicBezTo>
                  <a:pt x="63" y="59"/>
                  <a:pt x="64" y="58"/>
                  <a:pt x="66" y="57"/>
                </a:cubicBezTo>
                <a:cubicBezTo>
                  <a:pt x="71" y="65"/>
                  <a:pt x="77" y="72"/>
                  <a:pt x="84" y="78"/>
                </a:cubicBezTo>
                <a:cubicBezTo>
                  <a:pt x="78" y="84"/>
                  <a:pt x="78" y="84"/>
                  <a:pt x="78" y="84"/>
                </a:cubicBezTo>
                <a:moveTo>
                  <a:pt x="58" y="56"/>
                </a:moveTo>
                <a:cubicBezTo>
                  <a:pt x="58" y="56"/>
                  <a:pt x="58" y="56"/>
                  <a:pt x="58" y="56"/>
                </a:cubicBezTo>
                <a:cubicBezTo>
                  <a:pt x="56" y="56"/>
                  <a:pt x="55" y="55"/>
                  <a:pt x="54" y="54"/>
                </a:cubicBezTo>
                <a:cubicBezTo>
                  <a:pt x="54" y="54"/>
                  <a:pt x="54" y="53"/>
                  <a:pt x="54" y="52"/>
                </a:cubicBezTo>
                <a:cubicBezTo>
                  <a:pt x="55" y="51"/>
                  <a:pt x="55" y="51"/>
                  <a:pt x="55" y="51"/>
                </a:cubicBezTo>
                <a:cubicBezTo>
                  <a:pt x="55" y="51"/>
                  <a:pt x="55" y="51"/>
                  <a:pt x="55" y="51"/>
                </a:cubicBezTo>
                <a:cubicBezTo>
                  <a:pt x="55" y="51"/>
                  <a:pt x="55" y="51"/>
                  <a:pt x="56" y="51"/>
                </a:cubicBezTo>
                <a:cubicBezTo>
                  <a:pt x="56" y="51"/>
                  <a:pt x="57" y="51"/>
                  <a:pt x="57" y="52"/>
                </a:cubicBezTo>
                <a:cubicBezTo>
                  <a:pt x="58" y="53"/>
                  <a:pt x="59" y="54"/>
                  <a:pt x="59" y="55"/>
                </a:cubicBezTo>
                <a:cubicBezTo>
                  <a:pt x="59" y="56"/>
                  <a:pt x="58" y="56"/>
                  <a:pt x="58" y="56"/>
                </a:cubicBezTo>
                <a:moveTo>
                  <a:pt x="67" y="52"/>
                </a:moveTo>
                <a:cubicBezTo>
                  <a:pt x="65" y="50"/>
                  <a:pt x="64" y="48"/>
                  <a:pt x="63" y="46"/>
                </a:cubicBezTo>
                <a:cubicBezTo>
                  <a:pt x="62" y="44"/>
                  <a:pt x="62" y="42"/>
                  <a:pt x="63" y="41"/>
                </a:cubicBezTo>
                <a:cubicBezTo>
                  <a:pt x="63" y="41"/>
                  <a:pt x="63" y="41"/>
                  <a:pt x="63" y="41"/>
                </a:cubicBezTo>
                <a:cubicBezTo>
                  <a:pt x="63" y="41"/>
                  <a:pt x="63" y="41"/>
                  <a:pt x="63" y="41"/>
                </a:cubicBezTo>
                <a:cubicBezTo>
                  <a:pt x="63" y="41"/>
                  <a:pt x="63" y="41"/>
                  <a:pt x="64" y="41"/>
                </a:cubicBezTo>
                <a:cubicBezTo>
                  <a:pt x="65" y="41"/>
                  <a:pt x="66" y="42"/>
                  <a:pt x="66" y="43"/>
                </a:cubicBezTo>
                <a:cubicBezTo>
                  <a:pt x="68" y="46"/>
                  <a:pt x="68" y="49"/>
                  <a:pt x="67" y="52"/>
                </a:cubicBezTo>
                <a:cubicBezTo>
                  <a:pt x="67" y="52"/>
                  <a:pt x="67" y="52"/>
                  <a:pt x="67" y="52"/>
                </a:cubicBezTo>
                <a:moveTo>
                  <a:pt x="56" y="86"/>
                </a:moveTo>
                <a:cubicBezTo>
                  <a:pt x="56" y="86"/>
                  <a:pt x="55" y="86"/>
                  <a:pt x="55" y="86"/>
                </a:cubicBezTo>
                <a:cubicBezTo>
                  <a:pt x="43" y="86"/>
                  <a:pt x="31" y="78"/>
                  <a:pt x="27" y="67"/>
                </a:cubicBezTo>
                <a:cubicBezTo>
                  <a:pt x="24" y="62"/>
                  <a:pt x="25" y="55"/>
                  <a:pt x="25" y="50"/>
                </a:cubicBezTo>
                <a:cubicBezTo>
                  <a:pt x="26" y="43"/>
                  <a:pt x="29" y="36"/>
                  <a:pt x="34" y="31"/>
                </a:cubicBezTo>
                <a:cubicBezTo>
                  <a:pt x="36" y="29"/>
                  <a:pt x="38" y="27"/>
                  <a:pt x="41" y="26"/>
                </a:cubicBezTo>
                <a:cubicBezTo>
                  <a:pt x="45" y="24"/>
                  <a:pt x="50" y="23"/>
                  <a:pt x="55" y="23"/>
                </a:cubicBezTo>
                <a:cubicBezTo>
                  <a:pt x="60" y="23"/>
                  <a:pt x="65" y="24"/>
                  <a:pt x="69" y="26"/>
                </a:cubicBezTo>
                <a:cubicBezTo>
                  <a:pt x="79" y="32"/>
                  <a:pt x="86" y="43"/>
                  <a:pt x="87" y="55"/>
                </a:cubicBezTo>
                <a:cubicBezTo>
                  <a:pt x="87" y="56"/>
                  <a:pt x="87" y="57"/>
                  <a:pt x="87" y="58"/>
                </a:cubicBezTo>
                <a:cubicBezTo>
                  <a:pt x="87" y="60"/>
                  <a:pt x="87" y="62"/>
                  <a:pt x="88" y="64"/>
                </a:cubicBezTo>
                <a:cubicBezTo>
                  <a:pt x="88" y="66"/>
                  <a:pt x="89" y="69"/>
                  <a:pt x="91" y="71"/>
                </a:cubicBezTo>
                <a:cubicBezTo>
                  <a:pt x="91" y="72"/>
                  <a:pt x="91" y="72"/>
                  <a:pt x="91" y="72"/>
                </a:cubicBezTo>
                <a:cubicBezTo>
                  <a:pt x="91" y="72"/>
                  <a:pt x="91" y="72"/>
                  <a:pt x="91" y="72"/>
                </a:cubicBezTo>
                <a:cubicBezTo>
                  <a:pt x="90" y="72"/>
                  <a:pt x="90" y="72"/>
                  <a:pt x="90" y="72"/>
                </a:cubicBezTo>
                <a:cubicBezTo>
                  <a:pt x="89" y="72"/>
                  <a:pt x="89" y="73"/>
                  <a:pt x="89" y="73"/>
                </a:cubicBezTo>
                <a:cubicBezTo>
                  <a:pt x="86" y="76"/>
                  <a:pt x="86" y="76"/>
                  <a:pt x="86" y="76"/>
                </a:cubicBezTo>
                <a:cubicBezTo>
                  <a:pt x="79" y="70"/>
                  <a:pt x="73" y="63"/>
                  <a:pt x="68" y="55"/>
                </a:cubicBezTo>
                <a:cubicBezTo>
                  <a:pt x="69" y="55"/>
                  <a:pt x="69" y="54"/>
                  <a:pt x="69" y="54"/>
                </a:cubicBezTo>
                <a:cubicBezTo>
                  <a:pt x="72" y="50"/>
                  <a:pt x="72" y="45"/>
                  <a:pt x="69" y="41"/>
                </a:cubicBezTo>
                <a:cubicBezTo>
                  <a:pt x="68" y="39"/>
                  <a:pt x="66" y="38"/>
                  <a:pt x="64" y="38"/>
                </a:cubicBezTo>
                <a:cubicBezTo>
                  <a:pt x="64" y="38"/>
                  <a:pt x="64" y="38"/>
                  <a:pt x="63" y="38"/>
                </a:cubicBezTo>
                <a:cubicBezTo>
                  <a:pt x="62" y="38"/>
                  <a:pt x="61" y="38"/>
                  <a:pt x="60" y="39"/>
                </a:cubicBezTo>
                <a:cubicBezTo>
                  <a:pt x="59" y="41"/>
                  <a:pt x="59" y="43"/>
                  <a:pt x="60" y="47"/>
                </a:cubicBezTo>
                <a:cubicBezTo>
                  <a:pt x="61" y="50"/>
                  <a:pt x="63" y="52"/>
                  <a:pt x="64" y="55"/>
                </a:cubicBezTo>
                <a:cubicBezTo>
                  <a:pt x="64" y="55"/>
                  <a:pt x="63" y="56"/>
                  <a:pt x="62" y="56"/>
                </a:cubicBezTo>
                <a:cubicBezTo>
                  <a:pt x="62" y="55"/>
                  <a:pt x="62" y="55"/>
                  <a:pt x="62" y="55"/>
                </a:cubicBezTo>
                <a:cubicBezTo>
                  <a:pt x="62" y="53"/>
                  <a:pt x="61" y="51"/>
                  <a:pt x="60" y="50"/>
                </a:cubicBezTo>
                <a:cubicBezTo>
                  <a:pt x="59" y="48"/>
                  <a:pt x="57" y="48"/>
                  <a:pt x="56" y="48"/>
                </a:cubicBezTo>
                <a:cubicBezTo>
                  <a:pt x="55" y="48"/>
                  <a:pt x="54" y="48"/>
                  <a:pt x="53" y="48"/>
                </a:cubicBezTo>
                <a:cubicBezTo>
                  <a:pt x="52" y="49"/>
                  <a:pt x="52" y="50"/>
                  <a:pt x="51" y="51"/>
                </a:cubicBezTo>
                <a:cubicBezTo>
                  <a:pt x="51" y="53"/>
                  <a:pt x="51" y="54"/>
                  <a:pt x="52" y="56"/>
                </a:cubicBezTo>
                <a:cubicBezTo>
                  <a:pt x="53" y="58"/>
                  <a:pt x="55" y="59"/>
                  <a:pt x="57" y="59"/>
                </a:cubicBezTo>
                <a:cubicBezTo>
                  <a:pt x="57" y="60"/>
                  <a:pt x="56" y="61"/>
                  <a:pt x="55" y="62"/>
                </a:cubicBezTo>
                <a:cubicBezTo>
                  <a:pt x="52" y="59"/>
                  <a:pt x="52" y="59"/>
                  <a:pt x="52" y="59"/>
                </a:cubicBezTo>
                <a:cubicBezTo>
                  <a:pt x="51" y="58"/>
                  <a:pt x="50" y="57"/>
                  <a:pt x="48" y="56"/>
                </a:cubicBezTo>
                <a:cubicBezTo>
                  <a:pt x="47" y="56"/>
                  <a:pt x="47" y="56"/>
                  <a:pt x="46" y="56"/>
                </a:cubicBezTo>
                <a:cubicBezTo>
                  <a:pt x="45" y="56"/>
                  <a:pt x="43" y="56"/>
                  <a:pt x="42" y="58"/>
                </a:cubicBezTo>
                <a:cubicBezTo>
                  <a:pt x="41" y="59"/>
                  <a:pt x="41" y="60"/>
                  <a:pt x="42" y="61"/>
                </a:cubicBezTo>
                <a:cubicBezTo>
                  <a:pt x="42" y="63"/>
                  <a:pt x="44" y="65"/>
                  <a:pt x="45" y="65"/>
                </a:cubicBezTo>
                <a:cubicBezTo>
                  <a:pt x="47" y="66"/>
                  <a:pt x="49" y="66"/>
                  <a:pt x="50" y="66"/>
                </a:cubicBezTo>
                <a:cubicBezTo>
                  <a:pt x="52" y="66"/>
                  <a:pt x="53" y="66"/>
                  <a:pt x="55" y="66"/>
                </a:cubicBezTo>
                <a:cubicBezTo>
                  <a:pt x="63" y="73"/>
                  <a:pt x="63" y="73"/>
                  <a:pt x="63" y="73"/>
                </a:cubicBezTo>
                <a:cubicBezTo>
                  <a:pt x="67" y="77"/>
                  <a:pt x="72" y="82"/>
                  <a:pt x="76" y="86"/>
                </a:cubicBezTo>
                <a:cubicBezTo>
                  <a:pt x="75" y="88"/>
                  <a:pt x="75" y="88"/>
                  <a:pt x="75" y="88"/>
                </a:cubicBezTo>
                <a:cubicBezTo>
                  <a:pt x="74" y="88"/>
                  <a:pt x="74" y="88"/>
                  <a:pt x="73" y="89"/>
                </a:cubicBezTo>
                <a:cubicBezTo>
                  <a:pt x="73" y="90"/>
                  <a:pt x="73" y="90"/>
                  <a:pt x="73" y="90"/>
                </a:cubicBezTo>
                <a:cubicBezTo>
                  <a:pt x="72" y="90"/>
                  <a:pt x="72" y="90"/>
                  <a:pt x="72" y="90"/>
                </a:cubicBezTo>
                <a:cubicBezTo>
                  <a:pt x="71" y="90"/>
                  <a:pt x="71" y="90"/>
                  <a:pt x="71" y="90"/>
                </a:cubicBezTo>
                <a:cubicBezTo>
                  <a:pt x="71" y="90"/>
                  <a:pt x="70" y="89"/>
                  <a:pt x="69" y="89"/>
                </a:cubicBezTo>
                <a:cubicBezTo>
                  <a:pt x="68" y="88"/>
                  <a:pt x="68" y="88"/>
                  <a:pt x="67" y="88"/>
                </a:cubicBezTo>
                <a:cubicBezTo>
                  <a:pt x="65" y="87"/>
                  <a:pt x="62" y="86"/>
                  <a:pt x="59" y="86"/>
                </a:cubicBezTo>
                <a:cubicBezTo>
                  <a:pt x="59" y="86"/>
                  <a:pt x="58" y="86"/>
                  <a:pt x="58" y="86"/>
                </a:cubicBezTo>
                <a:cubicBezTo>
                  <a:pt x="57" y="86"/>
                  <a:pt x="56" y="86"/>
                  <a:pt x="56" y="86"/>
                </a:cubicBezTo>
                <a:moveTo>
                  <a:pt x="55" y="19"/>
                </a:moveTo>
                <a:cubicBezTo>
                  <a:pt x="49" y="19"/>
                  <a:pt x="44" y="21"/>
                  <a:pt x="39" y="23"/>
                </a:cubicBezTo>
                <a:cubicBezTo>
                  <a:pt x="30" y="28"/>
                  <a:pt x="23" y="39"/>
                  <a:pt x="22" y="49"/>
                </a:cubicBezTo>
                <a:cubicBezTo>
                  <a:pt x="21" y="55"/>
                  <a:pt x="21" y="62"/>
                  <a:pt x="24" y="68"/>
                </a:cubicBezTo>
                <a:cubicBezTo>
                  <a:pt x="29" y="80"/>
                  <a:pt x="42" y="89"/>
                  <a:pt x="55" y="90"/>
                </a:cubicBezTo>
                <a:cubicBezTo>
                  <a:pt x="55" y="90"/>
                  <a:pt x="56" y="90"/>
                  <a:pt x="56" y="90"/>
                </a:cubicBezTo>
                <a:cubicBezTo>
                  <a:pt x="56" y="90"/>
                  <a:pt x="57" y="90"/>
                  <a:pt x="58" y="89"/>
                </a:cubicBezTo>
                <a:cubicBezTo>
                  <a:pt x="58" y="89"/>
                  <a:pt x="59" y="89"/>
                  <a:pt x="59" y="89"/>
                </a:cubicBezTo>
                <a:cubicBezTo>
                  <a:pt x="62" y="89"/>
                  <a:pt x="64" y="90"/>
                  <a:pt x="66" y="91"/>
                </a:cubicBezTo>
                <a:cubicBezTo>
                  <a:pt x="66" y="91"/>
                  <a:pt x="67" y="91"/>
                  <a:pt x="67" y="91"/>
                </a:cubicBezTo>
                <a:cubicBezTo>
                  <a:pt x="68" y="92"/>
                  <a:pt x="69" y="93"/>
                  <a:pt x="71" y="93"/>
                </a:cubicBezTo>
                <a:cubicBezTo>
                  <a:pt x="71" y="93"/>
                  <a:pt x="71" y="93"/>
                  <a:pt x="72" y="93"/>
                </a:cubicBezTo>
                <a:cubicBezTo>
                  <a:pt x="73" y="93"/>
                  <a:pt x="74" y="93"/>
                  <a:pt x="75" y="92"/>
                </a:cubicBezTo>
                <a:cubicBezTo>
                  <a:pt x="76" y="93"/>
                  <a:pt x="76" y="94"/>
                  <a:pt x="77" y="95"/>
                </a:cubicBezTo>
                <a:cubicBezTo>
                  <a:pt x="77" y="96"/>
                  <a:pt x="77" y="96"/>
                  <a:pt x="78" y="97"/>
                </a:cubicBezTo>
                <a:cubicBezTo>
                  <a:pt x="78" y="97"/>
                  <a:pt x="78" y="97"/>
                  <a:pt x="79" y="97"/>
                </a:cubicBezTo>
                <a:cubicBezTo>
                  <a:pt x="79" y="97"/>
                  <a:pt x="79" y="97"/>
                  <a:pt x="79" y="97"/>
                </a:cubicBezTo>
                <a:cubicBezTo>
                  <a:pt x="81" y="99"/>
                  <a:pt x="82" y="100"/>
                  <a:pt x="84" y="101"/>
                </a:cubicBezTo>
                <a:cubicBezTo>
                  <a:pt x="88" y="103"/>
                  <a:pt x="91" y="105"/>
                  <a:pt x="95" y="105"/>
                </a:cubicBezTo>
                <a:cubicBezTo>
                  <a:pt x="96" y="105"/>
                  <a:pt x="97" y="104"/>
                  <a:pt x="98" y="104"/>
                </a:cubicBezTo>
                <a:cubicBezTo>
                  <a:pt x="101" y="104"/>
                  <a:pt x="103" y="102"/>
                  <a:pt x="105" y="101"/>
                </a:cubicBezTo>
                <a:cubicBezTo>
                  <a:pt x="105" y="100"/>
                  <a:pt x="105" y="100"/>
                  <a:pt x="105" y="100"/>
                </a:cubicBezTo>
                <a:cubicBezTo>
                  <a:pt x="107" y="98"/>
                  <a:pt x="108" y="95"/>
                  <a:pt x="108" y="92"/>
                </a:cubicBezTo>
                <a:cubicBezTo>
                  <a:pt x="107" y="89"/>
                  <a:pt x="106" y="87"/>
                  <a:pt x="104" y="85"/>
                </a:cubicBezTo>
                <a:cubicBezTo>
                  <a:pt x="104" y="85"/>
                  <a:pt x="104" y="85"/>
                  <a:pt x="104" y="84"/>
                </a:cubicBezTo>
                <a:cubicBezTo>
                  <a:pt x="103" y="84"/>
                  <a:pt x="103" y="84"/>
                  <a:pt x="102" y="84"/>
                </a:cubicBezTo>
                <a:cubicBezTo>
                  <a:pt x="102" y="84"/>
                  <a:pt x="102" y="84"/>
                  <a:pt x="102" y="84"/>
                </a:cubicBezTo>
                <a:cubicBezTo>
                  <a:pt x="93" y="74"/>
                  <a:pt x="93" y="74"/>
                  <a:pt x="93" y="74"/>
                </a:cubicBezTo>
                <a:cubicBezTo>
                  <a:pt x="95" y="72"/>
                  <a:pt x="95" y="72"/>
                  <a:pt x="95" y="72"/>
                </a:cubicBezTo>
                <a:cubicBezTo>
                  <a:pt x="95" y="72"/>
                  <a:pt x="95" y="71"/>
                  <a:pt x="95" y="71"/>
                </a:cubicBezTo>
                <a:cubicBezTo>
                  <a:pt x="95" y="71"/>
                  <a:pt x="95" y="70"/>
                  <a:pt x="94" y="70"/>
                </a:cubicBezTo>
                <a:cubicBezTo>
                  <a:pt x="92" y="68"/>
                  <a:pt x="91" y="65"/>
                  <a:pt x="91" y="63"/>
                </a:cubicBezTo>
                <a:cubicBezTo>
                  <a:pt x="90" y="62"/>
                  <a:pt x="90" y="60"/>
                  <a:pt x="90" y="58"/>
                </a:cubicBezTo>
                <a:cubicBezTo>
                  <a:pt x="90" y="57"/>
                  <a:pt x="90" y="56"/>
                  <a:pt x="90" y="55"/>
                </a:cubicBezTo>
                <a:cubicBezTo>
                  <a:pt x="89" y="41"/>
                  <a:pt x="81" y="29"/>
                  <a:pt x="71" y="24"/>
                </a:cubicBezTo>
                <a:cubicBezTo>
                  <a:pt x="66" y="21"/>
                  <a:pt x="60" y="19"/>
                  <a:pt x="55" y="19"/>
                </a:cubicBezTo>
                <a:moveTo>
                  <a:pt x="16" y="14"/>
                </a:moveTo>
                <a:cubicBezTo>
                  <a:pt x="16" y="14"/>
                  <a:pt x="15" y="14"/>
                  <a:pt x="15" y="14"/>
                </a:cubicBezTo>
                <a:cubicBezTo>
                  <a:pt x="14" y="15"/>
                  <a:pt x="14" y="16"/>
                  <a:pt x="15" y="16"/>
                </a:cubicBezTo>
                <a:cubicBezTo>
                  <a:pt x="24" y="26"/>
                  <a:pt x="24" y="26"/>
                  <a:pt x="24" y="26"/>
                </a:cubicBezTo>
                <a:cubicBezTo>
                  <a:pt x="24" y="27"/>
                  <a:pt x="25" y="27"/>
                  <a:pt x="25" y="27"/>
                </a:cubicBezTo>
                <a:cubicBezTo>
                  <a:pt x="25" y="27"/>
                  <a:pt x="26" y="27"/>
                  <a:pt x="26" y="26"/>
                </a:cubicBezTo>
                <a:cubicBezTo>
                  <a:pt x="26" y="26"/>
                  <a:pt x="26" y="26"/>
                  <a:pt x="26" y="26"/>
                </a:cubicBezTo>
                <a:cubicBezTo>
                  <a:pt x="27" y="26"/>
                  <a:pt x="27" y="25"/>
                  <a:pt x="26" y="24"/>
                </a:cubicBezTo>
                <a:cubicBezTo>
                  <a:pt x="17" y="14"/>
                  <a:pt x="17" y="14"/>
                  <a:pt x="17" y="14"/>
                </a:cubicBezTo>
                <a:cubicBezTo>
                  <a:pt x="17" y="14"/>
                  <a:pt x="16" y="14"/>
                  <a:pt x="16" y="14"/>
                </a:cubicBezTo>
                <a:moveTo>
                  <a:pt x="68" y="0"/>
                </a:moveTo>
                <a:cubicBezTo>
                  <a:pt x="67" y="0"/>
                  <a:pt x="66" y="1"/>
                  <a:pt x="66" y="1"/>
                </a:cubicBezTo>
                <a:cubicBezTo>
                  <a:pt x="64" y="6"/>
                  <a:pt x="63" y="10"/>
                  <a:pt x="63" y="15"/>
                </a:cubicBezTo>
                <a:cubicBezTo>
                  <a:pt x="63" y="16"/>
                  <a:pt x="64" y="16"/>
                  <a:pt x="65" y="16"/>
                </a:cubicBezTo>
                <a:cubicBezTo>
                  <a:pt x="65" y="16"/>
                  <a:pt x="65" y="16"/>
                  <a:pt x="65" y="16"/>
                </a:cubicBezTo>
                <a:cubicBezTo>
                  <a:pt x="65" y="16"/>
                  <a:pt x="66" y="16"/>
                  <a:pt x="66" y="16"/>
                </a:cubicBezTo>
                <a:cubicBezTo>
                  <a:pt x="66" y="16"/>
                  <a:pt x="66" y="15"/>
                  <a:pt x="66" y="15"/>
                </a:cubicBezTo>
                <a:cubicBezTo>
                  <a:pt x="66" y="11"/>
                  <a:pt x="67" y="6"/>
                  <a:pt x="69" y="2"/>
                </a:cubicBezTo>
                <a:cubicBezTo>
                  <a:pt x="69" y="2"/>
                  <a:pt x="69" y="1"/>
                  <a:pt x="68" y="0"/>
                </a:cubicBezTo>
                <a:cubicBezTo>
                  <a:pt x="68" y="0"/>
                  <a:pt x="68" y="0"/>
                  <a:pt x="68"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5" name="Freeform 80">
            <a:extLst>
              <a:ext uri="{FF2B5EF4-FFF2-40B4-BE49-F238E27FC236}">
                <a16:creationId xmlns:a16="http://schemas.microsoft.com/office/drawing/2014/main" id="{1B1423D5-5F1A-194E-A7C2-922824075C0B}"/>
              </a:ext>
            </a:extLst>
          </p:cNvPr>
          <p:cNvSpPr>
            <a:spLocks noEditPoints="1"/>
          </p:cNvSpPr>
          <p:nvPr/>
        </p:nvSpPr>
        <p:spPr bwMode="auto">
          <a:xfrm>
            <a:off x="770973" y="3361414"/>
            <a:ext cx="314325" cy="615950"/>
          </a:xfrm>
          <a:custGeom>
            <a:avLst/>
            <a:gdLst>
              <a:gd name="T0" fmla="*/ 62 w 84"/>
              <a:gd name="T1" fmla="*/ 47 h 165"/>
              <a:gd name="T2" fmla="*/ 62 w 84"/>
              <a:gd name="T3" fmla="*/ 42 h 165"/>
              <a:gd name="T4" fmla="*/ 62 w 84"/>
              <a:gd name="T5" fmla="*/ 126 h 165"/>
              <a:gd name="T6" fmla="*/ 65 w 84"/>
              <a:gd name="T7" fmla="*/ 125 h 165"/>
              <a:gd name="T8" fmla="*/ 64 w 84"/>
              <a:gd name="T9" fmla="*/ 41 h 165"/>
              <a:gd name="T10" fmla="*/ 3 w 84"/>
              <a:gd name="T11" fmla="*/ 83 h 165"/>
              <a:gd name="T12" fmla="*/ 79 w 84"/>
              <a:gd name="T13" fmla="*/ 27 h 165"/>
              <a:gd name="T14" fmla="*/ 70 w 84"/>
              <a:gd name="T15" fmla="*/ 32 h 165"/>
              <a:gd name="T16" fmla="*/ 79 w 84"/>
              <a:gd name="T17" fmla="*/ 35 h 165"/>
              <a:gd name="T18" fmla="*/ 71 w 84"/>
              <a:gd name="T19" fmla="*/ 39 h 165"/>
              <a:gd name="T20" fmla="*/ 79 w 84"/>
              <a:gd name="T21" fmla="*/ 42 h 165"/>
              <a:gd name="T22" fmla="*/ 72 w 84"/>
              <a:gd name="T23" fmla="*/ 46 h 165"/>
              <a:gd name="T24" fmla="*/ 80 w 84"/>
              <a:gd name="T25" fmla="*/ 50 h 165"/>
              <a:gd name="T26" fmla="*/ 69 w 84"/>
              <a:gd name="T27" fmla="*/ 52 h 165"/>
              <a:gd name="T28" fmla="*/ 79 w 84"/>
              <a:gd name="T29" fmla="*/ 53 h 165"/>
              <a:gd name="T30" fmla="*/ 79 w 84"/>
              <a:gd name="T31" fmla="*/ 58 h 165"/>
              <a:gd name="T32" fmla="*/ 69 w 84"/>
              <a:gd name="T33" fmla="*/ 60 h 165"/>
              <a:gd name="T34" fmla="*/ 79 w 84"/>
              <a:gd name="T35" fmla="*/ 61 h 165"/>
              <a:gd name="T36" fmla="*/ 80 w 84"/>
              <a:gd name="T37" fmla="*/ 64 h 165"/>
              <a:gd name="T38" fmla="*/ 72 w 84"/>
              <a:gd name="T39" fmla="*/ 67 h 165"/>
              <a:gd name="T40" fmla="*/ 80 w 84"/>
              <a:gd name="T41" fmla="*/ 67 h 165"/>
              <a:gd name="T42" fmla="*/ 72 w 84"/>
              <a:gd name="T43" fmla="*/ 71 h 165"/>
              <a:gd name="T44" fmla="*/ 72 w 84"/>
              <a:gd name="T45" fmla="*/ 74 h 165"/>
              <a:gd name="T46" fmla="*/ 80 w 84"/>
              <a:gd name="T47" fmla="*/ 79 h 165"/>
              <a:gd name="T48" fmla="*/ 71 w 84"/>
              <a:gd name="T49" fmla="*/ 79 h 165"/>
              <a:gd name="T50" fmla="*/ 71 w 84"/>
              <a:gd name="T51" fmla="*/ 82 h 165"/>
              <a:gd name="T52" fmla="*/ 81 w 84"/>
              <a:gd name="T53" fmla="*/ 86 h 165"/>
              <a:gd name="T54" fmla="*/ 72 w 84"/>
              <a:gd name="T55" fmla="*/ 89 h 165"/>
              <a:gd name="T56" fmla="*/ 81 w 84"/>
              <a:gd name="T57" fmla="*/ 94 h 165"/>
              <a:gd name="T58" fmla="*/ 71 w 84"/>
              <a:gd name="T59" fmla="*/ 96 h 165"/>
              <a:gd name="T60" fmla="*/ 81 w 84"/>
              <a:gd name="T61" fmla="*/ 97 h 165"/>
              <a:gd name="T62" fmla="*/ 81 w 84"/>
              <a:gd name="T63" fmla="*/ 103 h 165"/>
              <a:gd name="T64" fmla="*/ 70 w 84"/>
              <a:gd name="T65" fmla="*/ 105 h 165"/>
              <a:gd name="T66" fmla="*/ 81 w 84"/>
              <a:gd name="T67" fmla="*/ 106 h 165"/>
              <a:gd name="T68" fmla="*/ 72 w 84"/>
              <a:gd name="T69" fmla="*/ 110 h 165"/>
              <a:gd name="T70" fmla="*/ 70 w 84"/>
              <a:gd name="T71" fmla="*/ 112 h 165"/>
              <a:gd name="T72" fmla="*/ 81 w 84"/>
              <a:gd name="T73" fmla="*/ 113 h 165"/>
              <a:gd name="T74" fmla="*/ 79 w 84"/>
              <a:gd name="T75" fmla="*/ 118 h 165"/>
              <a:gd name="T76" fmla="*/ 72 w 84"/>
              <a:gd name="T77" fmla="*/ 121 h 165"/>
              <a:gd name="T78" fmla="*/ 81 w 84"/>
              <a:gd name="T79" fmla="*/ 125 h 165"/>
              <a:gd name="T80" fmla="*/ 71 w 84"/>
              <a:gd name="T81" fmla="*/ 128 h 165"/>
              <a:gd name="T82" fmla="*/ 81 w 84"/>
              <a:gd name="T83" fmla="*/ 128 h 165"/>
              <a:gd name="T84" fmla="*/ 71 w 84"/>
              <a:gd name="T85" fmla="*/ 135 h 165"/>
              <a:gd name="T86" fmla="*/ 81 w 84"/>
              <a:gd name="T87" fmla="*/ 135 h 165"/>
              <a:gd name="T88" fmla="*/ 72 w 84"/>
              <a:gd name="T89" fmla="*/ 141 h 165"/>
              <a:gd name="T90" fmla="*/ 81 w 84"/>
              <a:gd name="T91" fmla="*/ 141 h 165"/>
              <a:gd name="T92" fmla="*/ 78 w 84"/>
              <a:gd name="T93" fmla="*/ 1 h 165"/>
              <a:gd name="T94" fmla="*/ 0 w 84"/>
              <a:gd name="T95" fmla="*/ 84 h 165"/>
              <a:gd name="T96" fmla="*/ 82 w 84"/>
              <a:gd name="T97" fmla="*/ 165 h 165"/>
              <a:gd name="T98" fmla="*/ 84 w 84"/>
              <a:gd name="T99" fmla="*/ 104 h 165"/>
              <a:gd name="T100" fmla="*/ 79 w 84"/>
              <a:gd name="T10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165">
                <a:moveTo>
                  <a:pt x="62" y="121"/>
                </a:moveTo>
                <a:cubicBezTo>
                  <a:pt x="27" y="85"/>
                  <a:pt x="27" y="85"/>
                  <a:pt x="27" y="85"/>
                </a:cubicBezTo>
                <a:cubicBezTo>
                  <a:pt x="62" y="47"/>
                  <a:pt x="62" y="47"/>
                  <a:pt x="62" y="47"/>
                </a:cubicBezTo>
                <a:cubicBezTo>
                  <a:pt x="62" y="121"/>
                  <a:pt x="62" y="121"/>
                  <a:pt x="62" y="121"/>
                </a:cubicBezTo>
                <a:moveTo>
                  <a:pt x="63" y="41"/>
                </a:moveTo>
                <a:cubicBezTo>
                  <a:pt x="63" y="41"/>
                  <a:pt x="62" y="41"/>
                  <a:pt x="62" y="42"/>
                </a:cubicBezTo>
                <a:cubicBezTo>
                  <a:pt x="24" y="84"/>
                  <a:pt x="24" y="84"/>
                  <a:pt x="24" y="84"/>
                </a:cubicBezTo>
                <a:cubicBezTo>
                  <a:pt x="23" y="85"/>
                  <a:pt x="23" y="86"/>
                  <a:pt x="24" y="86"/>
                </a:cubicBezTo>
                <a:cubicBezTo>
                  <a:pt x="62" y="126"/>
                  <a:pt x="62" y="126"/>
                  <a:pt x="62" y="126"/>
                </a:cubicBezTo>
                <a:cubicBezTo>
                  <a:pt x="63" y="126"/>
                  <a:pt x="63" y="126"/>
                  <a:pt x="64" y="126"/>
                </a:cubicBezTo>
                <a:cubicBezTo>
                  <a:pt x="64" y="126"/>
                  <a:pt x="64" y="126"/>
                  <a:pt x="64" y="126"/>
                </a:cubicBezTo>
                <a:cubicBezTo>
                  <a:pt x="65" y="126"/>
                  <a:pt x="65" y="125"/>
                  <a:pt x="65" y="125"/>
                </a:cubicBezTo>
                <a:cubicBezTo>
                  <a:pt x="65" y="125"/>
                  <a:pt x="65" y="125"/>
                  <a:pt x="65" y="125"/>
                </a:cubicBezTo>
                <a:cubicBezTo>
                  <a:pt x="65" y="43"/>
                  <a:pt x="65" y="43"/>
                  <a:pt x="65" y="43"/>
                </a:cubicBezTo>
                <a:cubicBezTo>
                  <a:pt x="65" y="42"/>
                  <a:pt x="64" y="42"/>
                  <a:pt x="64" y="41"/>
                </a:cubicBezTo>
                <a:cubicBezTo>
                  <a:pt x="64" y="41"/>
                  <a:pt x="63" y="41"/>
                  <a:pt x="63" y="41"/>
                </a:cubicBezTo>
                <a:moveTo>
                  <a:pt x="80" y="160"/>
                </a:moveTo>
                <a:cubicBezTo>
                  <a:pt x="3" y="83"/>
                  <a:pt x="3" y="83"/>
                  <a:pt x="3" y="83"/>
                </a:cubicBezTo>
                <a:cubicBezTo>
                  <a:pt x="54" y="31"/>
                  <a:pt x="54" y="31"/>
                  <a:pt x="54" y="31"/>
                </a:cubicBezTo>
                <a:cubicBezTo>
                  <a:pt x="62" y="23"/>
                  <a:pt x="70" y="15"/>
                  <a:pt x="78" y="6"/>
                </a:cubicBezTo>
                <a:cubicBezTo>
                  <a:pt x="78" y="13"/>
                  <a:pt x="78" y="20"/>
                  <a:pt x="79" y="27"/>
                </a:cubicBezTo>
                <a:cubicBezTo>
                  <a:pt x="70" y="28"/>
                  <a:pt x="70" y="28"/>
                  <a:pt x="70" y="28"/>
                </a:cubicBezTo>
                <a:cubicBezTo>
                  <a:pt x="69" y="29"/>
                  <a:pt x="68" y="29"/>
                  <a:pt x="69" y="30"/>
                </a:cubicBezTo>
                <a:cubicBezTo>
                  <a:pt x="69" y="31"/>
                  <a:pt x="69" y="32"/>
                  <a:pt x="70" y="32"/>
                </a:cubicBezTo>
                <a:cubicBezTo>
                  <a:pt x="70" y="32"/>
                  <a:pt x="70" y="32"/>
                  <a:pt x="70" y="32"/>
                </a:cubicBezTo>
                <a:cubicBezTo>
                  <a:pt x="79" y="31"/>
                  <a:pt x="79" y="31"/>
                  <a:pt x="79" y="31"/>
                </a:cubicBezTo>
                <a:cubicBezTo>
                  <a:pt x="79" y="32"/>
                  <a:pt x="79" y="34"/>
                  <a:pt x="79" y="35"/>
                </a:cubicBezTo>
                <a:cubicBezTo>
                  <a:pt x="71" y="35"/>
                  <a:pt x="71" y="35"/>
                  <a:pt x="71" y="35"/>
                </a:cubicBezTo>
                <a:cubicBezTo>
                  <a:pt x="70" y="35"/>
                  <a:pt x="69" y="36"/>
                  <a:pt x="69" y="37"/>
                </a:cubicBezTo>
                <a:cubicBezTo>
                  <a:pt x="69" y="38"/>
                  <a:pt x="70" y="39"/>
                  <a:pt x="71" y="39"/>
                </a:cubicBezTo>
                <a:cubicBezTo>
                  <a:pt x="71" y="39"/>
                  <a:pt x="71" y="39"/>
                  <a:pt x="71" y="39"/>
                </a:cubicBezTo>
                <a:cubicBezTo>
                  <a:pt x="79" y="38"/>
                  <a:pt x="79" y="38"/>
                  <a:pt x="79" y="38"/>
                </a:cubicBezTo>
                <a:cubicBezTo>
                  <a:pt x="79" y="40"/>
                  <a:pt x="79" y="41"/>
                  <a:pt x="79" y="42"/>
                </a:cubicBezTo>
                <a:cubicBezTo>
                  <a:pt x="72" y="43"/>
                  <a:pt x="72" y="43"/>
                  <a:pt x="72" y="43"/>
                </a:cubicBezTo>
                <a:cubicBezTo>
                  <a:pt x="71" y="43"/>
                  <a:pt x="70" y="43"/>
                  <a:pt x="70" y="44"/>
                </a:cubicBezTo>
                <a:cubicBezTo>
                  <a:pt x="70" y="45"/>
                  <a:pt x="71" y="46"/>
                  <a:pt x="72" y="46"/>
                </a:cubicBezTo>
                <a:cubicBezTo>
                  <a:pt x="72" y="46"/>
                  <a:pt x="72" y="46"/>
                  <a:pt x="72" y="46"/>
                </a:cubicBezTo>
                <a:cubicBezTo>
                  <a:pt x="79" y="46"/>
                  <a:pt x="79" y="46"/>
                  <a:pt x="79" y="46"/>
                </a:cubicBezTo>
                <a:cubicBezTo>
                  <a:pt x="79" y="47"/>
                  <a:pt x="80" y="49"/>
                  <a:pt x="80" y="50"/>
                </a:cubicBezTo>
                <a:cubicBezTo>
                  <a:pt x="79" y="50"/>
                  <a:pt x="79" y="50"/>
                  <a:pt x="79" y="50"/>
                </a:cubicBezTo>
                <a:cubicBezTo>
                  <a:pt x="71" y="51"/>
                  <a:pt x="71" y="51"/>
                  <a:pt x="71" y="51"/>
                </a:cubicBezTo>
                <a:cubicBezTo>
                  <a:pt x="70" y="51"/>
                  <a:pt x="69" y="51"/>
                  <a:pt x="69" y="52"/>
                </a:cubicBezTo>
                <a:cubicBezTo>
                  <a:pt x="69" y="53"/>
                  <a:pt x="70" y="54"/>
                  <a:pt x="71" y="54"/>
                </a:cubicBezTo>
                <a:cubicBezTo>
                  <a:pt x="71" y="54"/>
                  <a:pt x="71" y="54"/>
                  <a:pt x="71" y="54"/>
                </a:cubicBezTo>
                <a:cubicBezTo>
                  <a:pt x="79" y="53"/>
                  <a:pt x="79" y="53"/>
                  <a:pt x="79" y="53"/>
                </a:cubicBezTo>
                <a:cubicBezTo>
                  <a:pt x="80" y="53"/>
                  <a:pt x="80" y="53"/>
                  <a:pt x="80" y="53"/>
                </a:cubicBezTo>
                <a:cubicBezTo>
                  <a:pt x="80" y="55"/>
                  <a:pt x="80" y="56"/>
                  <a:pt x="80" y="58"/>
                </a:cubicBezTo>
                <a:cubicBezTo>
                  <a:pt x="80" y="58"/>
                  <a:pt x="79" y="58"/>
                  <a:pt x="79" y="58"/>
                </a:cubicBezTo>
                <a:cubicBezTo>
                  <a:pt x="79" y="58"/>
                  <a:pt x="79" y="58"/>
                  <a:pt x="79" y="58"/>
                </a:cubicBezTo>
                <a:cubicBezTo>
                  <a:pt x="70" y="58"/>
                  <a:pt x="70" y="58"/>
                  <a:pt x="70" y="58"/>
                </a:cubicBezTo>
                <a:cubicBezTo>
                  <a:pt x="70" y="58"/>
                  <a:pt x="69" y="59"/>
                  <a:pt x="69" y="60"/>
                </a:cubicBezTo>
                <a:cubicBezTo>
                  <a:pt x="69" y="61"/>
                  <a:pt x="70" y="62"/>
                  <a:pt x="71" y="62"/>
                </a:cubicBezTo>
                <a:cubicBezTo>
                  <a:pt x="71" y="62"/>
                  <a:pt x="71" y="62"/>
                  <a:pt x="71" y="62"/>
                </a:cubicBezTo>
                <a:cubicBezTo>
                  <a:pt x="79" y="61"/>
                  <a:pt x="79" y="61"/>
                  <a:pt x="79" y="61"/>
                </a:cubicBezTo>
                <a:cubicBezTo>
                  <a:pt x="80" y="60"/>
                  <a:pt x="80" y="60"/>
                  <a:pt x="80" y="60"/>
                </a:cubicBezTo>
                <a:cubicBezTo>
                  <a:pt x="80" y="62"/>
                  <a:pt x="80" y="63"/>
                  <a:pt x="80" y="64"/>
                </a:cubicBezTo>
                <a:cubicBezTo>
                  <a:pt x="80" y="64"/>
                  <a:pt x="80" y="64"/>
                  <a:pt x="80" y="64"/>
                </a:cubicBezTo>
                <a:cubicBezTo>
                  <a:pt x="72" y="64"/>
                  <a:pt x="72" y="64"/>
                  <a:pt x="72" y="64"/>
                </a:cubicBezTo>
                <a:cubicBezTo>
                  <a:pt x="71" y="64"/>
                  <a:pt x="70" y="65"/>
                  <a:pt x="70" y="66"/>
                </a:cubicBezTo>
                <a:cubicBezTo>
                  <a:pt x="70" y="67"/>
                  <a:pt x="71" y="67"/>
                  <a:pt x="72" y="67"/>
                </a:cubicBezTo>
                <a:cubicBezTo>
                  <a:pt x="72" y="67"/>
                  <a:pt x="72" y="67"/>
                  <a:pt x="72" y="67"/>
                </a:cubicBezTo>
                <a:cubicBezTo>
                  <a:pt x="80" y="67"/>
                  <a:pt x="80" y="67"/>
                  <a:pt x="80" y="67"/>
                </a:cubicBezTo>
                <a:cubicBezTo>
                  <a:pt x="80" y="67"/>
                  <a:pt x="80" y="67"/>
                  <a:pt x="80" y="67"/>
                </a:cubicBezTo>
                <a:cubicBezTo>
                  <a:pt x="80" y="68"/>
                  <a:pt x="80" y="70"/>
                  <a:pt x="80" y="71"/>
                </a:cubicBezTo>
                <a:cubicBezTo>
                  <a:pt x="80" y="71"/>
                  <a:pt x="80" y="71"/>
                  <a:pt x="80" y="71"/>
                </a:cubicBezTo>
                <a:cubicBezTo>
                  <a:pt x="72" y="71"/>
                  <a:pt x="72" y="71"/>
                  <a:pt x="72" y="71"/>
                </a:cubicBezTo>
                <a:cubicBezTo>
                  <a:pt x="71" y="71"/>
                  <a:pt x="70" y="72"/>
                  <a:pt x="70" y="73"/>
                </a:cubicBezTo>
                <a:cubicBezTo>
                  <a:pt x="70" y="74"/>
                  <a:pt x="71" y="74"/>
                  <a:pt x="72" y="74"/>
                </a:cubicBezTo>
                <a:cubicBezTo>
                  <a:pt x="72" y="74"/>
                  <a:pt x="72" y="74"/>
                  <a:pt x="72" y="74"/>
                </a:cubicBezTo>
                <a:cubicBezTo>
                  <a:pt x="80" y="74"/>
                  <a:pt x="80" y="74"/>
                  <a:pt x="80" y="74"/>
                </a:cubicBezTo>
                <a:cubicBezTo>
                  <a:pt x="80" y="74"/>
                  <a:pt x="80" y="74"/>
                  <a:pt x="80" y="74"/>
                </a:cubicBezTo>
                <a:cubicBezTo>
                  <a:pt x="80" y="76"/>
                  <a:pt x="80" y="77"/>
                  <a:pt x="80" y="79"/>
                </a:cubicBezTo>
                <a:cubicBezTo>
                  <a:pt x="80" y="79"/>
                  <a:pt x="80" y="79"/>
                  <a:pt x="80" y="79"/>
                </a:cubicBezTo>
                <a:cubicBezTo>
                  <a:pt x="78" y="79"/>
                  <a:pt x="77" y="80"/>
                  <a:pt x="75" y="80"/>
                </a:cubicBezTo>
                <a:cubicBezTo>
                  <a:pt x="74" y="80"/>
                  <a:pt x="73" y="79"/>
                  <a:pt x="71" y="79"/>
                </a:cubicBezTo>
                <a:cubicBezTo>
                  <a:pt x="71" y="79"/>
                  <a:pt x="71" y="79"/>
                  <a:pt x="71" y="79"/>
                </a:cubicBezTo>
                <a:cubicBezTo>
                  <a:pt x="70" y="79"/>
                  <a:pt x="70" y="80"/>
                  <a:pt x="70" y="81"/>
                </a:cubicBezTo>
                <a:cubicBezTo>
                  <a:pt x="69" y="81"/>
                  <a:pt x="70" y="82"/>
                  <a:pt x="71" y="82"/>
                </a:cubicBezTo>
                <a:cubicBezTo>
                  <a:pt x="72" y="83"/>
                  <a:pt x="73" y="83"/>
                  <a:pt x="75" y="83"/>
                </a:cubicBezTo>
                <a:cubicBezTo>
                  <a:pt x="77" y="83"/>
                  <a:pt x="79" y="82"/>
                  <a:pt x="80" y="82"/>
                </a:cubicBezTo>
                <a:cubicBezTo>
                  <a:pt x="80" y="83"/>
                  <a:pt x="81" y="84"/>
                  <a:pt x="81" y="86"/>
                </a:cubicBezTo>
                <a:cubicBezTo>
                  <a:pt x="71" y="86"/>
                  <a:pt x="71" y="86"/>
                  <a:pt x="71" y="86"/>
                </a:cubicBezTo>
                <a:cubicBezTo>
                  <a:pt x="71" y="86"/>
                  <a:pt x="70" y="87"/>
                  <a:pt x="70" y="88"/>
                </a:cubicBezTo>
                <a:cubicBezTo>
                  <a:pt x="70" y="88"/>
                  <a:pt x="71" y="89"/>
                  <a:pt x="72" y="89"/>
                </a:cubicBezTo>
                <a:cubicBezTo>
                  <a:pt x="72" y="89"/>
                  <a:pt x="72" y="89"/>
                  <a:pt x="72" y="89"/>
                </a:cubicBezTo>
                <a:cubicBezTo>
                  <a:pt x="81" y="89"/>
                  <a:pt x="81" y="89"/>
                  <a:pt x="81" y="89"/>
                </a:cubicBezTo>
                <a:cubicBezTo>
                  <a:pt x="81" y="91"/>
                  <a:pt x="81" y="92"/>
                  <a:pt x="81" y="94"/>
                </a:cubicBezTo>
                <a:cubicBezTo>
                  <a:pt x="81" y="94"/>
                  <a:pt x="81" y="94"/>
                  <a:pt x="81" y="94"/>
                </a:cubicBezTo>
                <a:cubicBezTo>
                  <a:pt x="72" y="94"/>
                  <a:pt x="72" y="94"/>
                  <a:pt x="72" y="94"/>
                </a:cubicBezTo>
                <a:cubicBezTo>
                  <a:pt x="72" y="94"/>
                  <a:pt x="71" y="95"/>
                  <a:pt x="71" y="96"/>
                </a:cubicBezTo>
                <a:cubicBezTo>
                  <a:pt x="71" y="97"/>
                  <a:pt x="72" y="98"/>
                  <a:pt x="72" y="98"/>
                </a:cubicBezTo>
                <a:cubicBezTo>
                  <a:pt x="73" y="98"/>
                  <a:pt x="73" y="98"/>
                  <a:pt x="73" y="98"/>
                </a:cubicBezTo>
                <a:cubicBezTo>
                  <a:pt x="81" y="97"/>
                  <a:pt x="81" y="97"/>
                  <a:pt x="81" y="97"/>
                </a:cubicBezTo>
                <a:cubicBezTo>
                  <a:pt x="81" y="97"/>
                  <a:pt x="81" y="97"/>
                  <a:pt x="81" y="97"/>
                </a:cubicBezTo>
                <a:cubicBezTo>
                  <a:pt x="81" y="99"/>
                  <a:pt x="81" y="101"/>
                  <a:pt x="81" y="103"/>
                </a:cubicBezTo>
                <a:cubicBezTo>
                  <a:pt x="81" y="103"/>
                  <a:pt x="81" y="103"/>
                  <a:pt x="81" y="103"/>
                </a:cubicBezTo>
                <a:cubicBezTo>
                  <a:pt x="80" y="103"/>
                  <a:pt x="80" y="103"/>
                  <a:pt x="80" y="103"/>
                </a:cubicBezTo>
                <a:cubicBezTo>
                  <a:pt x="72" y="103"/>
                  <a:pt x="72" y="103"/>
                  <a:pt x="72" y="103"/>
                </a:cubicBezTo>
                <a:cubicBezTo>
                  <a:pt x="71" y="103"/>
                  <a:pt x="70" y="104"/>
                  <a:pt x="70" y="105"/>
                </a:cubicBezTo>
                <a:cubicBezTo>
                  <a:pt x="70" y="106"/>
                  <a:pt x="71" y="106"/>
                  <a:pt x="72" y="106"/>
                </a:cubicBezTo>
                <a:cubicBezTo>
                  <a:pt x="72" y="106"/>
                  <a:pt x="72" y="106"/>
                  <a:pt x="72" y="106"/>
                </a:cubicBezTo>
                <a:cubicBezTo>
                  <a:pt x="81" y="106"/>
                  <a:pt x="81" y="106"/>
                  <a:pt x="81" y="106"/>
                </a:cubicBezTo>
                <a:cubicBezTo>
                  <a:pt x="81" y="108"/>
                  <a:pt x="81" y="109"/>
                  <a:pt x="81" y="111"/>
                </a:cubicBezTo>
                <a:cubicBezTo>
                  <a:pt x="80" y="110"/>
                  <a:pt x="80" y="110"/>
                  <a:pt x="80" y="110"/>
                </a:cubicBezTo>
                <a:cubicBezTo>
                  <a:pt x="72" y="110"/>
                  <a:pt x="72" y="110"/>
                  <a:pt x="72" y="110"/>
                </a:cubicBezTo>
                <a:cubicBezTo>
                  <a:pt x="72" y="110"/>
                  <a:pt x="72" y="110"/>
                  <a:pt x="72" y="110"/>
                </a:cubicBezTo>
                <a:cubicBezTo>
                  <a:pt x="71" y="110"/>
                  <a:pt x="71" y="111"/>
                  <a:pt x="70" y="112"/>
                </a:cubicBezTo>
                <a:cubicBezTo>
                  <a:pt x="70" y="112"/>
                  <a:pt x="70" y="112"/>
                  <a:pt x="70" y="112"/>
                </a:cubicBezTo>
                <a:cubicBezTo>
                  <a:pt x="70" y="112"/>
                  <a:pt x="71" y="113"/>
                  <a:pt x="72" y="113"/>
                </a:cubicBezTo>
                <a:cubicBezTo>
                  <a:pt x="80" y="114"/>
                  <a:pt x="80" y="114"/>
                  <a:pt x="80" y="114"/>
                </a:cubicBezTo>
                <a:cubicBezTo>
                  <a:pt x="81" y="113"/>
                  <a:pt x="81" y="113"/>
                  <a:pt x="81" y="113"/>
                </a:cubicBezTo>
                <a:cubicBezTo>
                  <a:pt x="81" y="115"/>
                  <a:pt x="81" y="116"/>
                  <a:pt x="81" y="117"/>
                </a:cubicBezTo>
                <a:cubicBezTo>
                  <a:pt x="81" y="117"/>
                  <a:pt x="81" y="117"/>
                  <a:pt x="80" y="117"/>
                </a:cubicBezTo>
                <a:cubicBezTo>
                  <a:pt x="80" y="117"/>
                  <a:pt x="79" y="117"/>
                  <a:pt x="79" y="118"/>
                </a:cubicBezTo>
                <a:cubicBezTo>
                  <a:pt x="72" y="118"/>
                  <a:pt x="72" y="118"/>
                  <a:pt x="72" y="118"/>
                </a:cubicBezTo>
                <a:cubicBezTo>
                  <a:pt x="71" y="118"/>
                  <a:pt x="71" y="119"/>
                  <a:pt x="71" y="120"/>
                </a:cubicBezTo>
                <a:cubicBezTo>
                  <a:pt x="71" y="121"/>
                  <a:pt x="72" y="121"/>
                  <a:pt x="72" y="121"/>
                </a:cubicBezTo>
                <a:cubicBezTo>
                  <a:pt x="72" y="121"/>
                  <a:pt x="72" y="121"/>
                  <a:pt x="72" y="121"/>
                </a:cubicBezTo>
                <a:cubicBezTo>
                  <a:pt x="81" y="121"/>
                  <a:pt x="81" y="121"/>
                  <a:pt x="81" y="121"/>
                </a:cubicBezTo>
                <a:cubicBezTo>
                  <a:pt x="81" y="122"/>
                  <a:pt x="81" y="124"/>
                  <a:pt x="81" y="125"/>
                </a:cubicBezTo>
                <a:cubicBezTo>
                  <a:pt x="81" y="125"/>
                  <a:pt x="81" y="125"/>
                  <a:pt x="81" y="125"/>
                </a:cubicBezTo>
                <a:cubicBezTo>
                  <a:pt x="72" y="127"/>
                  <a:pt x="72" y="127"/>
                  <a:pt x="72" y="127"/>
                </a:cubicBezTo>
                <a:cubicBezTo>
                  <a:pt x="71" y="127"/>
                  <a:pt x="71" y="128"/>
                  <a:pt x="71" y="128"/>
                </a:cubicBezTo>
                <a:cubicBezTo>
                  <a:pt x="71" y="129"/>
                  <a:pt x="72" y="130"/>
                  <a:pt x="73" y="130"/>
                </a:cubicBezTo>
                <a:cubicBezTo>
                  <a:pt x="73" y="130"/>
                  <a:pt x="73" y="130"/>
                  <a:pt x="73" y="130"/>
                </a:cubicBezTo>
                <a:cubicBezTo>
                  <a:pt x="81" y="128"/>
                  <a:pt x="81" y="128"/>
                  <a:pt x="81" y="128"/>
                </a:cubicBezTo>
                <a:cubicBezTo>
                  <a:pt x="81" y="130"/>
                  <a:pt x="81" y="131"/>
                  <a:pt x="81" y="132"/>
                </a:cubicBezTo>
                <a:cubicBezTo>
                  <a:pt x="73" y="133"/>
                  <a:pt x="73" y="133"/>
                  <a:pt x="73" y="133"/>
                </a:cubicBezTo>
                <a:cubicBezTo>
                  <a:pt x="72" y="133"/>
                  <a:pt x="71" y="134"/>
                  <a:pt x="71" y="135"/>
                </a:cubicBezTo>
                <a:cubicBezTo>
                  <a:pt x="71" y="135"/>
                  <a:pt x="72" y="136"/>
                  <a:pt x="73" y="136"/>
                </a:cubicBezTo>
                <a:cubicBezTo>
                  <a:pt x="73" y="136"/>
                  <a:pt x="73" y="136"/>
                  <a:pt x="73" y="136"/>
                </a:cubicBezTo>
                <a:cubicBezTo>
                  <a:pt x="81" y="135"/>
                  <a:pt x="81" y="135"/>
                  <a:pt x="81" y="135"/>
                </a:cubicBezTo>
                <a:cubicBezTo>
                  <a:pt x="81" y="136"/>
                  <a:pt x="81" y="137"/>
                  <a:pt x="81" y="138"/>
                </a:cubicBezTo>
                <a:cubicBezTo>
                  <a:pt x="73" y="140"/>
                  <a:pt x="73" y="140"/>
                  <a:pt x="73" y="140"/>
                </a:cubicBezTo>
                <a:cubicBezTo>
                  <a:pt x="72" y="140"/>
                  <a:pt x="72" y="141"/>
                  <a:pt x="72" y="141"/>
                </a:cubicBezTo>
                <a:cubicBezTo>
                  <a:pt x="72" y="142"/>
                  <a:pt x="73" y="143"/>
                  <a:pt x="73" y="143"/>
                </a:cubicBezTo>
                <a:cubicBezTo>
                  <a:pt x="73" y="143"/>
                  <a:pt x="73" y="143"/>
                  <a:pt x="74" y="143"/>
                </a:cubicBezTo>
                <a:cubicBezTo>
                  <a:pt x="81" y="141"/>
                  <a:pt x="81" y="141"/>
                  <a:pt x="81" y="141"/>
                </a:cubicBezTo>
                <a:cubicBezTo>
                  <a:pt x="81" y="148"/>
                  <a:pt x="80" y="154"/>
                  <a:pt x="80" y="160"/>
                </a:cubicBezTo>
                <a:moveTo>
                  <a:pt x="79" y="0"/>
                </a:moveTo>
                <a:cubicBezTo>
                  <a:pt x="78" y="0"/>
                  <a:pt x="78" y="1"/>
                  <a:pt x="78" y="1"/>
                </a:cubicBezTo>
                <a:cubicBezTo>
                  <a:pt x="69" y="11"/>
                  <a:pt x="60" y="20"/>
                  <a:pt x="51" y="29"/>
                </a:cubicBezTo>
                <a:cubicBezTo>
                  <a:pt x="0" y="82"/>
                  <a:pt x="0" y="82"/>
                  <a:pt x="0" y="82"/>
                </a:cubicBezTo>
                <a:cubicBezTo>
                  <a:pt x="0" y="83"/>
                  <a:pt x="0" y="84"/>
                  <a:pt x="0" y="84"/>
                </a:cubicBezTo>
                <a:cubicBezTo>
                  <a:pt x="80" y="164"/>
                  <a:pt x="80" y="164"/>
                  <a:pt x="80" y="164"/>
                </a:cubicBezTo>
                <a:cubicBezTo>
                  <a:pt x="81" y="165"/>
                  <a:pt x="81" y="165"/>
                  <a:pt x="81" y="165"/>
                </a:cubicBezTo>
                <a:cubicBezTo>
                  <a:pt x="82" y="165"/>
                  <a:pt x="82" y="165"/>
                  <a:pt x="82" y="165"/>
                </a:cubicBezTo>
                <a:cubicBezTo>
                  <a:pt x="83" y="164"/>
                  <a:pt x="83" y="164"/>
                  <a:pt x="83" y="163"/>
                </a:cubicBezTo>
                <a:cubicBezTo>
                  <a:pt x="83" y="159"/>
                  <a:pt x="83" y="155"/>
                  <a:pt x="84" y="151"/>
                </a:cubicBezTo>
                <a:cubicBezTo>
                  <a:pt x="84" y="136"/>
                  <a:pt x="84" y="122"/>
                  <a:pt x="84" y="104"/>
                </a:cubicBezTo>
                <a:cubicBezTo>
                  <a:pt x="84" y="66"/>
                  <a:pt x="82" y="33"/>
                  <a:pt x="80" y="2"/>
                </a:cubicBezTo>
                <a:cubicBezTo>
                  <a:pt x="80" y="1"/>
                  <a:pt x="80" y="1"/>
                  <a:pt x="79" y="0"/>
                </a:cubicBezTo>
                <a:cubicBezTo>
                  <a:pt x="79" y="0"/>
                  <a:pt x="79" y="0"/>
                  <a:pt x="79"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6" name="Freeform 81">
            <a:extLst>
              <a:ext uri="{FF2B5EF4-FFF2-40B4-BE49-F238E27FC236}">
                <a16:creationId xmlns:a16="http://schemas.microsoft.com/office/drawing/2014/main" id="{D25B55AD-0066-8D49-9516-AFF40E3C543B}"/>
              </a:ext>
            </a:extLst>
          </p:cNvPr>
          <p:cNvSpPr>
            <a:spLocks noEditPoints="1"/>
          </p:cNvSpPr>
          <p:nvPr/>
        </p:nvSpPr>
        <p:spPr bwMode="auto">
          <a:xfrm>
            <a:off x="797960" y="2427964"/>
            <a:ext cx="279400" cy="538163"/>
          </a:xfrm>
          <a:custGeom>
            <a:avLst/>
            <a:gdLst>
              <a:gd name="T0" fmla="*/ 34 w 75"/>
              <a:gd name="T1" fmla="*/ 87 h 144"/>
              <a:gd name="T2" fmla="*/ 37 w 75"/>
              <a:gd name="T3" fmla="*/ 90 h 144"/>
              <a:gd name="T4" fmla="*/ 49 w 75"/>
              <a:gd name="T5" fmla="*/ 81 h 144"/>
              <a:gd name="T6" fmla="*/ 55 w 75"/>
              <a:gd name="T7" fmla="*/ 84 h 144"/>
              <a:gd name="T8" fmla="*/ 44 w 75"/>
              <a:gd name="T9" fmla="*/ 84 h 144"/>
              <a:gd name="T10" fmla="*/ 36 w 75"/>
              <a:gd name="T11" fmla="*/ 79 h 144"/>
              <a:gd name="T12" fmla="*/ 32 w 75"/>
              <a:gd name="T13" fmla="*/ 84 h 144"/>
              <a:gd name="T14" fmla="*/ 29 w 75"/>
              <a:gd name="T15" fmla="*/ 87 h 144"/>
              <a:gd name="T16" fmla="*/ 34 w 75"/>
              <a:gd name="T17" fmla="*/ 92 h 144"/>
              <a:gd name="T18" fmla="*/ 45 w 75"/>
              <a:gd name="T19" fmla="*/ 87 h 144"/>
              <a:gd name="T20" fmla="*/ 55 w 75"/>
              <a:gd name="T21" fmla="*/ 87 h 144"/>
              <a:gd name="T22" fmla="*/ 54 w 75"/>
              <a:gd name="T23" fmla="*/ 95 h 144"/>
              <a:gd name="T24" fmla="*/ 58 w 75"/>
              <a:gd name="T25" fmla="*/ 87 h 144"/>
              <a:gd name="T26" fmla="*/ 62 w 75"/>
              <a:gd name="T27" fmla="*/ 86 h 144"/>
              <a:gd name="T28" fmla="*/ 58 w 75"/>
              <a:gd name="T29" fmla="*/ 84 h 144"/>
              <a:gd name="T30" fmla="*/ 41 w 75"/>
              <a:gd name="T31" fmla="*/ 105 h 144"/>
              <a:gd name="T32" fmla="*/ 23 w 75"/>
              <a:gd name="T33" fmla="*/ 88 h 144"/>
              <a:gd name="T34" fmla="*/ 37 w 75"/>
              <a:gd name="T35" fmla="*/ 67 h 144"/>
              <a:gd name="T36" fmla="*/ 59 w 75"/>
              <a:gd name="T37" fmla="*/ 72 h 144"/>
              <a:gd name="T38" fmla="*/ 64 w 75"/>
              <a:gd name="T39" fmla="*/ 94 h 144"/>
              <a:gd name="T40" fmla="*/ 42 w 75"/>
              <a:gd name="T41" fmla="*/ 63 h 144"/>
              <a:gd name="T42" fmla="*/ 20 w 75"/>
              <a:gd name="T43" fmla="*/ 88 h 144"/>
              <a:gd name="T44" fmla="*/ 41 w 75"/>
              <a:gd name="T45" fmla="*/ 108 h 144"/>
              <a:gd name="T46" fmla="*/ 67 w 75"/>
              <a:gd name="T47" fmla="*/ 90 h 144"/>
              <a:gd name="T48" fmla="*/ 53 w 75"/>
              <a:gd name="T49" fmla="*/ 65 h 144"/>
              <a:gd name="T50" fmla="*/ 3 w 75"/>
              <a:gd name="T51" fmla="*/ 106 h 144"/>
              <a:gd name="T52" fmla="*/ 67 w 75"/>
              <a:gd name="T53" fmla="*/ 141 h 144"/>
              <a:gd name="T54" fmla="*/ 70 w 75"/>
              <a:gd name="T55" fmla="*/ 31 h 144"/>
              <a:gd name="T56" fmla="*/ 16 w 75"/>
              <a:gd name="T57" fmla="*/ 135 h 144"/>
              <a:gd name="T58" fmla="*/ 68 w 75"/>
              <a:gd name="T59" fmla="*/ 25 h 144"/>
              <a:gd name="T60" fmla="*/ 71 w 75"/>
              <a:gd name="T61" fmla="*/ 28 h 144"/>
              <a:gd name="T62" fmla="*/ 17 w 75"/>
              <a:gd name="T63" fmla="*/ 27 h 144"/>
              <a:gd name="T64" fmla="*/ 63 w 75"/>
              <a:gd name="T65" fmla="*/ 17 h 144"/>
              <a:gd name="T66" fmla="*/ 48 w 75"/>
              <a:gd name="T67" fmla="*/ 22 h 144"/>
              <a:gd name="T68" fmla="*/ 13 w 75"/>
              <a:gd name="T69" fmla="*/ 131 h 144"/>
              <a:gd name="T70" fmla="*/ 11 w 75"/>
              <a:gd name="T71" fmla="*/ 25 h 144"/>
              <a:gd name="T72" fmla="*/ 28 w 75"/>
              <a:gd name="T73" fmla="*/ 18 h 144"/>
              <a:gd name="T74" fmla="*/ 8 w 75"/>
              <a:gd name="T75" fmla="*/ 125 h 144"/>
              <a:gd name="T76" fmla="*/ 9 w 75"/>
              <a:gd name="T77" fmla="*/ 12 h 144"/>
              <a:gd name="T78" fmla="*/ 59 w 75"/>
              <a:gd name="T79" fmla="*/ 8 h 144"/>
              <a:gd name="T80" fmla="*/ 28 w 75"/>
              <a:gd name="T81" fmla="*/ 15 h 144"/>
              <a:gd name="T82" fmla="*/ 8 w 75"/>
              <a:gd name="T83" fmla="*/ 25 h 144"/>
              <a:gd name="T84" fmla="*/ 4 w 75"/>
              <a:gd name="T85" fmla="*/ 5 h 144"/>
              <a:gd name="T86" fmla="*/ 56 w 75"/>
              <a:gd name="T87" fmla="*/ 5 h 144"/>
              <a:gd name="T88" fmla="*/ 7 w 75"/>
              <a:gd name="T89" fmla="*/ 10 h 144"/>
              <a:gd name="T90" fmla="*/ 50 w 75"/>
              <a:gd name="T91" fmla="*/ 0 h 144"/>
              <a:gd name="T92" fmla="*/ 1 w 75"/>
              <a:gd name="T93" fmla="*/ 3 h 144"/>
              <a:gd name="T94" fmla="*/ 2 w 75"/>
              <a:gd name="T95" fmla="*/ 120 h 144"/>
              <a:gd name="T96" fmla="*/ 6 w 75"/>
              <a:gd name="T97" fmla="*/ 127 h 144"/>
              <a:gd name="T98" fmla="*/ 8 w 75"/>
              <a:gd name="T99" fmla="*/ 130 h 144"/>
              <a:gd name="T100" fmla="*/ 10 w 75"/>
              <a:gd name="T101" fmla="*/ 132 h 144"/>
              <a:gd name="T102" fmla="*/ 14 w 75"/>
              <a:gd name="T103" fmla="*/ 139 h 144"/>
              <a:gd name="T104" fmla="*/ 17 w 75"/>
              <a:gd name="T105" fmla="*/ 144 h 144"/>
              <a:gd name="T106" fmla="*/ 68 w 75"/>
              <a:gd name="T107" fmla="*/ 144 h 144"/>
              <a:gd name="T108" fmla="*/ 73 w 75"/>
              <a:gd name="T109" fmla="*/ 31 h 144"/>
              <a:gd name="T110" fmla="*/ 75 w 75"/>
              <a:gd name="T111" fmla="*/ 29 h 144"/>
              <a:gd name="T112" fmla="*/ 50 w 75"/>
              <a:gd name="T11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144">
                <a:moveTo>
                  <a:pt x="37" y="90"/>
                </a:moveTo>
                <a:cubicBezTo>
                  <a:pt x="37" y="90"/>
                  <a:pt x="36" y="90"/>
                  <a:pt x="36" y="90"/>
                </a:cubicBezTo>
                <a:cubicBezTo>
                  <a:pt x="35" y="89"/>
                  <a:pt x="34" y="88"/>
                  <a:pt x="34" y="87"/>
                </a:cubicBezTo>
                <a:cubicBezTo>
                  <a:pt x="37" y="87"/>
                  <a:pt x="39" y="87"/>
                  <a:pt x="42" y="87"/>
                </a:cubicBezTo>
                <a:cubicBezTo>
                  <a:pt x="41" y="88"/>
                  <a:pt x="40" y="89"/>
                  <a:pt x="39" y="90"/>
                </a:cubicBezTo>
                <a:cubicBezTo>
                  <a:pt x="39" y="90"/>
                  <a:pt x="38" y="90"/>
                  <a:pt x="37" y="90"/>
                </a:cubicBezTo>
                <a:moveTo>
                  <a:pt x="55" y="84"/>
                </a:moveTo>
                <a:cubicBezTo>
                  <a:pt x="52" y="84"/>
                  <a:pt x="49" y="84"/>
                  <a:pt x="47" y="84"/>
                </a:cubicBezTo>
                <a:cubicBezTo>
                  <a:pt x="47" y="82"/>
                  <a:pt x="48" y="81"/>
                  <a:pt x="49" y="81"/>
                </a:cubicBezTo>
                <a:cubicBezTo>
                  <a:pt x="50" y="81"/>
                  <a:pt x="50" y="81"/>
                  <a:pt x="51" y="81"/>
                </a:cubicBezTo>
                <a:cubicBezTo>
                  <a:pt x="52" y="81"/>
                  <a:pt x="53" y="81"/>
                  <a:pt x="54" y="82"/>
                </a:cubicBezTo>
                <a:cubicBezTo>
                  <a:pt x="54" y="83"/>
                  <a:pt x="55" y="83"/>
                  <a:pt x="55" y="84"/>
                </a:cubicBezTo>
                <a:moveTo>
                  <a:pt x="51" y="78"/>
                </a:moveTo>
                <a:cubicBezTo>
                  <a:pt x="50" y="78"/>
                  <a:pt x="49" y="78"/>
                  <a:pt x="48" y="78"/>
                </a:cubicBezTo>
                <a:cubicBezTo>
                  <a:pt x="46" y="79"/>
                  <a:pt x="44" y="81"/>
                  <a:pt x="44" y="84"/>
                </a:cubicBezTo>
                <a:cubicBezTo>
                  <a:pt x="41" y="84"/>
                  <a:pt x="38" y="84"/>
                  <a:pt x="35" y="84"/>
                </a:cubicBezTo>
                <a:cubicBezTo>
                  <a:pt x="35" y="83"/>
                  <a:pt x="36" y="82"/>
                  <a:pt x="36" y="81"/>
                </a:cubicBezTo>
                <a:cubicBezTo>
                  <a:pt x="37" y="80"/>
                  <a:pt x="37" y="79"/>
                  <a:pt x="36" y="79"/>
                </a:cubicBezTo>
                <a:cubicBezTo>
                  <a:pt x="36" y="79"/>
                  <a:pt x="35" y="79"/>
                  <a:pt x="35" y="79"/>
                </a:cubicBezTo>
                <a:cubicBezTo>
                  <a:pt x="35" y="79"/>
                  <a:pt x="34" y="79"/>
                  <a:pt x="34" y="80"/>
                </a:cubicBezTo>
                <a:cubicBezTo>
                  <a:pt x="33" y="81"/>
                  <a:pt x="32" y="82"/>
                  <a:pt x="32" y="84"/>
                </a:cubicBezTo>
                <a:cubicBezTo>
                  <a:pt x="31" y="84"/>
                  <a:pt x="30" y="84"/>
                  <a:pt x="29" y="84"/>
                </a:cubicBezTo>
                <a:cubicBezTo>
                  <a:pt x="28" y="85"/>
                  <a:pt x="28" y="85"/>
                  <a:pt x="28" y="86"/>
                </a:cubicBezTo>
                <a:cubicBezTo>
                  <a:pt x="28" y="87"/>
                  <a:pt x="29" y="87"/>
                  <a:pt x="29" y="87"/>
                </a:cubicBezTo>
                <a:cubicBezTo>
                  <a:pt x="29" y="87"/>
                  <a:pt x="30" y="87"/>
                  <a:pt x="30" y="87"/>
                </a:cubicBezTo>
                <a:cubicBezTo>
                  <a:pt x="30" y="87"/>
                  <a:pt x="31" y="87"/>
                  <a:pt x="31" y="87"/>
                </a:cubicBezTo>
                <a:cubicBezTo>
                  <a:pt x="32" y="89"/>
                  <a:pt x="33" y="91"/>
                  <a:pt x="34" y="92"/>
                </a:cubicBezTo>
                <a:cubicBezTo>
                  <a:pt x="35" y="93"/>
                  <a:pt x="36" y="93"/>
                  <a:pt x="37" y="93"/>
                </a:cubicBezTo>
                <a:cubicBezTo>
                  <a:pt x="39" y="93"/>
                  <a:pt x="40" y="93"/>
                  <a:pt x="41" y="92"/>
                </a:cubicBezTo>
                <a:cubicBezTo>
                  <a:pt x="43" y="91"/>
                  <a:pt x="44" y="89"/>
                  <a:pt x="45" y="87"/>
                </a:cubicBezTo>
                <a:cubicBezTo>
                  <a:pt x="45" y="86"/>
                  <a:pt x="45" y="86"/>
                  <a:pt x="45" y="86"/>
                </a:cubicBezTo>
                <a:cubicBezTo>
                  <a:pt x="49" y="87"/>
                  <a:pt x="52" y="87"/>
                  <a:pt x="55" y="87"/>
                </a:cubicBezTo>
                <a:cubicBezTo>
                  <a:pt x="55" y="87"/>
                  <a:pt x="55" y="87"/>
                  <a:pt x="55" y="87"/>
                </a:cubicBezTo>
                <a:cubicBezTo>
                  <a:pt x="55" y="89"/>
                  <a:pt x="54" y="91"/>
                  <a:pt x="53" y="93"/>
                </a:cubicBezTo>
                <a:cubicBezTo>
                  <a:pt x="52" y="94"/>
                  <a:pt x="52" y="95"/>
                  <a:pt x="53" y="95"/>
                </a:cubicBezTo>
                <a:cubicBezTo>
                  <a:pt x="53" y="95"/>
                  <a:pt x="53" y="95"/>
                  <a:pt x="54" y="95"/>
                </a:cubicBezTo>
                <a:cubicBezTo>
                  <a:pt x="54" y="95"/>
                  <a:pt x="55" y="95"/>
                  <a:pt x="55" y="95"/>
                </a:cubicBezTo>
                <a:cubicBezTo>
                  <a:pt x="57" y="92"/>
                  <a:pt x="58" y="90"/>
                  <a:pt x="58" y="88"/>
                </a:cubicBezTo>
                <a:cubicBezTo>
                  <a:pt x="58" y="87"/>
                  <a:pt x="58" y="87"/>
                  <a:pt x="58" y="87"/>
                </a:cubicBezTo>
                <a:cubicBezTo>
                  <a:pt x="59" y="88"/>
                  <a:pt x="59" y="88"/>
                  <a:pt x="60" y="88"/>
                </a:cubicBezTo>
                <a:cubicBezTo>
                  <a:pt x="60" y="88"/>
                  <a:pt x="60" y="88"/>
                  <a:pt x="60" y="88"/>
                </a:cubicBezTo>
                <a:cubicBezTo>
                  <a:pt x="61" y="88"/>
                  <a:pt x="62" y="87"/>
                  <a:pt x="62" y="86"/>
                </a:cubicBezTo>
                <a:cubicBezTo>
                  <a:pt x="62" y="86"/>
                  <a:pt x="62" y="86"/>
                  <a:pt x="62" y="86"/>
                </a:cubicBezTo>
                <a:cubicBezTo>
                  <a:pt x="62" y="86"/>
                  <a:pt x="61" y="85"/>
                  <a:pt x="61" y="85"/>
                </a:cubicBezTo>
                <a:cubicBezTo>
                  <a:pt x="60" y="85"/>
                  <a:pt x="59" y="85"/>
                  <a:pt x="58" y="84"/>
                </a:cubicBezTo>
                <a:cubicBezTo>
                  <a:pt x="58" y="83"/>
                  <a:pt x="57" y="81"/>
                  <a:pt x="56" y="80"/>
                </a:cubicBezTo>
                <a:cubicBezTo>
                  <a:pt x="55" y="79"/>
                  <a:pt x="52" y="78"/>
                  <a:pt x="51" y="78"/>
                </a:cubicBezTo>
                <a:moveTo>
                  <a:pt x="41" y="105"/>
                </a:moveTo>
                <a:cubicBezTo>
                  <a:pt x="41" y="105"/>
                  <a:pt x="40" y="105"/>
                  <a:pt x="40" y="105"/>
                </a:cubicBezTo>
                <a:cubicBezTo>
                  <a:pt x="34" y="105"/>
                  <a:pt x="29" y="102"/>
                  <a:pt x="26" y="97"/>
                </a:cubicBezTo>
                <a:cubicBezTo>
                  <a:pt x="25" y="95"/>
                  <a:pt x="24" y="92"/>
                  <a:pt x="23" y="88"/>
                </a:cubicBezTo>
                <a:cubicBezTo>
                  <a:pt x="23" y="86"/>
                  <a:pt x="23" y="85"/>
                  <a:pt x="23" y="84"/>
                </a:cubicBezTo>
                <a:cubicBezTo>
                  <a:pt x="23" y="80"/>
                  <a:pt x="24" y="77"/>
                  <a:pt x="25" y="75"/>
                </a:cubicBezTo>
                <a:cubicBezTo>
                  <a:pt x="27" y="71"/>
                  <a:pt x="32" y="68"/>
                  <a:pt x="37" y="67"/>
                </a:cubicBezTo>
                <a:cubicBezTo>
                  <a:pt x="38" y="66"/>
                  <a:pt x="40" y="66"/>
                  <a:pt x="42" y="66"/>
                </a:cubicBezTo>
                <a:cubicBezTo>
                  <a:pt x="45" y="66"/>
                  <a:pt x="48" y="67"/>
                  <a:pt x="52" y="68"/>
                </a:cubicBezTo>
                <a:cubicBezTo>
                  <a:pt x="55" y="69"/>
                  <a:pt x="57" y="70"/>
                  <a:pt x="59" y="72"/>
                </a:cubicBezTo>
                <a:cubicBezTo>
                  <a:pt x="62" y="75"/>
                  <a:pt x="62" y="79"/>
                  <a:pt x="63" y="83"/>
                </a:cubicBezTo>
                <a:cubicBezTo>
                  <a:pt x="64" y="85"/>
                  <a:pt x="64" y="88"/>
                  <a:pt x="64" y="90"/>
                </a:cubicBezTo>
                <a:cubicBezTo>
                  <a:pt x="64" y="91"/>
                  <a:pt x="64" y="93"/>
                  <a:pt x="64" y="94"/>
                </a:cubicBezTo>
                <a:cubicBezTo>
                  <a:pt x="63" y="97"/>
                  <a:pt x="60" y="99"/>
                  <a:pt x="56" y="101"/>
                </a:cubicBezTo>
                <a:cubicBezTo>
                  <a:pt x="51" y="104"/>
                  <a:pt x="46" y="105"/>
                  <a:pt x="41" y="105"/>
                </a:cubicBezTo>
                <a:moveTo>
                  <a:pt x="42" y="63"/>
                </a:moveTo>
                <a:cubicBezTo>
                  <a:pt x="40" y="63"/>
                  <a:pt x="38" y="63"/>
                  <a:pt x="36" y="64"/>
                </a:cubicBezTo>
                <a:cubicBezTo>
                  <a:pt x="30" y="65"/>
                  <a:pt x="25" y="69"/>
                  <a:pt x="22" y="73"/>
                </a:cubicBezTo>
                <a:cubicBezTo>
                  <a:pt x="20" y="77"/>
                  <a:pt x="20" y="82"/>
                  <a:pt x="20" y="88"/>
                </a:cubicBezTo>
                <a:cubicBezTo>
                  <a:pt x="21" y="91"/>
                  <a:pt x="21" y="95"/>
                  <a:pt x="23" y="99"/>
                </a:cubicBezTo>
                <a:cubicBezTo>
                  <a:pt x="27" y="104"/>
                  <a:pt x="33" y="107"/>
                  <a:pt x="39" y="108"/>
                </a:cubicBezTo>
                <a:cubicBezTo>
                  <a:pt x="40" y="108"/>
                  <a:pt x="41" y="108"/>
                  <a:pt x="41" y="108"/>
                </a:cubicBezTo>
                <a:cubicBezTo>
                  <a:pt x="46" y="108"/>
                  <a:pt x="52" y="107"/>
                  <a:pt x="57" y="104"/>
                </a:cubicBezTo>
                <a:cubicBezTo>
                  <a:pt x="62" y="101"/>
                  <a:pt x="65" y="98"/>
                  <a:pt x="66" y="95"/>
                </a:cubicBezTo>
                <a:cubicBezTo>
                  <a:pt x="67" y="93"/>
                  <a:pt x="67" y="92"/>
                  <a:pt x="67" y="90"/>
                </a:cubicBezTo>
                <a:cubicBezTo>
                  <a:pt x="67" y="87"/>
                  <a:pt x="67" y="85"/>
                  <a:pt x="66" y="82"/>
                </a:cubicBezTo>
                <a:cubicBezTo>
                  <a:pt x="65" y="78"/>
                  <a:pt x="64" y="74"/>
                  <a:pt x="61" y="70"/>
                </a:cubicBezTo>
                <a:cubicBezTo>
                  <a:pt x="59" y="67"/>
                  <a:pt x="55" y="66"/>
                  <a:pt x="53" y="65"/>
                </a:cubicBezTo>
                <a:cubicBezTo>
                  <a:pt x="49" y="64"/>
                  <a:pt x="45" y="63"/>
                  <a:pt x="42" y="63"/>
                </a:cubicBezTo>
                <a:moveTo>
                  <a:pt x="4" y="116"/>
                </a:moveTo>
                <a:cubicBezTo>
                  <a:pt x="3" y="113"/>
                  <a:pt x="3" y="109"/>
                  <a:pt x="3" y="106"/>
                </a:cubicBezTo>
                <a:cubicBezTo>
                  <a:pt x="4" y="96"/>
                  <a:pt x="4" y="96"/>
                  <a:pt x="4" y="96"/>
                </a:cubicBezTo>
                <a:cubicBezTo>
                  <a:pt x="4" y="103"/>
                  <a:pt x="4" y="109"/>
                  <a:pt x="4" y="116"/>
                </a:cubicBezTo>
                <a:moveTo>
                  <a:pt x="67" y="141"/>
                </a:moveTo>
                <a:cubicBezTo>
                  <a:pt x="20" y="141"/>
                  <a:pt x="20" y="141"/>
                  <a:pt x="20" y="141"/>
                </a:cubicBezTo>
                <a:cubicBezTo>
                  <a:pt x="20" y="30"/>
                  <a:pt x="20" y="30"/>
                  <a:pt x="20" y="30"/>
                </a:cubicBezTo>
                <a:cubicBezTo>
                  <a:pt x="70" y="31"/>
                  <a:pt x="70" y="31"/>
                  <a:pt x="70" y="31"/>
                </a:cubicBezTo>
                <a:cubicBezTo>
                  <a:pt x="67" y="141"/>
                  <a:pt x="67" y="141"/>
                  <a:pt x="67" y="141"/>
                </a:cubicBezTo>
                <a:moveTo>
                  <a:pt x="17" y="137"/>
                </a:moveTo>
                <a:cubicBezTo>
                  <a:pt x="16" y="136"/>
                  <a:pt x="16" y="136"/>
                  <a:pt x="16" y="135"/>
                </a:cubicBezTo>
                <a:cubicBezTo>
                  <a:pt x="15" y="99"/>
                  <a:pt x="14" y="63"/>
                  <a:pt x="16" y="26"/>
                </a:cubicBezTo>
                <a:cubicBezTo>
                  <a:pt x="27" y="25"/>
                  <a:pt x="37" y="24"/>
                  <a:pt x="48" y="24"/>
                </a:cubicBezTo>
                <a:cubicBezTo>
                  <a:pt x="55" y="24"/>
                  <a:pt x="61" y="25"/>
                  <a:pt x="68" y="25"/>
                </a:cubicBezTo>
                <a:cubicBezTo>
                  <a:pt x="68" y="25"/>
                  <a:pt x="68" y="25"/>
                  <a:pt x="68" y="25"/>
                </a:cubicBezTo>
                <a:cubicBezTo>
                  <a:pt x="68" y="25"/>
                  <a:pt x="69" y="25"/>
                  <a:pt x="69" y="25"/>
                </a:cubicBezTo>
                <a:cubicBezTo>
                  <a:pt x="71" y="28"/>
                  <a:pt x="71" y="28"/>
                  <a:pt x="71" y="28"/>
                </a:cubicBezTo>
                <a:cubicBezTo>
                  <a:pt x="18" y="27"/>
                  <a:pt x="18" y="27"/>
                  <a:pt x="18" y="27"/>
                </a:cubicBezTo>
                <a:cubicBezTo>
                  <a:pt x="18" y="27"/>
                  <a:pt x="18" y="27"/>
                  <a:pt x="18" y="27"/>
                </a:cubicBezTo>
                <a:cubicBezTo>
                  <a:pt x="18" y="27"/>
                  <a:pt x="17" y="27"/>
                  <a:pt x="17" y="27"/>
                </a:cubicBezTo>
                <a:cubicBezTo>
                  <a:pt x="17" y="28"/>
                  <a:pt x="17" y="28"/>
                  <a:pt x="17" y="28"/>
                </a:cubicBezTo>
                <a:cubicBezTo>
                  <a:pt x="17" y="137"/>
                  <a:pt x="17" y="137"/>
                  <a:pt x="17" y="137"/>
                </a:cubicBezTo>
                <a:moveTo>
                  <a:pt x="63" y="17"/>
                </a:moveTo>
                <a:cubicBezTo>
                  <a:pt x="64" y="17"/>
                  <a:pt x="64" y="17"/>
                  <a:pt x="64" y="17"/>
                </a:cubicBezTo>
                <a:cubicBezTo>
                  <a:pt x="67" y="22"/>
                  <a:pt x="67" y="22"/>
                  <a:pt x="67" y="22"/>
                </a:cubicBezTo>
                <a:cubicBezTo>
                  <a:pt x="61" y="22"/>
                  <a:pt x="55" y="22"/>
                  <a:pt x="48" y="22"/>
                </a:cubicBezTo>
                <a:cubicBezTo>
                  <a:pt x="37" y="22"/>
                  <a:pt x="25" y="22"/>
                  <a:pt x="14" y="24"/>
                </a:cubicBezTo>
                <a:cubicBezTo>
                  <a:pt x="14" y="24"/>
                  <a:pt x="13" y="24"/>
                  <a:pt x="13" y="25"/>
                </a:cubicBezTo>
                <a:cubicBezTo>
                  <a:pt x="12" y="60"/>
                  <a:pt x="12" y="96"/>
                  <a:pt x="13" y="131"/>
                </a:cubicBezTo>
                <a:cubicBezTo>
                  <a:pt x="12" y="130"/>
                  <a:pt x="12" y="130"/>
                  <a:pt x="11" y="129"/>
                </a:cubicBezTo>
                <a:cubicBezTo>
                  <a:pt x="11" y="129"/>
                  <a:pt x="11" y="129"/>
                  <a:pt x="11" y="129"/>
                </a:cubicBezTo>
                <a:cubicBezTo>
                  <a:pt x="11" y="25"/>
                  <a:pt x="11" y="25"/>
                  <a:pt x="11" y="25"/>
                </a:cubicBezTo>
                <a:cubicBezTo>
                  <a:pt x="11" y="23"/>
                  <a:pt x="11" y="21"/>
                  <a:pt x="12" y="20"/>
                </a:cubicBezTo>
                <a:cubicBezTo>
                  <a:pt x="13" y="19"/>
                  <a:pt x="15" y="19"/>
                  <a:pt x="16" y="19"/>
                </a:cubicBezTo>
                <a:cubicBezTo>
                  <a:pt x="20" y="19"/>
                  <a:pt x="24" y="18"/>
                  <a:pt x="28" y="18"/>
                </a:cubicBezTo>
                <a:cubicBezTo>
                  <a:pt x="39" y="18"/>
                  <a:pt x="50" y="17"/>
                  <a:pt x="60" y="17"/>
                </a:cubicBezTo>
                <a:cubicBezTo>
                  <a:pt x="61" y="17"/>
                  <a:pt x="62" y="17"/>
                  <a:pt x="63" y="17"/>
                </a:cubicBezTo>
                <a:moveTo>
                  <a:pt x="8" y="125"/>
                </a:moveTo>
                <a:cubicBezTo>
                  <a:pt x="8" y="124"/>
                  <a:pt x="8" y="124"/>
                  <a:pt x="7" y="123"/>
                </a:cubicBezTo>
                <a:cubicBezTo>
                  <a:pt x="6" y="88"/>
                  <a:pt x="6" y="51"/>
                  <a:pt x="8" y="16"/>
                </a:cubicBezTo>
                <a:cubicBezTo>
                  <a:pt x="8" y="14"/>
                  <a:pt x="8" y="13"/>
                  <a:pt x="9" y="12"/>
                </a:cubicBezTo>
                <a:cubicBezTo>
                  <a:pt x="10" y="11"/>
                  <a:pt x="11" y="11"/>
                  <a:pt x="13" y="11"/>
                </a:cubicBezTo>
                <a:cubicBezTo>
                  <a:pt x="58" y="8"/>
                  <a:pt x="58" y="8"/>
                  <a:pt x="58" y="8"/>
                </a:cubicBezTo>
                <a:cubicBezTo>
                  <a:pt x="59" y="8"/>
                  <a:pt x="59" y="8"/>
                  <a:pt x="59" y="8"/>
                </a:cubicBezTo>
                <a:cubicBezTo>
                  <a:pt x="62" y="14"/>
                  <a:pt x="62" y="14"/>
                  <a:pt x="62" y="14"/>
                </a:cubicBezTo>
                <a:cubicBezTo>
                  <a:pt x="62" y="14"/>
                  <a:pt x="61" y="14"/>
                  <a:pt x="60" y="14"/>
                </a:cubicBezTo>
                <a:cubicBezTo>
                  <a:pt x="49" y="14"/>
                  <a:pt x="39" y="15"/>
                  <a:pt x="28" y="15"/>
                </a:cubicBezTo>
                <a:cubicBezTo>
                  <a:pt x="24" y="15"/>
                  <a:pt x="20" y="16"/>
                  <a:pt x="16" y="16"/>
                </a:cubicBezTo>
                <a:cubicBezTo>
                  <a:pt x="15" y="16"/>
                  <a:pt x="12" y="16"/>
                  <a:pt x="10" y="18"/>
                </a:cubicBezTo>
                <a:cubicBezTo>
                  <a:pt x="8" y="20"/>
                  <a:pt x="8" y="23"/>
                  <a:pt x="8" y="25"/>
                </a:cubicBezTo>
                <a:cubicBezTo>
                  <a:pt x="8" y="125"/>
                  <a:pt x="8" y="125"/>
                  <a:pt x="8" y="125"/>
                </a:cubicBezTo>
                <a:moveTo>
                  <a:pt x="4" y="47"/>
                </a:moveTo>
                <a:cubicBezTo>
                  <a:pt x="4" y="5"/>
                  <a:pt x="4" y="5"/>
                  <a:pt x="4" y="5"/>
                </a:cubicBezTo>
                <a:cubicBezTo>
                  <a:pt x="49" y="3"/>
                  <a:pt x="49" y="3"/>
                  <a:pt x="49" y="3"/>
                </a:cubicBezTo>
                <a:cubicBezTo>
                  <a:pt x="49" y="3"/>
                  <a:pt x="50" y="3"/>
                  <a:pt x="50" y="3"/>
                </a:cubicBezTo>
                <a:cubicBezTo>
                  <a:pt x="52" y="3"/>
                  <a:pt x="54" y="4"/>
                  <a:pt x="56" y="5"/>
                </a:cubicBezTo>
                <a:cubicBezTo>
                  <a:pt x="56" y="5"/>
                  <a:pt x="56" y="5"/>
                  <a:pt x="56" y="5"/>
                </a:cubicBezTo>
                <a:cubicBezTo>
                  <a:pt x="12" y="8"/>
                  <a:pt x="12" y="8"/>
                  <a:pt x="12" y="8"/>
                </a:cubicBezTo>
                <a:cubicBezTo>
                  <a:pt x="11" y="8"/>
                  <a:pt x="9" y="8"/>
                  <a:pt x="7" y="10"/>
                </a:cubicBezTo>
                <a:cubicBezTo>
                  <a:pt x="6" y="11"/>
                  <a:pt x="5" y="14"/>
                  <a:pt x="5" y="15"/>
                </a:cubicBezTo>
                <a:cubicBezTo>
                  <a:pt x="5" y="26"/>
                  <a:pt x="4" y="36"/>
                  <a:pt x="4" y="47"/>
                </a:cubicBezTo>
                <a:moveTo>
                  <a:pt x="50" y="0"/>
                </a:moveTo>
                <a:cubicBezTo>
                  <a:pt x="50" y="0"/>
                  <a:pt x="49" y="0"/>
                  <a:pt x="49" y="0"/>
                </a:cubicBezTo>
                <a:cubicBezTo>
                  <a:pt x="3" y="2"/>
                  <a:pt x="3" y="2"/>
                  <a:pt x="3" y="2"/>
                </a:cubicBezTo>
                <a:cubicBezTo>
                  <a:pt x="2" y="2"/>
                  <a:pt x="1" y="3"/>
                  <a:pt x="1" y="3"/>
                </a:cubicBezTo>
                <a:cubicBezTo>
                  <a:pt x="1" y="3"/>
                  <a:pt x="1" y="3"/>
                  <a:pt x="1" y="3"/>
                </a:cubicBezTo>
                <a:cubicBezTo>
                  <a:pt x="1" y="106"/>
                  <a:pt x="1" y="106"/>
                  <a:pt x="1" y="106"/>
                </a:cubicBezTo>
                <a:cubicBezTo>
                  <a:pt x="0" y="110"/>
                  <a:pt x="0" y="115"/>
                  <a:pt x="2" y="120"/>
                </a:cubicBezTo>
                <a:cubicBezTo>
                  <a:pt x="3" y="121"/>
                  <a:pt x="3" y="123"/>
                  <a:pt x="4" y="124"/>
                </a:cubicBezTo>
                <a:cubicBezTo>
                  <a:pt x="4" y="125"/>
                  <a:pt x="4" y="125"/>
                  <a:pt x="4" y="126"/>
                </a:cubicBezTo>
                <a:cubicBezTo>
                  <a:pt x="4" y="127"/>
                  <a:pt x="5" y="127"/>
                  <a:pt x="6" y="127"/>
                </a:cubicBezTo>
                <a:cubicBezTo>
                  <a:pt x="6" y="127"/>
                  <a:pt x="6" y="127"/>
                  <a:pt x="6" y="127"/>
                </a:cubicBezTo>
                <a:cubicBezTo>
                  <a:pt x="6" y="127"/>
                  <a:pt x="6" y="127"/>
                  <a:pt x="6" y="127"/>
                </a:cubicBezTo>
                <a:cubicBezTo>
                  <a:pt x="7" y="128"/>
                  <a:pt x="7" y="129"/>
                  <a:pt x="8" y="130"/>
                </a:cubicBezTo>
                <a:cubicBezTo>
                  <a:pt x="8" y="130"/>
                  <a:pt x="8" y="130"/>
                  <a:pt x="8" y="130"/>
                </a:cubicBezTo>
                <a:cubicBezTo>
                  <a:pt x="8" y="131"/>
                  <a:pt x="9" y="132"/>
                  <a:pt x="10" y="132"/>
                </a:cubicBezTo>
                <a:cubicBezTo>
                  <a:pt x="10" y="132"/>
                  <a:pt x="10" y="132"/>
                  <a:pt x="10" y="132"/>
                </a:cubicBezTo>
                <a:cubicBezTo>
                  <a:pt x="11" y="133"/>
                  <a:pt x="12" y="135"/>
                  <a:pt x="13" y="136"/>
                </a:cubicBezTo>
                <a:cubicBezTo>
                  <a:pt x="13" y="137"/>
                  <a:pt x="13" y="137"/>
                  <a:pt x="13" y="137"/>
                </a:cubicBezTo>
                <a:cubicBezTo>
                  <a:pt x="13" y="138"/>
                  <a:pt x="14" y="138"/>
                  <a:pt x="14" y="139"/>
                </a:cubicBezTo>
                <a:cubicBezTo>
                  <a:pt x="15" y="140"/>
                  <a:pt x="15" y="141"/>
                  <a:pt x="16" y="143"/>
                </a:cubicBezTo>
                <a:cubicBezTo>
                  <a:pt x="16" y="144"/>
                  <a:pt x="16" y="144"/>
                  <a:pt x="17" y="144"/>
                </a:cubicBezTo>
                <a:cubicBezTo>
                  <a:pt x="17" y="144"/>
                  <a:pt x="17" y="144"/>
                  <a:pt x="17" y="144"/>
                </a:cubicBezTo>
                <a:cubicBezTo>
                  <a:pt x="18" y="144"/>
                  <a:pt x="18" y="144"/>
                  <a:pt x="18" y="144"/>
                </a:cubicBezTo>
                <a:cubicBezTo>
                  <a:pt x="68" y="144"/>
                  <a:pt x="68" y="144"/>
                  <a:pt x="68" y="144"/>
                </a:cubicBezTo>
                <a:cubicBezTo>
                  <a:pt x="68" y="144"/>
                  <a:pt x="68" y="144"/>
                  <a:pt x="68" y="144"/>
                </a:cubicBezTo>
                <a:cubicBezTo>
                  <a:pt x="69" y="144"/>
                  <a:pt x="70" y="144"/>
                  <a:pt x="70" y="143"/>
                </a:cubicBezTo>
                <a:cubicBezTo>
                  <a:pt x="73" y="31"/>
                  <a:pt x="73" y="31"/>
                  <a:pt x="73" y="31"/>
                </a:cubicBezTo>
                <a:cubicBezTo>
                  <a:pt x="73" y="31"/>
                  <a:pt x="73" y="31"/>
                  <a:pt x="73" y="31"/>
                </a:cubicBezTo>
                <a:cubicBezTo>
                  <a:pt x="74" y="31"/>
                  <a:pt x="74" y="31"/>
                  <a:pt x="74" y="31"/>
                </a:cubicBezTo>
                <a:cubicBezTo>
                  <a:pt x="75" y="30"/>
                  <a:pt x="75" y="30"/>
                  <a:pt x="75" y="30"/>
                </a:cubicBezTo>
                <a:cubicBezTo>
                  <a:pt x="75" y="29"/>
                  <a:pt x="75" y="29"/>
                  <a:pt x="75" y="29"/>
                </a:cubicBezTo>
                <a:cubicBezTo>
                  <a:pt x="61" y="7"/>
                  <a:pt x="61" y="7"/>
                  <a:pt x="61" y="7"/>
                </a:cubicBezTo>
                <a:cubicBezTo>
                  <a:pt x="60" y="5"/>
                  <a:pt x="59" y="3"/>
                  <a:pt x="57" y="2"/>
                </a:cubicBezTo>
                <a:cubicBezTo>
                  <a:pt x="55" y="1"/>
                  <a:pt x="53" y="0"/>
                  <a:pt x="5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Freeform 82">
            <a:extLst>
              <a:ext uri="{FF2B5EF4-FFF2-40B4-BE49-F238E27FC236}">
                <a16:creationId xmlns:a16="http://schemas.microsoft.com/office/drawing/2014/main" id="{A5BAA90D-6867-F342-AB62-2657AD5DA725}"/>
              </a:ext>
            </a:extLst>
          </p:cNvPr>
          <p:cNvSpPr>
            <a:spLocks noEditPoints="1"/>
          </p:cNvSpPr>
          <p:nvPr/>
        </p:nvSpPr>
        <p:spPr bwMode="auto">
          <a:xfrm>
            <a:off x="3104598" y="934126"/>
            <a:ext cx="449263" cy="361950"/>
          </a:xfrm>
          <a:custGeom>
            <a:avLst/>
            <a:gdLst>
              <a:gd name="T0" fmla="*/ 29 w 120"/>
              <a:gd name="T1" fmla="*/ 79 h 97"/>
              <a:gd name="T2" fmla="*/ 4 w 120"/>
              <a:gd name="T3" fmla="*/ 71 h 97"/>
              <a:gd name="T4" fmla="*/ 14 w 120"/>
              <a:gd name="T5" fmla="*/ 27 h 97"/>
              <a:gd name="T6" fmla="*/ 19 w 120"/>
              <a:gd name="T7" fmla="*/ 21 h 97"/>
              <a:gd name="T8" fmla="*/ 23 w 120"/>
              <a:gd name="T9" fmla="*/ 21 h 97"/>
              <a:gd name="T10" fmla="*/ 49 w 120"/>
              <a:gd name="T11" fmla="*/ 31 h 97"/>
              <a:gd name="T12" fmla="*/ 39 w 120"/>
              <a:gd name="T13" fmla="*/ 78 h 97"/>
              <a:gd name="T14" fmla="*/ 34 w 120"/>
              <a:gd name="T15" fmla="*/ 79 h 97"/>
              <a:gd name="T16" fmla="*/ 89 w 120"/>
              <a:gd name="T17" fmla="*/ 93 h 97"/>
              <a:gd name="T18" fmla="*/ 42 w 120"/>
              <a:gd name="T19" fmla="*/ 78 h 97"/>
              <a:gd name="T20" fmla="*/ 51 w 120"/>
              <a:gd name="T21" fmla="*/ 42 h 97"/>
              <a:gd name="T22" fmla="*/ 74 w 120"/>
              <a:gd name="T23" fmla="*/ 17 h 97"/>
              <a:gd name="T24" fmla="*/ 81 w 120"/>
              <a:gd name="T25" fmla="*/ 6 h 97"/>
              <a:gd name="T26" fmla="*/ 91 w 120"/>
              <a:gd name="T27" fmla="*/ 4 h 97"/>
              <a:gd name="T28" fmla="*/ 86 w 120"/>
              <a:gd name="T29" fmla="*/ 36 h 97"/>
              <a:gd name="T30" fmla="*/ 88 w 120"/>
              <a:gd name="T31" fmla="*/ 38 h 97"/>
              <a:gd name="T32" fmla="*/ 116 w 120"/>
              <a:gd name="T33" fmla="*/ 50 h 97"/>
              <a:gd name="T34" fmla="*/ 110 w 120"/>
              <a:gd name="T35" fmla="*/ 58 h 97"/>
              <a:gd name="T36" fmla="*/ 106 w 120"/>
              <a:gd name="T37" fmla="*/ 56 h 97"/>
              <a:gd name="T38" fmla="*/ 104 w 120"/>
              <a:gd name="T39" fmla="*/ 56 h 97"/>
              <a:gd name="T40" fmla="*/ 108 w 120"/>
              <a:gd name="T41" fmla="*/ 60 h 97"/>
              <a:gd name="T42" fmla="*/ 109 w 120"/>
              <a:gd name="T43" fmla="*/ 67 h 97"/>
              <a:gd name="T44" fmla="*/ 103 w 120"/>
              <a:gd name="T45" fmla="*/ 71 h 97"/>
              <a:gd name="T46" fmla="*/ 99 w 120"/>
              <a:gd name="T47" fmla="*/ 70 h 97"/>
              <a:gd name="T48" fmla="*/ 97 w 120"/>
              <a:gd name="T49" fmla="*/ 71 h 97"/>
              <a:gd name="T50" fmla="*/ 101 w 120"/>
              <a:gd name="T51" fmla="*/ 74 h 97"/>
              <a:gd name="T52" fmla="*/ 103 w 120"/>
              <a:gd name="T53" fmla="*/ 80 h 97"/>
              <a:gd name="T54" fmla="*/ 98 w 120"/>
              <a:gd name="T55" fmla="*/ 84 h 97"/>
              <a:gd name="T56" fmla="*/ 95 w 120"/>
              <a:gd name="T57" fmla="*/ 83 h 97"/>
              <a:gd name="T58" fmla="*/ 93 w 120"/>
              <a:gd name="T59" fmla="*/ 84 h 97"/>
              <a:gd name="T60" fmla="*/ 96 w 120"/>
              <a:gd name="T61" fmla="*/ 86 h 97"/>
              <a:gd name="T62" fmla="*/ 96 w 120"/>
              <a:gd name="T63" fmla="*/ 93 h 97"/>
              <a:gd name="T64" fmla="*/ 87 w 120"/>
              <a:gd name="T65" fmla="*/ 0 h 97"/>
              <a:gd name="T66" fmla="*/ 74 w 120"/>
              <a:gd name="T67" fmla="*/ 12 h 97"/>
              <a:gd name="T68" fmla="*/ 52 w 120"/>
              <a:gd name="T69" fmla="*/ 32 h 97"/>
              <a:gd name="T70" fmla="*/ 42 w 120"/>
              <a:gd name="T71" fmla="*/ 24 h 97"/>
              <a:gd name="T72" fmla="*/ 19 w 120"/>
              <a:gd name="T73" fmla="*/ 18 h 97"/>
              <a:gd name="T74" fmla="*/ 11 w 120"/>
              <a:gd name="T75" fmla="*/ 27 h 97"/>
              <a:gd name="T76" fmla="*/ 1 w 120"/>
              <a:gd name="T77" fmla="*/ 72 h 97"/>
              <a:gd name="T78" fmla="*/ 9 w 120"/>
              <a:gd name="T79" fmla="*/ 77 h 97"/>
              <a:gd name="T80" fmla="*/ 34 w 120"/>
              <a:gd name="T81" fmla="*/ 82 h 97"/>
              <a:gd name="T82" fmla="*/ 40 w 120"/>
              <a:gd name="T83" fmla="*/ 81 h 97"/>
              <a:gd name="T84" fmla="*/ 88 w 120"/>
              <a:gd name="T85" fmla="*/ 96 h 97"/>
              <a:gd name="T86" fmla="*/ 98 w 120"/>
              <a:gd name="T87" fmla="*/ 95 h 97"/>
              <a:gd name="T88" fmla="*/ 100 w 120"/>
              <a:gd name="T89" fmla="*/ 86 h 97"/>
              <a:gd name="T90" fmla="*/ 106 w 120"/>
              <a:gd name="T91" fmla="*/ 81 h 97"/>
              <a:gd name="T92" fmla="*/ 106 w 120"/>
              <a:gd name="T93" fmla="*/ 74 h 97"/>
              <a:gd name="T94" fmla="*/ 112 w 120"/>
              <a:gd name="T95" fmla="*/ 61 h 97"/>
              <a:gd name="T96" fmla="*/ 115 w 120"/>
              <a:gd name="T97" fmla="*/ 59 h 97"/>
              <a:gd name="T98" fmla="*/ 110 w 120"/>
              <a:gd name="T99" fmla="*/ 40 h 97"/>
              <a:gd name="T100" fmla="*/ 95 w 120"/>
              <a:gd name="T101" fmla="*/ 16 h 97"/>
              <a:gd name="T102" fmla="*/ 87 w 120"/>
              <a:gd name="T10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97">
                <a:moveTo>
                  <a:pt x="34" y="79"/>
                </a:moveTo>
                <a:cubicBezTo>
                  <a:pt x="33" y="79"/>
                  <a:pt x="31" y="79"/>
                  <a:pt x="29" y="79"/>
                </a:cubicBezTo>
                <a:cubicBezTo>
                  <a:pt x="9" y="74"/>
                  <a:pt x="9" y="74"/>
                  <a:pt x="9" y="74"/>
                </a:cubicBezTo>
                <a:cubicBezTo>
                  <a:pt x="7" y="73"/>
                  <a:pt x="5" y="73"/>
                  <a:pt x="4" y="71"/>
                </a:cubicBezTo>
                <a:cubicBezTo>
                  <a:pt x="3" y="69"/>
                  <a:pt x="4" y="67"/>
                  <a:pt x="4" y="65"/>
                </a:cubicBezTo>
                <a:cubicBezTo>
                  <a:pt x="14" y="27"/>
                  <a:pt x="14" y="27"/>
                  <a:pt x="14" y="27"/>
                </a:cubicBezTo>
                <a:cubicBezTo>
                  <a:pt x="14" y="25"/>
                  <a:pt x="15" y="22"/>
                  <a:pt x="17" y="21"/>
                </a:cubicBezTo>
                <a:cubicBezTo>
                  <a:pt x="18" y="21"/>
                  <a:pt x="19" y="21"/>
                  <a:pt x="19" y="21"/>
                </a:cubicBezTo>
                <a:cubicBezTo>
                  <a:pt x="20" y="21"/>
                  <a:pt x="21" y="21"/>
                  <a:pt x="22" y="21"/>
                </a:cubicBezTo>
                <a:cubicBezTo>
                  <a:pt x="22" y="21"/>
                  <a:pt x="23" y="21"/>
                  <a:pt x="23" y="21"/>
                </a:cubicBezTo>
                <a:cubicBezTo>
                  <a:pt x="41" y="27"/>
                  <a:pt x="41" y="27"/>
                  <a:pt x="41" y="27"/>
                </a:cubicBezTo>
                <a:cubicBezTo>
                  <a:pt x="44" y="28"/>
                  <a:pt x="47" y="29"/>
                  <a:pt x="49" y="31"/>
                </a:cubicBezTo>
                <a:cubicBezTo>
                  <a:pt x="50" y="34"/>
                  <a:pt x="50" y="38"/>
                  <a:pt x="49" y="41"/>
                </a:cubicBezTo>
                <a:cubicBezTo>
                  <a:pt x="39" y="78"/>
                  <a:pt x="39" y="78"/>
                  <a:pt x="39" y="78"/>
                </a:cubicBezTo>
                <a:cubicBezTo>
                  <a:pt x="38" y="79"/>
                  <a:pt x="37" y="79"/>
                  <a:pt x="35" y="79"/>
                </a:cubicBezTo>
                <a:cubicBezTo>
                  <a:pt x="35" y="79"/>
                  <a:pt x="35" y="79"/>
                  <a:pt x="34" y="79"/>
                </a:cubicBezTo>
                <a:moveTo>
                  <a:pt x="93" y="94"/>
                </a:moveTo>
                <a:cubicBezTo>
                  <a:pt x="92" y="94"/>
                  <a:pt x="90" y="93"/>
                  <a:pt x="89" y="93"/>
                </a:cubicBezTo>
                <a:cubicBezTo>
                  <a:pt x="53" y="84"/>
                  <a:pt x="53" y="84"/>
                  <a:pt x="53" y="84"/>
                </a:cubicBezTo>
                <a:cubicBezTo>
                  <a:pt x="48" y="83"/>
                  <a:pt x="43" y="81"/>
                  <a:pt x="42" y="78"/>
                </a:cubicBezTo>
                <a:cubicBezTo>
                  <a:pt x="42" y="77"/>
                  <a:pt x="42" y="77"/>
                  <a:pt x="42" y="77"/>
                </a:cubicBezTo>
                <a:cubicBezTo>
                  <a:pt x="51" y="42"/>
                  <a:pt x="51" y="42"/>
                  <a:pt x="51" y="42"/>
                </a:cubicBezTo>
                <a:cubicBezTo>
                  <a:pt x="52" y="40"/>
                  <a:pt x="53" y="37"/>
                  <a:pt x="53" y="35"/>
                </a:cubicBezTo>
                <a:cubicBezTo>
                  <a:pt x="62" y="32"/>
                  <a:pt x="70" y="26"/>
                  <a:pt x="74" y="17"/>
                </a:cubicBezTo>
                <a:cubicBezTo>
                  <a:pt x="75" y="16"/>
                  <a:pt x="76" y="15"/>
                  <a:pt x="76" y="13"/>
                </a:cubicBezTo>
                <a:cubicBezTo>
                  <a:pt x="78" y="11"/>
                  <a:pt x="79" y="8"/>
                  <a:pt x="81" y="6"/>
                </a:cubicBezTo>
                <a:cubicBezTo>
                  <a:pt x="82" y="4"/>
                  <a:pt x="85" y="3"/>
                  <a:pt x="87" y="3"/>
                </a:cubicBezTo>
                <a:cubicBezTo>
                  <a:pt x="89" y="3"/>
                  <a:pt x="90" y="3"/>
                  <a:pt x="91" y="4"/>
                </a:cubicBezTo>
                <a:cubicBezTo>
                  <a:pt x="94" y="6"/>
                  <a:pt x="93" y="12"/>
                  <a:pt x="92" y="15"/>
                </a:cubicBezTo>
                <a:cubicBezTo>
                  <a:pt x="86" y="36"/>
                  <a:pt x="86" y="36"/>
                  <a:pt x="86" y="36"/>
                </a:cubicBezTo>
                <a:cubicBezTo>
                  <a:pt x="86" y="36"/>
                  <a:pt x="86" y="37"/>
                  <a:pt x="87" y="37"/>
                </a:cubicBezTo>
                <a:cubicBezTo>
                  <a:pt x="87" y="37"/>
                  <a:pt x="87" y="37"/>
                  <a:pt x="88" y="38"/>
                </a:cubicBezTo>
                <a:cubicBezTo>
                  <a:pt x="95" y="39"/>
                  <a:pt x="102" y="40"/>
                  <a:pt x="109" y="43"/>
                </a:cubicBezTo>
                <a:cubicBezTo>
                  <a:pt x="113" y="45"/>
                  <a:pt x="116" y="47"/>
                  <a:pt x="116" y="50"/>
                </a:cubicBezTo>
                <a:cubicBezTo>
                  <a:pt x="117" y="53"/>
                  <a:pt x="116" y="55"/>
                  <a:pt x="113" y="57"/>
                </a:cubicBezTo>
                <a:cubicBezTo>
                  <a:pt x="113" y="57"/>
                  <a:pt x="111" y="58"/>
                  <a:pt x="110" y="58"/>
                </a:cubicBezTo>
                <a:cubicBezTo>
                  <a:pt x="110" y="58"/>
                  <a:pt x="110" y="57"/>
                  <a:pt x="109" y="57"/>
                </a:cubicBezTo>
                <a:cubicBezTo>
                  <a:pt x="108" y="57"/>
                  <a:pt x="107" y="56"/>
                  <a:pt x="106" y="56"/>
                </a:cubicBezTo>
                <a:cubicBezTo>
                  <a:pt x="105" y="56"/>
                  <a:pt x="105" y="56"/>
                  <a:pt x="105" y="56"/>
                </a:cubicBezTo>
                <a:cubicBezTo>
                  <a:pt x="105" y="56"/>
                  <a:pt x="104" y="56"/>
                  <a:pt x="104" y="56"/>
                </a:cubicBezTo>
                <a:cubicBezTo>
                  <a:pt x="104" y="57"/>
                  <a:pt x="104" y="58"/>
                  <a:pt x="104" y="58"/>
                </a:cubicBezTo>
                <a:cubicBezTo>
                  <a:pt x="105" y="59"/>
                  <a:pt x="106" y="60"/>
                  <a:pt x="108" y="60"/>
                </a:cubicBezTo>
                <a:cubicBezTo>
                  <a:pt x="108" y="61"/>
                  <a:pt x="109" y="61"/>
                  <a:pt x="109" y="62"/>
                </a:cubicBezTo>
                <a:cubicBezTo>
                  <a:pt x="110" y="64"/>
                  <a:pt x="110" y="66"/>
                  <a:pt x="109" y="67"/>
                </a:cubicBezTo>
                <a:cubicBezTo>
                  <a:pt x="109" y="69"/>
                  <a:pt x="107" y="70"/>
                  <a:pt x="105" y="71"/>
                </a:cubicBezTo>
                <a:cubicBezTo>
                  <a:pt x="104" y="71"/>
                  <a:pt x="104" y="71"/>
                  <a:pt x="103" y="71"/>
                </a:cubicBezTo>
                <a:cubicBezTo>
                  <a:pt x="103" y="71"/>
                  <a:pt x="103" y="71"/>
                  <a:pt x="102" y="71"/>
                </a:cubicBezTo>
                <a:cubicBezTo>
                  <a:pt x="101" y="70"/>
                  <a:pt x="100" y="70"/>
                  <a:pt x="99" y="70"/>
                </a:cubicBezTo>
                <a:cubicBezTo>
                  <a:pt x="99" y="70"/>
                  <a:pt x="99" y="70"/>
                  <a:pt x="99" y="70"/>
                </a:cubicBezTo>
                <a:cubicBezTo>
                  <a:pt x="98" y="70"/>
                  <a:pt x="98" y="70"/>
                  <a:pt x="97" y="71"/>
                </a:cubicBezTo>
                <a:cubicBezTo>
                  <a:pt x="97" y="71"/>
                  <a:pt x="97" y="72"/>
                  <a:pt x="98" y="73"/>
                </a:cubicBezTo>
                <a:cubicBezTo>
                  <a:pt x="99" y="73"/>
                  <a:pt x="100" y="74"/>
                  <a:pt x="101" y="74"/>
                </a:cubicBezTo>
                <a:cubicBezTo>
                  <a:pt x="102" y="74"/>
                  <a:pt x="102" y="75"/>
                  <a:pt x="103" y="75"/>
                </a:cubicBezTo>
                <a:cubicBezTo>
                  <a:pt x="104" y="77"/>
                  <a:pt x="104" y="79"/>
                  <a:pt x="103" y="80"/>
                </a:cubicBezTo>
                <a:cubicBezTo>
                  <a:pt x="103" y="82"/>
                  <a:pt x="102" y="83"/>
                  <a:pt x="100" y="83"/>
                </a:cubicBezTo>
                <a:cubicBezTo>
                  <a:pt x="99" y="84"/>
                  <a:pt x="99" y="84"/>
                  <a:pt x="98" y="84"/>
                </a:cubicBezTo>
                <a:cubicBezTo>
                  <a:pt x="98" y="84"/>
                  <a:pt x="97" y="84"/>
                  <a:pt x="97" y="84"/>
                </a:cubicBezTo>
                <a:cubicBezTo>
                  <a:pt x="96" y="83"/>
                  <a:pt x="96" y="83"/>
                  <a:pt x="95" y="83"/>
                </a:cubicBezTo>
                <a:cubicBezTo>
                  <a:pt x="95" y="83"/>
                  <a:pt x="95" y="83"/>
                  <a:pt x="94" y="83"/>
                </a:cubicBezTo>
                <a:cubicBezTo>
                  <a:pt x="94" y="83"/>
                  <a:pt x="93" y="83"/>
                  <a:pt x="93" y="84"/>
                </a:cubicBezTo>
                <a:cubicBezTo>
                  <a:pt x="93" y="84"/>
                  <a:pt x="93" y="85"/>
                  <a:pt x="94" y="86"/>
                </a:cubicBezTo>
                <a:cubicBezTo>
                  <a:pt x="94" y="86"/>
                  <a:pt x="95" y="86"/>
                  <a:pt x="96" y="86"/>
                </a:cubicBezTo>
                <a:cubicBezTo>
                  <a:pt x="97" y="87"/>
                  <a:pt x="97" y="88"/>
                  <a:pt x="98" y="89"/>
                </a:cubicBezTo>
                <a:cubicBezTo>
                  <a:pt x="98" y="90"/>
                  <a:pt x="97" y="92"/>
                  <a:pt x="96" y="93"/>
                </a:cubicBezTo>
                <a:cubicBezTo>
                  <a:pt x="95" y="93"/>
                  <a:pt x="94" y="94"/>
                  <a:pt x="93" y="94"/>
                </a:cubicBezTo>
                <a:moveTo>
                  <a:pt x="87" y="0"/>
                </a:moveTo>
                <a:cubicBezTo>
                  <a:pt x="84" y="0"/>
                  <a:pt x="81" y="1"/>
                  <a:pt x="79" y="4"/>
                </a:cubicBezTo>
                <a:cubicBezTo>
                  <a:pt x="76" y="6"/>
                  <a:pt x="75" y="9"/>
                  <a:pt x="74" y="12"/>
                </a:cubicBezTo>
                <a:cubicBezTo>
                  <a:pt x="73" y="13"/>
                  <a:pt x="72" y="15"/>
                  <a:pt x="72" y="16"/>
                </a:cubicBezTo>
                <a:cubicBezTo>
                  <a:pt x="68" y="23"/>
                  <a:pt x="60" y="29"/>
                  <a:pt x="52" y="32"/>
                </a:cubicBezTo>
                <a:cubicBezTo>
                  <a:pt x="52" y="31"/>
                  <a:pt x="52" y="30"/>
                  <a:pt x="51" y="30"/>
                </a:cubicBezTo>
                <a:cubicBezTo>
                  <a:pt x="49" y="26"/>
                  <a:pt x="45" y="25"/>
                  <a:pt x="42" y="24"/>
                </a:cubicBezTo>
                <a:cubicBezTo>
                  <a:pt x="24" y="19"/>
                  <a:pt x="24" y="19"/>
                  <a:pt x="24" y="19"/>
                </a:cubicBezTo>
                <a:cubicBezTo>
                  <a:pt x="23" y="18"/>
                  <a:pt x="21" y="18"/>
                  <a:pt x="19" y="18"/>
                </a:cubicBezTo>
                <a:cubicBezTo>
                  <a:pt x="18" y="18"/>
                  <a:pt x="17" y="18"/>
                  <a:pt x="16" y="18"/>
                </a:cubicBezTo>
                <a:cubicBezTo>
                  <a:pt x="13" y="20"/>
                  <a:pt x="12" y="24"/>
                  <a:pt x="11" y="27"/>
                </a:cubicBezTo>
                <a:cubicBezTo>
                  <a:pt x="1" y="65"/>
                  <a:pt x="1" y="65"/>
                  <a:pt x="1" y="65"/>
                </a:cubicBezTo>
                <a:cubicBezTo>
                  <a:pt x="1" y="67"/>
                  <a:pt x="0" y="70"/>
                  <a:pt x="1" y="72"/>
                </a:cubicBezTo>
                <a:cubicBezTo>
                  <a:pt x="3" y="75"/>
                  <a:pt x="6" y="76"/>
                  <a:pt x="8" y="77"/>
                </a:cubicBezTo>
                <a:cubicBezTo>
                  <a:pt x="9" y="77"/>
                  <a:pt x="9" y="77"/>
                  <a:pt x="9" y="77"/>
                </a:cubicBezTo>
                <a:cubicBezTo>
                  <a:pt x="28" y="82"/>
                  <a:pt x="28" y="82"/>
                  <a:pt x="28" y="82"/>
                </a:cubicBezTo>
                <a:cubicBezTo>
                  <a:pt x="30" y="82"/>
                  <a:pt x="32" y="82"/>
                  <a:pt x="34" y="82"/>
                </a:cubicBezTo>
                <a:cubicBezTo>
                  <a:pt x="35" y="82"/>
                  <a:pt x="35" y="82"/>
                  <a:pt x="35" y="82"/>
                </a:cubicBezTo>
                <a:cubicBezTo>
                  <a:pt x="37" y="82"/>
                  <a:pt x="39" y="82"/>
                  <a:pt x="40" y="81"/>
                </a:cubicBezTo>
                <a:cubicBezTo>
                  <a:pt x="43" y="84"/>
                  <a:pt x="48" y="86"/>
                  <a:pt x="52" y="87"/>
                </a:cubicBezTo>
                <a:cubicBezTo>
                  <a:pt x="88" y="96"/>
                  <a:pt x="88" y="96"/>
                  <a:pt x="88" y="96"/>
                </a:cubicBezTo>
                <a:cubicBezTo>
                  <a:pt x="90" y="96"/>
                  <a:pt x="91" y="97"/>
                  <a:pt x="93" y="97"/>
                </a:cubicBezTo>
                <a:cubicBezTo>
                  <a:pt x="95" y="97"/>
                  <a:pt x="96" y="96"/>
                  <a:pt x="98" y="95"/>
                </a:cubicBezTo>
                <a:cubicBezTo>
                  <a:pt x="100" y="94"/>
                  <a:pt x="101" y="91"/>
                  <a:pt x="101" y="88"/>
                </a:cubicBezTo>
                <a:cubicBezTo>
                  <a:pt x="100" y="88"/>
                  <a:pt x="100" y="87"/>
                  <a:pt x="100" y="86"/>
                </a:cubicBezTo>
                <a:cubicBezTo>
                  <a:pt x="100" y="86"/>
                  <a:pt x="101" y="86"/>
                  <a:pt x="101" y="86"/>
                </a:cubicBezTo>
                <a:cubicBezTo>
                  <a:pt x="104" y="85"/>
                  <a:pt x="105" y="83"/>
                  <a:pt x="106" y="81"/>
                </a:cubicBezTo>
                <a:cubicBezTo>
                  <a:pt x="107" y="79"/>
                  <a:pt x="107" y="76"/>
                  <a:pt x="105" y="74"/>
                </a:cubicBezTo>
                <a:cubicBezTo>
                  <a:pt x="106" y="74"/>
                  <a:pt x="106" y="74"/>
                  <a:pt x="106" y="74"/>
                </a:cubicBezTo>
                <a:cubicBezTo>
                  <a:pt x="109" y="73"/>
                  <a:pt x="111" y="71"/>
                  <a:pt x="112" y="69"/>
                </a:cubicBezTo>
                <a:cubicBezTo>
                  <a:pt x="113" y="66"/>
                  <a:pt x="113" y="63"/>
                  <a:pt x="112" y="61"/>
                </a:cubicBezTo>
                <a:cubicBezTo>
                  <a:pt x="112" y="60"/>
                  <a:pt x="112" y="60"/>
                  <a:pt x="112" y="60"/>
                </a:cubicBezTo>
                <a:cubicBezTo>
                  <a:pt x="113" y="60"/>
                  <a:pt x="114" y="60"/>
                  <a:pt x="115" y="59"/>
                </a:cubicBezTo>
                <a:cubicBezTo>
                  <a:pt x="118" y="57"/>
                  <a:pt x="120" y="53"/>
                  <a:pt x="119" y="49"/>
                </a:cubicBezTo>
                <a:cubicBezTo>
                  <a:pt x="118" y="46"/>
                  <a:pt x="115" y="43"/>
                  <a:pt x="110" y="40"/>
                </a:cubicBezTo>
                <a:cubicBezTo>
                  <a:pt x="104" y="37"/>
                  <a:pt x="97" y="36"/>
                  <a:pt x="90" y="35"/>
                </a:cubicBezTo>
                <a:cubicBezTo>
                  <a:pt x="95" y="16"/>
                  <a:pt x="95" y="16"/>
                  <a:pt x="95" y="16"/>
                </a:cubicBezTo>
                <a:cubicBezTo>
                  <a:pt x="96" y="12"/>
                  <a:pt x="97" y="5"/>
                  <a:pt x="93" y="2"/>
                </a:cubicBezTo>
                <a:cubicBezTo>
                  <a:pt x="91" y="0"/>
                  <a:pt x="89" y="0"/>
                  <a:pt x="87"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8" name="Freeform 83">
            <a:extLst>
              <a:ext uri="{FF2B5EF4-FFF2-40B4-BE49-F238E27FC236}">
                <a16:creationId xmlns:a16="http://schemas.microsoft.com/office/drawing/2014/main" id="{3E8BBFB8-D75C-1B4C-BFB8-09ECD8EDBB3C}"/>
              </a:ext>
            </a:extLst>
          </p:cNvPr>
          <p:cNvSpPr>
            <a:spLocks noEditPoints="1"/>
          </p:cNvSpPr>
          <p:nvPr/>
        </p:nvSpPr>
        <p:spPr bwMode="auto">
          <a:xfrm>
            <a:off x="2052085" y="959526"/>
            <a:ext cx="339725" cy="295275"/>
          </a:xfrm>
          <a:custGeom>
            <a:avLst/>
            <a:gdLst>
              <a:gd name="T0" fmla="*/ 56 w 91"/>
              <a:gd name="T1" fmla="*/ 59 h 79"/>
              <a:gd name="T2" fmla="*/ 56 w 91"/>
              <a:gd name="T3" fmla="*/ 56 h 79"/>
              <a:gd name="T4" fmla="*/ 54 w 91"/>
              <a:gd name="T5" fmla="*/ 51 h 79"/>
              <a:gd name="T6" fmla="*/ 53 w 91"/>
              <a:gd name="T7" fmla="*/ 46 h 79"/>
              <a:gd name="T8" fmla="*/ 52 w 91"/>
              <a:gd name="T9" fmla="*/ 44 h 79"/>
              <a:gd name="T10" fmla="*/ 47 w 91"/>
              <a:gd name="T11" fmla="*/ 62 h 79"/>
              <a:gd name="T12" fmla="*/ 48 w 91"/>
              <a:gd name="T13" fmla="*/ 37 h 79"/>
              <a:gd name="T14" fmla="*/ 51 w 91"/>
              <a:gd name="T15" fmla="*/ 45 h 79"/>
              <a:gd name="T16" fmla="*/ 54 w 91"/>
              <a:gd name="T17" fmla="*/ 57 h 79"/>
              <a:gd name="T18" fmla="*/ 47 w 91"/>
              <a:gd name="T19" fmla="*/ 62 h 79"/>
              <a:gd name="T20" fmla="*/ 56 w 91"/>
              <a:gd name="T21" fmla="*/ 38 h 79"/>
              <a:gd name="T22" fmla="*/ 43 w 91"/>
              <a:gd name="T23" fmla="*/ 33 h 79"/>
              <a:gd name="T24" fmla="*/ 54 w 91"/>
              <a:gd name="T25" fmla="*/ 31 h 79"/>
              <a:gd name="T26" fmla="*/ 46 w 91"/>
              <a:gd name="T27" fmla="*/ 33 h 79"/>
              <a:gd name="T28" fmla="*/ 37 w 91"/>
              <a:gd name="T29" fmla="*/ 37 h 79"/>
              <a:gd name="T30" fmla="*/ 49 w 91"/>
              <a:gd name="T31" fmla="*/ 63 h 79"/>
              <a:gd name="T32" fmla="*/ 57 w 91"/>
              <a:gd name="T33" fmla="*/ 62 h 79"/>
              <a:gd name="T34" fmla="*/ 54 w 91"/>
              <a:gd name="T35" fmla="*/ 25 h 79"/>
              <a:gd name="T36" fmla="*/ 40 w 91"/>
              <a:gd name="T37" fmla="*/ 54 h 79"/>
              <a:gd name="T38" fmla="*/ 40 w 91"/>
              <a:gd name="T39" fmla="*/ 52 h 79"/>
              <a:gd name="T40" fmla="*/ 38 w 91"/>
              <a:gd name="T41" fmla="*/ 47 h 79"/>
              <a:gd name="T42" fmla="*/ 34 w 91"/>
              <a:gd name="T43" fmla="*/ 34 h 79"/>
              <a:gd name="T44" fmla="*/ 32 w 91"/>
              <a:gd name="T45" fmla="*/ 28 h 79"/>
              <a:gd name="T46" fmla="*/ 19 w 91"/>
              <a:gd name="T47" fmla="*/ 22 h 79"/>
              <a:gd name="T48" fmla="*/ 25 w 91"/>
              <a:gd name="T49" fmla="*/ 27 h 79"/>
              <a:gd name="T50" fmla="*/ 28 w 91"/>
              <a:gd name="T51" fmla="*/ 39 h 79"/>
              <a:gd name="T52" fmla="*/ 33 w 91"/>
              <a:gd name="T53" fmla="*/ 66 h 79"/>
              <a:gd name="T54" fmla="*/ 26 w 91"/>
              <a:gd name="T55" fmla="*/ 25 h 79"/>
              <a:gd name="T56" fmla="*/ 20 w 91"/>
              <a:gd name="T57" fmla="*/ 18 h 79"/>
              <a:gd name="T58" fmla="*/ 24 w 91"/>
              <a:gd name="T59" fmla="*/ 22 h 79"/>
              <a:gd name="T60" fmla="*/ 20 w 91"/>
              <a:gd name="T61" fmla="*/ 20 h 79"/>
              <a:gd name="T62" fmla="*/ 23 w 91"/>
              <a:gd name="T63" fmla="*/ 14 h 79"/>
              <a:gd name="T64" fmla="*/ 27 w 91"/>
              <a:gd name="T65" fmla="*/ 70 h 79"/>
              <a:gd name="T66" fmla="*/ 36 w 91"/>
              <a:gd name="T67" fmla="*/ 67 h 79"/>
              <a:gd name="T68" fmla="*/ 30 w 91"/>
              <a:gd name="T69" fmla="*/ 13 h 79"/>
              <a:gd name="T70" fmla="*/ 1 w 91"/>
              <a:gd name="T71" fmla="*/ 9 h 79"/>
              <a:gd name="T72" fmla="*/ 3 w 91"/>
              <a:gd name="T73" fmla="*/ 29 h 79"/>
              <a:gd name="T74" fmla="*/ 18 w 91"/>
              <a:gd name="T75" fmla="*/ 79 h 79"/>
              <a:gd name="T76" fmla="*/ 74 w 91"/>
              <a:gd name="T77" fmla="*/ 68 h 79"/>
              <a:gd name="T78" fmla="*/ 90 w 91"/>
              <a:gd name="T79" fmla="*/ 59 h 79"/>
              <a:gd name="T80" fmla="*/ 82 w 91"/>
              <a:gd name="T81" fmla="*/ 61 h 79"/>
              <a:gd name="T82" fmla="*/ 10 w 91"/>
              <a:gd name="T83" fmla="*/ 25 h 79"/>
              <a:gd name="T84" fmla="*/ 79 w 91"/>
              <a:gd name="T85" fmla="*/ 46 h 79"/>
              <a:gd name="T86" fmla="*/ 82 w 91"/>
              <a:gd name="T87" fmla="*/ 37 h 79"/>
              <a:gd name="T88" fmla="*/ 80 w 91"/>
              <a:gd name="T89" fmla="*/ 30 h 79"/>
              <a:gd name="T90" fmla="*/ 78 w 91"/>
              <a:gd name="T91" fmla="*/ 23 h 79"/>
              <a:gd name="T92" fmla="*/ 72 w 91"/>
              <a:gd name="T93" fmla="*/ 20 h 79"/>
              <a:gd name="T94" fmla="*/ 59 w 91"/>
              <a:gd name="T95" fmla="*/ 13 h 79"/>
              <a:gd name="T96" fmla="*/ 68 w 91"/>
              <a:gd name="T97" fmla="*/ 14 h 79"/>
              <a:gd name="T98" fmla="*/ 72 w 91"/>
              <a:gd name="T99" fmla="*/ 27 h 79"/>
              <a:gd name="T100" fmla="*/ 79 w 91"/>
              <a:gd name="T101" fmla="*/ 54 h 79"/>
              <a:gd name="T102" fmla="*/ 70 w 91"/>
              <a:gd name="T103" fmla="*/ 15 h 79"/>
              <a:gd name="T104" fmla="*/ 60 w 91"/>
              <a:gd name="T105" fmla="*/ 10 h 79"/>
              <a:gd name="T106" fmla="*/ 69 w 91"/>
              <a:gd name="T107" fmla="*/ 12 h 79"/>
              <a:gd name="T108" fmla="*/ 66 w 91"/>
              <a:gd name="T109" fmla="*/ 9 h 79"/>
              <a:gd name="T110" fmla="*/ 73 w 91"/>
              <a:gd name="T111" fmla="*/ 0 h 79"/>
              <a:gd name="T112" fmla="*/ 71 w 91"/>
              <a:gd name="T113" fmla="*/ 58 h 79"/>
              <a:gd name="T114" fmla="*/ 80 w 91"/>
              <a:gd name="T115" fmla="*/ 55 h 79"/>
              <a:gd name="T116" fmla="*/ 74 w 91"/>
              <a:gd name="T11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79">
                <a:moveTo>
                  <a:pt x="56" y="59"/>
                </a:moveTo>
                <a:cubicBezTo>
                  <a:pt x="57" y="59"/>
                  <a:pt x="57" y="58"/>
                  <a:pt x="56" y="58"/>
                </a:cubicBezTo>
                <a:cubicBezTo>
                  <a:pt x="61" y="54"/>
                  <a:pt x="61" y="54"/>
                  <a:pt x="61" y="54"/>
                </a:cubicBezTo>
                <a:cubicBezTo>
                  <a:pt x="61" y="53"/>
                  <a:pt x="61" y="53"/>
                  <a:pt x="61" y="53"/>
                </a:cubicBezTo>
                <a:cubicBezTo>
                  <a:pt x="61" y="54"/>
                  <a:pt x="61" y="54"/>
                  <a:pt x="61" y="54"/>
                </a:cubicBezTo>
                <a:cubicBezTo>
                  <a:pt x="56" y="59"/>
                  <a:pt x="56" y="59"/>
                  <a:pt x="56" y="59"/>
                </a:cubicBezTo>
                <a:moveTo>
                  <a:pt x="56" y="56"/>
                </a:moveTo>
                <a:cubicBezTo>
                  <a:pt x="56" y="54"/>
                  <a:pt x="55" y="53"/>
                  <a:pt x="55" y="53"/>
                </a:cubicBezTo>
                <a:cubicBezTo>
                  <a:pt x="60" y="49"/>
                  <a:pt x="60" y="49"/>
                  <a:pt x="60" y="49"/>
                </a:cubicBezTo>
                <a:cubicBezTo>
                  <a:pt x="60" y="50"/>
                  <a:pt x="60" y="51"/>
                  <a:pt x="61" y="52"/>
                </a:cubicBezTo>
                <a:cubicBezTo>
                  <a:pt x="60" y="52"/>
                  <a:pt x="60" y="52"/>
                  <a:pt x="60" y="52"/>
                </a:cubicBezTo>
                <a:cubicBezTo>
                  <a:pt x="56" y="56"/>
                  <a:pt x="56" y="56"/>
                  <a:pt x="56" y="56"/>
                </a:cubicBezTo>
                <a:moveTo>
                  <a:pt x="58" y="47"/>
                </a:moveTo>
                <a:cubicBezTo>
                  <a:pt x="58" y="47"/>
                  <a:pt x="59" y="46"/>
                  <a:pt x="59" y="46"/>
                </a:cubicBezTo>
                <a:cubicBezTo>
                  <a:pt x="59" y="46"/>
                  <a:pt x="59" y="46"/>
                  <a:pt x="59" y="46"/>
                </a:cubicBezTo>
                <a:cubicBezTo>
                  <a:pt x="59" y="47"/>
                  <a:pt x="59" y="47"/>
                  <a:pt x="59" y="47"/>
                </a:cubicBezTo>
                <a:cubicBezTo>
                  <a:pt x="59" y="47"/>
                  <a:pt x="59" y="47"/>
                  <a:pt x="59" y="47"/>
                </a:cubicBezTo>
                <a:cubicBezTo>
                  <a:pt x="54" y="51"/>
                  <a:pt x="54" y="51"/>
                  <a:pt x="54" y="51"/>
                </a:cubicBezTo>
                <a:cubicBezTo>
                  <a:pt x="54" y="50"/>
                  <a:pt x="54" y="50"/>
                  <a:pt x="54" y="50"/>
                </a:cubicBezTo>
                <a:cubicBezTo>
                  <a:pt x="58" y="47"/>
                  <a:pt x="58" y="47"/>
                  <a:pt x="58" y="47"/>
                </a:cubicBezTo>
                <a:cubicBezTo>
                  <a:pt x="58" y="47"/>
                  <a:pt x="58" y="47"/>
                  <a:pt x="58" y="47"/>
                </a:cubicBezTo>
                <a:moveTo>
                  <a:pt x="54" y="48"/>
                </a:moveTo>
                <a:cubicBezTo>
                  <a:pt x="53" y="47"/>
                  <a:pt x="53" y="47"/>
                  <a:pt x="53" y="47"/>
                </a:cubicBezTo>
                <a:cubicBezTo>
                  <a:pt x="53" y="46"/>
                  <a:pt x="53" y="46"/>
                  <a:pt x="53" y="46"/>
                </a:cubicBezTo>
                <a:cubicBezTo>
                  <a:pt x="55" y="46"/>
                  <a:pt x="57" y="45"/>
                  <a:pt x="58" y="43"/>
                </a:cubicBezTo>
                <a:cubicBezTo>
                  <a:pt x="58" y="44"/>
                  <a:pt x="58" y="44"/>
                  <a:pt x="58" y="44"/>
                </a:cubicBezTo>
                <a:cubicBezTo>
                  <a:pt x="57" y="44"/>
                  <a:pt x="57" y="44"/>
                  <a:pt x="57" y="44"/>
                </a:cubicBezTo>
                <a:cubicBezTo>
                  <a:pt x="54" y="48"/>
                  <a:pt x="54" y="48"/>
                  <a:pt x="54" y="48"/>
                </a:cubicBezTo>
                <a:moveTo>
                  <a:pt x="53" y="45"/>
                </a:moveTo>
                <a:cubicBezTo>
                  <a:pt x="52" y="44"/>
                  <a:pt x="52" y="44"/>
                  <a:pt x="52" y="44"/>
                </a:cubicBezTo>
                <a:cubicBezTo>
                  <a:pt x="57" y="40"/>
                  <a:pt x="57" y="40"/>
                  <a:pt x="57" y="40"/>
                </a:cubicBezTo>
                <a:cubicBezTo>
                  <a:pt x="57" y="40"/>
                  <a:pt x="57" y="40"/>
                  <a:pt x="57" y="40"/>
                </a:cubicBezTo>
                <a:cubicBezTo>
                  <a:pt x="57" y="40"/>
                  <a:pt x="57" y="41"/>
                  <a:pt x="57" y="41"/>
                </a:cubicBezTo>
                <a:cubicBezTo>
                  <a:pt x="57" y="41"/>
                  <a:pt x="57" y="41"/>
                  <a:pt x="57" y="41"/>
                </a:cubicBezTo>
                <a:cubicBezTo>
                  <a:pt x="56" y="43"/>
                  <a:pt x="54" y="44"/>
                  <a:pt x="53" y="45"/>
                </a:cubicBezTo>
                <a:moveTo>
                  <a:pt x="47" y="62"/>
                </a:moveTo>
                <a:cubicBezTo>
                  <a:pt x="45" y="51"/>
                  <a:pt x="44" y="50"/>
                  <a:pt x="41" y="42"/>
                </a:cubicBezTo>
                <a:cubicBezTo>
                  <a:pt x="41" y="40"/>
                  <a:pt x="40" y="39"/>
                  <a:pt x="39" y="36"/>
                </a:cubicBezTo>
                <a:cubicBezTo>
                  <a:pt x="40" y="36"/>
                  <a:pt x="42" y="35"/>
                  <a:pt x="43" y="34"/>
                </a:cubicBezTo>
                <a:cubicBezTo>
                  <a:pt x="44" y="34"/>
                  <a:pt x="44" y="34"/>
                  <a:pt x="45" y="34"/>
                </a:cubicBezTo>
                <a:cubicBezTo>
                  <a:pt x="45" y="34"/>
                  <a:pt x="46" y="34"/>
                  <a:pt x="47" y="35"/>
                </a:cubicBezTo>
                <a:cubicBezTo>
                  <a:pt x="48" y="36"/>
                  <a:pt x="48" y="36"/>
                  <a:pt x="48" y="37"/>
                </a:cubicBezTo>
                <a:cubicBezTo>
                  <a:pt x="49" y="38"/>
                  <a:pt x="49" y="38"/>
                  <a:pt x="49" y="38"/>
                </a:cubicBezTo>
                <a:cubicBezTo>
                  <a:pt x="49" y="38"/>
                  <a:pt x="49" y="38"/>
                  <a:pt x="49" y="38"/>
                </a:cubicBezTo>
                <a:cubicBezTo>
                  <a:pt x="49" y="39"/>
                  <a:pt x="49" y="39"/>
                  <a:pt x="49" y="39"/>
                </a:cubicBezTo>
                <a:cubicBezTo>
                  <a:pt x="49" y="41"/>
                  <a:pt x="50" y="42"/>
                  <a:pt x="50" y="43"/>
                </a:cubicBezTo>
                <a:cubicBezTo>
                  <a:pt x="50" y="43"/>
                  <a:pt x="50" y="44"/>
                  <a:pt x="50" y="44"/>
                </a:cubicBezTo>
                <a:cubicBezTo>
                  <a:pt x="51" y="45"/>
                  <a:pt x="51" y="45"/>
                  <a:pt x="51" y="45"/>
                </a:cubicBezTo>
                <a:cubicBezTo>
                  <a:pt x="51" y="46"/>
                  <a:pt x="51" y="47"/>
                  <a:pt x="52" y="48"/>
                </a:cubicBezTo>
                <a:cubicBezTo>
                  <a:pt x="52" y="48"/>
                  <a:pt x="52" y="49"/>
                  <a:pt x="52" y="49"/>
                </a:cubicBezTo>
                <a:cubicBezTo>
                  <a:pt x="52" y="50"/>
                  <a:pt x="52" y="50"/>
                  <a:pt x="52" y="50"/>
                </a:cubicBezTo>
                <a:cubicBezTo>
                  <a:pt x="52" y="51"/>
                  <a:pt x="52" y="51"/>
                  <a:pt x="52" y="51"/>
                </a:cubicBezTo>
                <a:cubicBezTo>
                  <a:pt x="53" y="52"/>
                  <a:pt x="53" y="54"/>
                  <a:pt x="54" y="57"/>
                </a:cubicBezTo>
                <a:cubicBezTo>
                  <a:pt x="54" y="57"/>
                  <a:pt x="54" y="57"/>
                  <a:pt x="54" y="57"/>
                </a:cubicBezTo>
                <a:cubicBezTo>
                  <a:pt x="54" y="57"/>
                  <a:pt x="54" y="58"/>
                  <a:pt x="54" y="58"/>
                </a:cubicBezTo>
                <a:cubicBezTo>
                  <a:pt x="55" y="59"/>
                  <a:pt x="55" y="59"/>
                  <a:pt x="55" y="59"/>
                </a:cubicBezTo>
                <a:cubicBezTo>
                  <a:pt x="55" y="59"/>
                  <a:pt x="55" y="60"/>
                  <a:pt x="54" y="60"/>
                </a:cubicBezTo>
                <a:cubicBezTo>
                  <a:pt x="54" y="61"/>
                  <a:pt x="52" y="61"/>
                  <a:pt x="51" y="61"/>
                </a:cubicBezTo>
                <a:cubicBezTo>
                  <a:pt x="50" y="61"/>
                  <a:pt x="49" y="61"/>
                  <a:pt x="48" y="61"/>
                </a:cubicBezTo>
                <a:cubicBezTo>
                  <a:pt x="48" y="61"/>
                  <a:pt x="47" y="62"/>
                  <a:pt x="47" y="62"/>
                </a:cubicBezTo>
                <a:moveTo>
                  <a:pt x="52" y="42"/>
                </a:moveTo>
                <a:cubicBezTo>
                  <a:pt x="51" y="41"/>
                  <a:pt x="51" y="40"/>
                  <a:pt x="51" y="38"/>
                </a:cubicBezTo>
                <a:cubicBezTo>
                  <a:pt x="51" y="37"/>
                  <a:pt x="51" y="37"/>
                  <a:pt x="51" y="37"/>
                </a:cubicBezTo>
                <a:cubicBezTo>
                  <a:pt x="55" y="33"/>
                  <a:pt x="55" y="33"/>
                  <a:pt x="55" y="33"/>
                </a:cubicBezTo>
                <a:cubicBezTo>
                  <a:pt x="55" y="35"/>
                  <a:pt x="56" y="36"/>
                  <a:pt x="56" y="38"/>
                </a:cubicBezTo>
                <a:cubicBezTo>
                  <a:pt x="56" y="38"/>
                  <a:pt x="56" y="38"/>
                  <a:pt x="56" y="38"/>
                </a:cubicBezTo>
                <a:cubicBezTo>
                  <a:pt x="52" y="42"/>
                  <a:pt x="52" y="42"/>
                  <a:pt x="52" y="42"/>
                </a:cubicBezTo>
                <a:moveTo>
                  <a:pt x="41" y="33"/>
                </a:moveTo>
                <a:cubicBezTo>
                  <a:pt x="42" y="32"/>
                  <a:pt x="43" y="31"/>
                  <a:pt x="44" y="30"/>
                </a:cubicBezTo>
                <a:cubicBezTo>
                  <a:pt x="43" y="32"/>
                  <a:pt x="43" y="32"/>
                  <a:pt x="43" y="32"/>
                </a:cubicBezTo>
                <a:cubicBezTo>
                  <a:pt x="43" y="33"/>
                  <a:pt x="43" y="33"/>
                  <a:pt x="43" y="33"/>
                </a:cubicBezTo>
                <a:cubicBezTo>
                  <a:pt x="43" y="33"/>
                  <a:pt x="43" y="33"/>
                  <a:pt x="43" y="33"/>
                </a:cubicBezTo>
                <a:cubicBezTo>
                  <a:pt x="42" y="33"/>
                  <a:pt x="41" y="33"/>
                  <a:pt x="41" y="33"/>
                </a:cubicBezTo>
                <a:moveTo>
                  <a:pt x="50" y="35"/>
                </a:moveTo>
                <a:cubicBezTo>
                  <a:pt x="49" y="35"/>
                  <a:pt x="49" y="34"/>
                  <a:pt x="48" y="34"/>
                </a:cubicBezTo>
                <a:cubicBezTo>
                  <a:pt x="48" y="33"/>
                  <a:pt x="48" y="33"/>
                  <a:pt x="48" y="33"/>
                </a:cubicBezTo>
                <a:cubicBezTo>
                  <a:pt x="53" y="28"/>
                  <a:pt x="53" y="28"/>
                  <a:pt x="53" y="28"/>
                </a:cubicBezTo>
                <a:cubicBezTo>
                  <a:pt x="54" y="29"/>
                  <a:pt x="54" y="30"/>
                  <a:pt x="54" y="31"/>
                </a:cubicBezTo>
                <a:cubicBezTo>
                  <a:pt x="50" y="35"/>
                  <a:pt x="50" y="35"/>
                  <a:pt x="50" y="35"/>
                </a:cubicBezTo>
                <a:moveTo>
                  <a:pt x="46" y="33"/>
                </a:moveTo>
                <a:cubicBezTo>
                  <a:pt x="46" y="32"/>
                  <a:pt x="45" y="32"/>
                  <a:pt x="45" y="32"/>
                </a:cubicBezTo>
                <a:cubicBezTo>
                  <a:pt x="48" y="28"/>
                  <a:pt x="48" y="28"/>
                  <a:pt x="48" y="28"/>
                </a:cubicBezTo>
                <a:cubicBezTo>
                  <a:pt x="49" y="27"/>
                  <a:pt x="51" y="26"/>
                  <a:pt x="52" y="26"/>
                </a:cubicBezTo>
                <a:cubicBezTo>
                  <a:pt x="46" y="33"/>
                  <a:pt x="46" y="33"/>
                  <a:pt x="46" y="33"/>
                </a:cubicBezTo>
                <a:moveTo>
                  <a:pt x="53" y="24"/>
                </a:moveTo>
                <a:cubicBezTo>
                  <a:pt x="53" y="24"/>
                  <a:pt x="53" y="24"/>
                  <a:pt x="53" y="24"/>
                </a:cubicBezTo>
                <a:cubicBezTo>
                  <a:pt x="51" y="24"/>
                  <a:pt x="49" y="25"/>
                  <a:pt x="47" y="26"/>
                </a:cubicBezTo>
                <a:cubicBezTo>
                  <a:pt x="47" y="26"/>
                  <a:pt x="47" y="26"/>
                  <a:pt x="47" y="26"/>
                </a:cubicBezTo>
                <a:cubicBezTo>
                  <a:pt x="43" y="28"/>
                  <a:pt x="39" y="31"/>
                  <a:pt x="37" y="35"/>
                </a:cubicBezTo>
                <a:cubicBezTo>
                  <a:pt x="37" y="36"/>
                  <a:pt x="37" y="36"/>
                  <a:pt x="37" y="37"/>
                </a:cubicBezTo>
                <a:cubicBezTo>
                  <a:pt x="38" y="39"/>
                  <a:pt x="39" y="41"/>
                  <a:pt x="40" y="43"/>
                </a:cubicBezTo>
                <a:cubicBezTo>
                  <a:pt x="43" y="51"/>
                  <a:pt x="43" y="52"/>
                  <a:pt x="46" y="64"/>
                </a:cubicBezTo>
                <a:cubicBezTo>
                  <a:pt x="46" y="65"/>
                  <a:pt x="46" y="65"/>
                  <a:pt x="46" y="65"/>
                </a:cubicBezTo>
                <a:cubicBezTo>
                  <a:pt x="47" y="65"/>
                  <a:pt x="47" y="65"/>
                  <a:pt x="47" y="65"/>
                </a:cubicBezTo>
                <a:cubicBezTo>
                  <a:pt x="47" y="64"/>
                  <a:pt x="47" y="64"/>
                  <a:pt x="47" y="64"/>
                </a:cubicBezTo>
                <a:cubicBezTo>
                  <a:pt x="48" y="64"/>
                  <a:pt x="48" y="64"/>
                  <a:pt x="49" y="63"/>
                </a:cubicBezTo>
                <a:cubicBezTo>
                  <a:pt x="49" y="63"/>
                  <a:pt x="50" y="63"/>
                  <a:pt x="51" y="63"/>
                </a:cubicBezTo>
                <a:cubicBezTo>
                  <a:pt x="52" y="63"/>
                  <a:pt x="53" y="63"/>
                  <a:pt x="54" y="63"/>
                </a:cubicBezTo>
                <a:cubicBezTo>
                  <a:pt x="54" y="62"/>
                  <a:pt x="55" y="62"/>
                  <a:pt x="55" y="62"/>
                </a:cubicBezTo>
                <a:cubicBezTo>
                  <a:pt x="56" y="62"/>
                  <a:pt x="56" y="62"/>
                  <a:pt x="56" y="62"/>
                </a:cubicBezTo>
                <a:cubicBezTo>
                  <a:pt x="56" y="62"/>
                  <a:pt x="56" y="62"/>
                  <a:pt x="56" y="62"/>
                </a:cubicBezTo>
                <a:cubicBezTo>
                  <a:pt x="57" y="62"/>
                  <a:pt x="57" y="62"/>
                  <a:pt x="57" y="62"/>
                </a:cubicBezTo>
                <a:cubicBezTo>
                  <a:pt x="63" y="55"/>
                  <a:pt x="63" y="55"/>
                  <a:pt x="63" y="55"/>
                </a:cubicBezTo>
                <a:cubicBezTo>
                  <a:pt x="63" y="54"/>
                  <a:pt x="63" y="54"/>
                  <a:pt x="63" y="54"/>
                </a:cubicBezTo>
                <a:cubicBezTo>
                  <a:pt x="61" y="46"/>
                  <a:pt x="60" y="43"/>
                  <a:pt x="59" y="39"/>
                </a:cubicBezTo>
                <a:cubicBezTo>
                  <a:pt x="58" y="36"/>
                  <a:pt x="57" y="33"/>
                  <a:pt x="55" y="26"/>
                </a:cubicBezTo>
                <a:cubicBezTo>
                  <a:pt x="55" y="26"/>
                  <a:pt x="55" y="25"/>
                  <a:pt x="54" y="25"/>
                </a:cubicBezTo>
                <a:cubicBezTo>
                  <a:pt x="54" y="25"/>
                  <a:pt x="54" y="25"/>
                  <a:pt x="54" y="25"/>
                </a:cubicBezTo>
                <a:cubicBezTo>
                  <a:pt x="54" y="24"/>
                  <a:pt x="54" y="24"/>
                  <a:pt x="54" y="24"/>
                </a:cubicBezTo>
                <a:cubicBezTo>
                  <a:pt x="54" y="24"/>
                  <a:pt x="54" y="24"/>
                  <a:pt x="53" y="24"/>
                </a:cubicBezTo>
                <a:moveTo>
                  <a:pt x="37" y="65"/>
                </a:moveTo>
                <a:cubicBezTo>
                  <a:pt x="37" y="64"/>
                  <a:pt x="37" y="63"/>
                  <a:pt x="36" y="62"/>
                </a:cubicBezTo>
                <a:cubicBezTo>
                  <a:pt x="35" y="58"/>
                  <a:pt x="35" y="58"/>
                  <a:pt x="35" y="58"/>
                </a:cubicBezTo>
                <a:cubicBezTo>
                  <a:pt x="40" y="54"/>
                  <a:pt x="40" y="54"/>
                  <a:pt x="40" y="54"/>
                </a:cubicBezTo>
                <a:cubicBezTo>
                  <a:pt x="42" y="60"/>
                  <a:pt x="42" y="60"/>
                  <a:pt x="42" y="60"/>
                </a:cubicBezTo>
                <a:cubicBezTo>
                  <a:pt x="37" y="65"/>
                  <a:pt x="37" y="65"/>
                  <a:pt x="37" y="65"/>
                </a:cubicBezTo>
                <a:moveTo>
                  <a:pt x="35" y="56"/>
                </a:moveTo>
                <a:cubicBezTo>
                  <a:pt x="34" y="52"/>
                  <a:pt x="34" y="52"/>
                  <a:pt x="34" y="52"/>
                </a:cubicBezTo>
                <a:cubicBezTo>
                  <a:pt x="35" y="51"/>
                  <a:pt x="37" y="50"/>
                  <a:pt x="38" y="48"/>
                </a:cubicBezTo>
                <a:cubicBezTo>
                  <a:pt x="40" y="52"/>
                  <a:pt x="40" y="52"/>
                  <a:pt x="40" y="52"/>
                </a:cubicBezTo>
                <a:cubicBezTo>
                  <a:pt x="39" y="52"/>
                  <a:pt x="39" y="52"/>
                  <a:pt x="39" y="52"/>
                </a:cubicBezTo>
                <a:cubicBezTo>
                  <a:pt x="35" y="56"/>
                  <a:pt x="35" y="56"/>
                  <a:pt x="35" y="56"/>
                </a:cubicBezTo>
                <a:moveTo>
                  <a:pt x="33" y="50"/>
                </a:moveTo>
                <a:cubicBezTo>
                  <a:pt x="32" y="46"/>
                  <a:pt x="32" y="46"/>
                  <a:pt x="32" y="46"/>
                </a:cubicBezTo>
                <a:cubicBezTo>
                  <a:pt x="36" y="42"/>
                  <a:pt x="36" y="42"/>
                  <a:pt x="36" y="42"/>
                </a:cubicBezTo>
                <a:cubicBezTo>
                  <a:pt x="38" y="47"/>
                  <a:pt x="38" y="47"/>
                  <a:pt x="38" y="47"/>
                </a:cubicBezTo>
                <a:cubicBezTo>
                  <a:pt x="37" y="47"/>
                  <a:pt x="37" y="47"/>
                  <a:pt x="37" y="47"/>
                </a:cubicBezTo>
                <a:cubicBezTo>
                  <a:pt x="36" y="48"/>
                  <a:pt x="35" y="49"/>
                  <a:pt x="33" y="50"/>
                </a:cubicBezTo>
                <a:moveTo>
                  <a:pt x="31" y="44"/>
                </a:moveTo>
                <a:cubicBezTo>
                  <a:pt x="30" y="38"/>
                  <a:pt x="30" y="38"/>
                  <a:pt x="30" y="38"/>
                </a:cubicBezTo>
                <a:cubicBezTo>
                  <a:pt x="34" y="35"/>
                  <a:pt x="34" y="35"/>
                  <a:pt x="34" y="35"/>
                </a:cubicBezTo>
                <a:cubicBezTo>
                  <a:pt x="34" y="34"/>
                  <a:pt x="34" y="34"/>
                  <a:pt x="34" y="34"/>
                </a:cubicBezTo>
                <a:cubicBezTo>
                  <a:pt x="36" y="40"/>
                  <a:pt x="36" y="40"/>
                  <a:pt x="36" y="40"/>
                </a:cubicBezTo>
                <a:cubicBezTo>
                  <a:pt x="35" y="40"/>
                  <a:pt x="35" y="40"/>
                  <a:pt x="35" y="40"/>
                </a:cubicBezTo>
                <a:cubicBezTo>
                  <a:pt x="31" y="44"/>
                  <a:pt x="31" y="44"/>
                  <a:pt x="31" y="44"/>
                </a:cubicBezTo>
                <a:moveTo>
                  <a:pt x="29" y="36"/>
                </a:moveTo>
                <a:cubicBezTo>
                  <a:pt x="28" y="32"/>
                  <a:pt x="28" y="32"/>
                  <a:pt x="28" y="32"/>
                </a:cubicBezTo>
                <a:cubicBezTo>
                  <a:pt x="32" y="28"/>
                  <a:pt x="32" y="28"/>
                  <a:pt x="32" y="28"/>
                </a:cubicBezTo>
                <a:cubicBezTo>
                  <a:pt x="34" y="32"/>
                  <a:pt x="34" y="32"/>
                  <a:pt x="34" y="32"/>
                </a:cubicBezTo>
                <a:cubicBezTo>
                  <a:pt x="33" y="33"/>
                  <a:pt x="33" y="33"/>
                  <a:pt x="33" y="33"/>
                </a:cubicBezTo>
                <a:cubicBezTo>
                  <a:pt x="29" y="36"/>
                  <a:pt x="29" y="36"/>
                  <a:pt x="29" y="36"/>
                </a:cubicBezTo>
                <a:moveTo>
                  <a:pt x="27" y="67"/>
                </a:moveTo>
                <a:cubicBezTo>
                  <a:pt x="24" y="53"/>
                  <a:pt x="20" y="38"/>
                  <a:pt x="15" y="24"/>
                </a:cubicBezTo>
                <a:cubicBezTo>
                  <a:pt x="16" y="24"/>
                  <a:pt x="17" y="23"/>
                  <a:pt x="19" y="22"/>
                </a:cubicBezTo>
                <a:cubicBezTo>
                  <a:pt x="19" y="22"/>
                  <a:pt x="20" y="22"/>
                  <a:pt x="20" y="22"/>
                </a:cubicBezTo>
                <a:cubicBezTo>
                  <a:pt x="21" y="22"/>
                  <a:pt x="22" y="23"/>
                  <a:pt x="23" y="23"/>
                </a:cubicBezTo>
                <a:cubicBezTo>
                  <a:pt x="23" y="24"/>
                  <a:pt x="24" y="24"/>
                  <a:pt x="24" y="25"/>
                </a:cubicBezTo>
                <a:cubicBezTo>
                  <a:pt x="24" y="26"/>
                  <a:pt x="24" y="26"/>
                  <a:pt x="24" y="26"/>
                </a:cubicBezTo>
                <a:cubicBezTo>
                  <a:pt x="24" y="26"/>
                  <a:pt x="24" y="26"/>
                  <a:pt x="24" y="26"/>
                </a:cubicBezTo>
                <a:cubicBezTo>
                  <a:pt x="24" y="26"/>
                  <a:pt x="25" y="27"/>
                  <a:pt x="25" y="27"/>
                </a:cubicBezTo>
                <a:cubicBezTo>
                  <a:pt x="26" y="31"/>
                  <a:pt x="26" y="31"/>
                  <a:pt x="26" y="31"/>
                </a:cubicBezTo>
                <a:cubicBezTo>
                  <a:pt x="26" y="32"/>
                  <a:pt x="26" y="32"/>
                  <a:pt x="26" y="32"/>
                </a:cubicBezTo>
                <a:cubicBezTo>
                  <a:pt x="26" y="33"/>
                  <a:pt x="26" y="33"/>
                  <a:pt x="26" y="33"/>
                </a:cubicBezTo>
                <a:cubicBezTo>
                  <a:pt x="28" y="37"/>
                  <a:pt x="28" y="37"/>
                  <a:pt x="28" y="37"/>
                </a:cubicBezTo>
                <a:cubicBezTo>
                  <a:pt x="28" y="38"/>
                  <a:pt x="28" y="38"/>
                  <a:pt x="28" y="38"/>
                </a:cubicBezTo>
                <a:cubicBezTo>
                  <a:pt x="28" y="39"/>
                  <a:pt x="28" y="39"/>
                  <a:pt x="28" y="39"/>
                </a:cubicBezTo>
                <a:cubicBezTo>
                  <a:pt x="30" y="45"/>
                  <a:pt x="30" y="45"/>
                  <a:pt x="30" y="45"/>
                </a:cubicBezTo>
                <a:cubicBezTo>
                  <a:pt x="30" y="46"/>
                  <a:pt x="30" y="46"/>
                  <a:pt x="30" y="46"/>
                </a:cubicBezTo>
                <a:cubicBezTo>
                  <a:pt x="30" y="47"/>
                  <a:pt x="30" y="47"/>
                  <a:pt x="30" y="47"/>
                </a:cubicBezTo>
                <a:cubicBezTo>
                  <a:pt x="35" y="62"/>
                  <a:pt x="35" y="62"/>
                  <a:pt x="35" y="62"/>
                </a:cubicBezTo>
                <a:cubicBezTo>
                  <a:pt x="35" y="63"/>
                  <a:pt x="35" y="65"/>
                  <a:pt x="35" y="65"/>
                </a:cubicBezTo>
                <a:cubicBezTo>
                  <a:pt x="34" y="66"/>
                  <a:pt x="34" y="66"/>
                  <a:pt x="33" y="66"/>
                </a:cubicBezTo>
                <a:cubicBezTo>
                  <a:pt x="33" y="66"/>
                  <a:pt x="32" y="66"/>
                  <a:pt x="31" y="66"/>
                </a:cubicBezTo>
                <a:cubicBezTo>
                  <a:pt x="30" y="66"/>
                  <a:pt x="29" y="66"/>
                  <a:pt x="29" y="67"/>
                </a:cubicBezTo>
                <a:cubicBezTo>
                  <a:pt x="28" y="67"/>
                  <a:pt x="28" y="67"/>
                  <a:pt x="27" y="67"/>
                </a:cubicBezTo>
                <a:moveTo>
                  <a:pt x="27" y="30"/>
                </a:moveTo>
                <a:cubicBezTo>
                  <a:pt x="27" y="26"/>
                  <a:pt x="27" y="26"/>
                  <a:pt x="27" y="26"/>
                </a:cubicBezTo>
                <a:cubicBezTo>
                  <a:pt x="26" y="25"/>
                  <a:pt x="26" y="25"/>
                  <a:pt x="26" y="25"/>
                </a:cubicBezTo>
                <a:cubicBezTo>
                  <a:pt x="31" y="22"/>
                  <a:pt x="31" y="22"/>
                  <a:pt x="31" y="22"/>
                </a:cubicBezTo>
                <a:cubicBezTo>
                  <a:pt x="32" y="26"/>
                  <a:pt x="32" y="26"/>
                  <a:pt x="32" y="26"/>
                </a:cubicBezTo>
                <a:cubicBezTo>
                  <a:pt x="31" y="26"/>
                  <a:pt x="31" y="26"/>
                  <a:pt x="31" y="26"/>
                </a:cubicBezTo>
                <a:cubicBezTo>
                  <a:pt x="27" y="30"/>
                  <a:pt x="27" y="30"/>
                  <a:pt x="27" y="30"/>
                </a:cubicBezTo>
                <a:moveTo>
                  <a:pt x="16" y="21"/>
                </a:moveTo>
                <a:cubicBezTo>
                  <a:pt x="17" y="20"/>
                  <a:pt x="18" y="19"/>
                  <a:pt x="20" y="18"/>
                </a:cubicBezTo>
                <a:cubicBezTo>
                  <a:pt x="19" y="20"/>
                  <a:pt x="19" y="20"/>
                  <a:pt x="19" y="20"/>
                </a:cubicBezTo>
                <a:cubicBezTo>
                  <a:pt x="19" y="21"/>
                  <a:pt x="19" y="21"/>
                  <a:pt x="19" y="21"/>
                </a:cubicBezTo>
                <a:cubicBezTo>
                  <a:pt x="18" y="21"/>
                  <a:pt x="18" y="21"/>
                  <a:pt x="18" y="21"/>
                </a:cubicBezTo>
                <a:cubicBezTo>
                  <a:pt x="18" y="21"/>
                  <a:pt x="17" y="21"/>
                  <a:pt x="16" y="21"/>
                </a:cubicBezTo>
                <a:moveTo>
                  <a:pt x="25" y="24"/>
                </a:moveTo>
                <a:cubicBezTo>
                  <a:pt x="25" y="23"/>
                  <a:pt x="25" y="22"/>
                  <a:pt x="24" y="22"/>
                </a:cubicBezTo>
                <a:cubicBezTo>
                  <a:pt x="24" y="21"/>
                  <a:pt x="24" y="21"/>
                  <a:pt x="24" y="21"/>
                </a:cubicBezTo>
                <a:cubicBezTo>
                  <a:pt x="29" y="16"/>
                  <a:pt x="29" y="16"/>
                  <a:pt x="29" y="16"/>
                </a:cubicBezTo>
                <a:cubicBezTo>
                  <a:pt x="30" y="20"/>
                  <a:pt x="30" y="20"/>
                  <a:pt x="30" y="20"/>
                </a:cubicBezTo>
                <a:cubicBezTo>
                  <a:pt x="25" y="24"/>
                  <a:pt x="25" y="24"/>
                  <a:pt x="25" y="24"/>
                </a:cubicBezTo>
                <a:moveTo>
                  <a:pt x="22" y="21"/>
                </a:moveTo>
                <a:cubicBezTo>
                  <a:pt x="21" y="21"/>
                  <a:pt x="21" y="20"/>
                  <a:pt x="20" y="20"/>
                </a:cubicBezTo>
                <a:cubicBezTo>
                  <a:pt x="23" y="16"/>
                  <a:pt x="23" y="16"/>
                  <a:pt x="23" y="16"/>
                </a:cubicBezTo>
                <a:cubicBezTo>
                  <a:pt x="25" y="15"/>
                  <a:pt x="26" y="14"/>
                  <a:pt x="28" y="14"/>
                </a:cubicBezTo>
                <a:cubicBezTo>
                  <a:pt x="22" y="21"/>
                  <a:pt x="22" y="21"/>
                  <a:pt x="22" y="21"/>
                </a:cubicBezTo>
                <a:moveTo>
                  <a:pt x="29" y="12"/>
                </a:moveTo>
                <a:cubicBezTo>
                  <a:pt x="29" y="12"/>
                  <a:pt x="29" y="12"/>
                  <a:pt x="29" y="12"/>
                </a:cubicBezTo>
                <a:cubicBezTo>
                  <a:pt x="27" y="12"/>
                  <a:pt x="25" y="13"/>
                  <a:pt x="23" y="14"/>
                </a:cubicBezTo>
                <a:cubicBezTo>
                  <a:pt x="22" y="14"/>
                  <a:pt x="22" y="14"/>
                  <a:pt x="22" y="14"/>
                </a:cubicBezTo>
                <a:cubicBezTo>
                  <a:pt x="18" y="16"/>
                  <a:pt x="15" y="19"/>
                  <a:pt x="13" y="23"/>
                </a:cubicBezTo>
                <a:cubicBezTo>
                  <a:pt x="13" y="24"/>
                  <a:pt x="13" y="24"/>
                  <a:pt x="13" y="25"/>
                </a:cubicBezTo>
                <a:cubicBezTo>
                  <a:pt x="18" y="39"/>
                  <a:pt x="23" y="54"/>
                  <a:pt x="26" y="69"/>
                </a:cubicBezTo>
                <a:cubicBezTo>
                  <a:pt x="26" y="70"/>
                  <a:pt x="26" y="70"/>
                  <a:pt x="27" y="70"/>
                </a:cubicBezTo>
                <a:cubicBezTo>
                  <a:pt x="27" y="70"/>
                  <a:pt x="27" y="70"/>
                  <a:pt x="27" y="70"/>
                </a:cubicBezTo>
                <a:cubicBezTo>
                  <a:pt x="28" y="70"/>
                  <a:pt x="28" y="70"/>
                  <a:pt x="28" y="70"/>
                </a:cubicBezTo>
                <a:cubicBezTo>
                  <a:pt x="28" y="69"/>
                  <a:pt x="28" y="69"/>
                  <a:pt x="29" y="69"/>
                </a:cubicBezTo>
                <a:cubicBezTo>
                  <a:pt x="30" y="68"/>
                  <a:pt x="30" y="68"/>
                  <a:pt x="31" y="68"/>
                </a:cubicBezTo>
                <a:cubicBezTo>
                  <a:pt x="32" y="68"/>
                  <a:pt x="33" y="68"/>
                  <a:pt x="34" y="68"/>
                </a:cubicBezTo>
                <a:cubicBezTo>
                  <a:pt x="35" y="68"/>
                  <a:pt x="35" y="67"/>
                  <a:pt x="36" y="67"/>
                </a:cubicBezTo>
                <a:cubicBezTo>
                  <a:pt x="36" y="67"/>
                  <a:pt x="36" y="67"/>
                  <a:pt x="36" y="67"/>
                </a:cubicBezTo>
                <a:cubicBezTo>
                  <a:pt x="37" y="67"/>
                  <a:pt x="37" y="67"/>
                  <a:pt x="37" y="67"/>
                </a:cubicBezTo>
                <a:cubicBezTo>
                  <a:pt x="37" y="67"/>
                  <a:pt x="37" y="67"/>
                  <a:pt x="37" y="67"/>
                </a:cubicBezTo>
                <a:cubicBezTo>
                  <a:pt x="43" y="60"/>
                  <a:pt x="43" y="60"/>
                  <a:pt x="43" y="60"/>
                </a:cubicBezTo>
                <a:cubicBezTo>
                  <a:pt x="44" y="60"/>
                  <a:pt x="44" y="60"/>
                  <a:pt x="44" y="60"/>
                </a:cubicBezTo>
                <a:cubicBezTo>
                  <a:pt x="30" y="14"/>
                  <a:pt x="30" y="14"/>
                  <a:pt x="30" y="14"/>
                </a:cubicBezTo>
                <a:cubicBezTo>
                  <a:pt x="31" y="14"/>
                  <a:pt x="31" y="13"/>
                  <a:pt x="30" y="13"/>
                </a:cubicBezTo>
                <a:cubicBezTo>
                  <a:pt x="30" y="13"/>
                  <a:pt x="30" y="13"/>
                  <a:pt x="30" y="13"/>
                </a:cubicBezTo>
                <a:cubicBezTo>
                  <a:pt x="30" y="12"/>
                  <a:pt x="30" y="12"/>
                  <a:pt x="30" y="12"/>
                </a:cubicBezTo>
                <a:cubicBezTo>
                  <a:pt x="30" y="12"/>
                  <a:pt x="29" y="12"/>
                  <a:pt x="29" y="12"/>
                </a:cubicBezTo>
                <a:moveTo>
                  <a:pt x="1" y="8"/>
                </a:moveTo>
                <a:cubicBezTo>
                  <a:pt x="1" y="8"/>
                  <a:pt x="1" y="8"/>
                  <a:pt x="1" y="8"/>
                </a:cubicBezTo>
                <a:cubicBezTo>
                  <a:pt x="1" y="9"/>
                  <a:pt x="1" y="9"/>
                  <a:pt x="1" y="9"/>
                </a:cubicBezTo>
                <a:cubicBezTo>
                  <a:pt x="0" y="9"/>
                  <a:pt x="0" y="9"/>
                  <a:pt x="0" y="9"/>
                </a:cubicBezTo>
                <a:cubicBezTo>
                  <a:pt x="0" y="9"/>
                  <a:pt x="0" y="9"/>
                  <a:pt x="0" y="10"/>
                </a:cubicBezTo>
                <a:cubicBezTo>
                  <a:pt x="0" y="10"/>
                  <a:pt x="0" y="10"/>
                  <a:pt x="0" y="10"/>
                </a:cubicBezTo>
                <a:cubicBezTo>
                  <a:pt x="0" y="11"/>
                  <a:pt x="0" y="11"/>
                  <a:pt x="0" y="11"/>
                </a:cubicBezTo>
                <a:cubicBezTo>
                  <a:pt x="0" y="13"/>
                  <a:pt x="1" y="15"/>
                  <a:pt x="2" y="17"/>
                </a:cubicBezTo>
                <a:cubicBezTo>
                  <a:pt x="2" y="21"/>
                  <a:pt x="3" y="25"/>
                  <a:pt x="3" y="29"/>
                </a:cubicBezTo>
                <a:cubicBezTo>
                  <a:pt x="3" y="29"/>
                  <a:pt x="3" y="30"/>
                  <a:pt x="4" y="30"/>
                </a:cubicBezTo>
                <a:cubicBezTo>
                  <a:pt x="4" y="29"/>
                  <a:pt x="4" y="29"/>
                  <a:pt x="4" y="29"/>
                </a:cubicBezTo>
                <a:cubicBezTo>
                  <a:pt x="5" y="29"/>
                  <a:pt x="5" y="29"/>
                  <a:pt x="5" y="29"/>
                </a:cubicBezTo>
                <a:cubicBezTo>
                  <a:pt x="5" y="26"/>
                  <a:pt x="5" y="24"/>
                  <a:pt x="4" y="22"/>
                </a:cubicBezTo>
                <a:cubicBezTo>
                  <a:pt x="5" y="22"/>
                  <a:pt x="5" y="22"/>
                  <a:pt x="5" y="22"/>
                </a:cubicBezTo>
                <a:cubicBezTo>
                  <a:pt x="11" y="41"/>
                  <a:pt x="15" y="60"/>
                  <a:pt x="18" y="79"/>
                </a:cubicBezTo>
                <a:cubicBezTo>
                  <a:pt x="18" y="79"/>
                  <a:pt x="18" y="79"/>
                  <a:pt x="18" y="79"/>
                </a:cubicBezTo>
                <a:cubicBezTo>
                  <a:pt x="19" y="79"/>
                  <a:pt x="19" y="79"/>
                  <a:pt x="19" y="79"/>
                </a:cubicBezTo>
                <a:cubicBezTo>
                  <a:pt x="76" y="65"/>
                  <a:pt x="76" y="65"/>
                  <a:pt x="76" y="65"/>
                </a:cubicBezTo>
                <a:cubicBezTo>
                  <a:pt x="75" y="65"/>
                  <a:pt x="74" y="66"/>
                  <a:pt x="73" y="67"/>
                </a:cubicBezTo>
                <a:cubicBezTo>
                  <a:pt x="72" y="67"/>
                  <a:pt x="72" y="68"/>
                  <a:pt x="73" y="68"/>
                </a:cubicBezTo>
                <a:cubicBezTo>
                  <a:pt x="74" y="68"/>
                  <a:pt x="74" y="68"/>
                  <a:pt x="74" y="68"/>
                </a:cubicBezTo>
                <a:cubicBezTo>
                  <a:pt x="74" y="68"/>
                  <a:pt x="74" y="68"/>
                  <a:pt x="74" y="68"/>
                </a:cubicBezTo>
                <a:cubicBezTo>
                  <a:pt x="78" y="64"/>
                  <a:pt x="84" y="62"/>
                  <a:pt x="90" y="61"/>
                </a:cubicBezTo>
                <a:cubicBezTo>
                  <a:pt x="90" y="61"/>
                  <a:pt x="90" y="61"/>
                  <a:pt x="90" y="61"/>
                </a:cubicBezTo>
                <a:cubicBezTo>
                  <a:pt x="91" y="60"/>
                  <a:pt x="91" y="60"/>
                  <a:pt x="91" y="60"/>
                </a:cubicBezTo>
                <a:cubicBezTo>
                  <a:pt x="91" y="59"/>
                  <a:pt x="90" y="59"/>
                  <a:pt x="90" y="59"/>
                </a:cubicBezTo>
                <a:cubicBezTo>
                  <a:pt x="90" y="59"/>
                  <a:pt x="90" y="59"/>
                  <a:pt x="90" y="59"/>
                </a:cubicBezTo>
                <a:cubicBezTo>
                  <a:pt x="72" y="59"/>
                  <a:pt x="72" y="59"/>
                  <a:pt x="72" y="59"/>
                </a:cubicBezTo>
                <a:cubicBezTo>
                  <a:pt x="71" y="59"/>
                  <a:pt x="71" y="60"/>
                  <a:pt x="71" y="60"/>
                </a:cubicBezTo>
                <a:cubicBezTo>
                  <a:pt x="71" y="61"/>
                  <a:pt x="71" y="61"/>
                  <a:pt x="72" y="61"/>
                </a:cubicBezTo>
                <a:cubicBezTo>
                  <a:pt x="73" y="61"/>
                  <a:pt x="73" y="61"/>
                  <a:pt x="73" y="61"/>
                </a:cubicBezTo>
                <a:cubicBezTo>
                  <a:pt x="74" y="61"/>
                  <a:pt x="74" y="61"/>
                  <a:pt x="74" y="61"/>
                </a:cubicBezTo>
                <a:cubicBezTo>
                  <a:pt x="82" y="61"/>
                  <a:pt x="82" y="61"/>
                  <a:pt x="82" y="61"/>
                </a:cubicBezTo>
                <a:cubicBezTo>
                  <a:pt x="19" y="77"/>
                  <a:pt x="19" y="77"/>
                  <a:pt x="19" y="77"/>
                </a:cubicBezTo>
                <a:cubicBezTo>
                  <a:pt x="17" y="60"/>
                  <a:pt x="13" y="43"/>
                  <a:pt x="8" y="26"/>
                </a:cubicBezTo>
                <a:cubicBezTo>
                  <a:pt x="8" y="27"/>
                  <a:pt x="8" y="27"/>
                  <a:pt x="8" y="27"/>
                </a:cubicBezTo>
                <a:cubicBezTo>
                  <a:pt x="9" y="27"/>
                  <a:pt x="9" y="27"/>
                  <a:pt x="9" y="27"/>
                </a:cubicBezTo>
                <a:cubicBezTo>
                  <a:pt x="10" y="27"/>
                  <a:pt x="10" y="27"/>
                  <a:pt x="10" y="27"/>
                </a:cubicBezTo>
                <a:cubicBezTo>
                  <a:pt x="10" y="26"/>
                  <a:pt x="10" y="26"/>
                  <a:pt x="10" y="25"/>
                </a:cubicBezTo>
                <a:cubicBezTo>
                  <a:pt x="8" y="24"/>
                  <a:pt x="7" y="23"/>
                  <a:pt x="6" y="21"/>
                </a:cubicBezTo>
                <a:cubicBezTo>
                  <a:pt x="5" y="17"/>
                  <a:pt x="4" y="13"/>
                  <a:pt x="2" y="9"/>
                </a:cubicBezTo>
                <a:cubicBezTo>
                  <a:pt x="2" y="9"/>
                  <a:pt x="2" y="8"/>
                  <a:pt x="1" y="8"/>
                </a:cubicBezTo>
                <a:moveTo>
                  <a:pt x="81" y="53"/>
                </a:moveTo>
                <a:cubicBezTo>
                  <a:pt x="81" y="52"/>
                  <a:pt x="81" y="51"/>
                  <a:pt x="80" y="50"/>
                </a:cubicBezTo>
                <a:cubicBezTo>
                  <a:pt x="79" y="46"/>
                  <a:pt x="79" y="46"/>
                  <a:pt x="79" y="46"/>
                </a:cubicBezTo>
                <a:cubicBezTo>
                  <a:pt x="84" y="42"/>
                  <a:pt x="84" y="42"/>
                  <a:pt x="84" y="42"/>
                </a:cubicBezTo>
                <a:cubicBezTo>
                  <a:pt x="86" y="48"/>
                  <a:pt x="86" y="48"/>
                  <a:pt x="86" y="48"/>
                </a:cubicBezTo>
                <a:cubicBezTo>
                  <a:pt x="81" y="53"/>
                  <a:pt x="81" y="53"/>
                  <a:pt x="81" y="53"/>
                </a:cubicBezTo>
                <a:moveTo>
                  <a:pt x="79" y="44"/>
                </a:moveTo>
                <a:cubicBezTo>
                  <a:pt x="78" y="40"/>
                  <a:pt x="78" y="40"/>
                  <a:pt x="78" y="40"/>
                </a:cubicBezTo>
                <a:cubicBezTo>
                  <a:pt x="79" y="39"/>
                  <a:pt x="81" y="38"/>
                  <a:pt x="82" y="37"/>
                </a:cubicBezTo>
                <a:cubicBezTo>
                  <a:pt x="83" y="40"/>
                  <a:pt x="83" y="40"/>
                  <a:pt x="83" y="40"/>
                </a:cubicBezTo>
                <a:cubicBezTo>
                  <a:pt x="83" y="41"/>
                  <a:pt x="83" y="41"/>
                  <a:pt x="83" y="41"/>
                </a:cubicBezTo>
                <a:cubicBezTo>
                  <a:pt x="79" y="44"/>
                  <a:pt x="79" y="44"/>
                  <a:pt x="79" y="44"/>
                </a:cubicBezTo>
                <a:moveTo>
                  <a:pt x="77" y="38"/>
                </a:moveTo>
                <a:cubicBezTo>
                  <a:pt x="76" y="34"/>
                  <a:pt x="76" y="34"/>
                  <a:pt x="76" y="34"/>
                </a:cubicBezTo>
                <a:cubicBezTo>
                  <a:pt x="80" y="30"/>
                  <a:pt x="80" y="30"/>
                  <a:pt x="80" y="30"/>
                </a:cubicBezTo>
                <a:cubicBezTo>
                  <a:pt x="82" y="35"/>
                  <a:pt x="82" y="35"/>
                  <a:pt x="82" y="35"/>
                </a:cubicBezTo>
                <a:cubicBezTo>
                  <a:pt x="81" y="35"/>
                  <a:pt x="81" y="35"/>
                  <a:pt x="81" y="35"/>
                </a:cubicBezTo>
                <a:cubicBezTo>
                  <a:pt x="80" y="36"/>
                  <a:pt x="79" y="37"/>
                  <a:pt x="77" y="38"/>
                </a:cubicBezTo>
                <a:moveTo>
                  <a:pt x="75" y="32"/>
                </a:moveTo>
                <a:cubicBezTo>
                  <a:pt x="74" y="26"/>
                  <a:pt x="74" y="26"/>
                  <a:pt x="74" y="26"/>
                </a:cubicBezTo>
                <a:cubicBezTo>
                  <a:pt x="78" y="23"/>
                  <a:pt x="78" y="23"/>
                  <a:pt x="78" y="23"/>
                </a:cubicBezTo>
                <a:cubicBezTo>
                  <a:pt x="78" y="23"/>
                  <a:pt x="78" y="23"/>
                  <a:pt x="78" y="23"/>
                </a:cubicBezTo>
                <a:cubicBezTo>
                  <a:pt x="80" y="28"/>
                  <a:pt x="80" y="28"/>
                  <a:pt x="80" y="28"/>
                </a:cubicBezTo>
                <a:cubicBezTo>
                  <a:pt x="79" y="29"/>
                  <a:pt x="79" y="29"/>
                  <a:pt x="79" y="29"/>
                </a:cubicBezTo>
                <a:cubicBezTo>
                  <a:pt x="75" y="32"/>
                  <a:pt x="75" y="32"/>
                  <a:pt x="75" y="32"/>
                </a:cubicBezTo>
                <a:moveTo>
                  <a:pt x="73" y="24"/>
                </a:moveTo>
                <a:cubicBezTo>
                  <a:pt x="72" y="20"/>
                  <a:pt x="72" y="20"/>
                  <a:pt x="72" y="20"/>
                </a:cubicBezTo>
                <a:cubicBezTo>
                  <a:pt x="76" y="16"/>
                  <a:pt x="76" y="16"/>
                  <a:pt x="76" y="16"/>
                </a:cubicBezTo>
                <a:cubicBezTo>
                  <a:pt x="78" y="21"/>
                  <a:pt x="78" y="21"/>
                  <a:pt x="78" y="21"/>
                </a:cubicBezTo>
                <a:cubicBezTo>
                  <a:pt x="77" y="21"/>
                  <a:pt x="77" y="21"/>
                  <a:pt x="77" y="21"/>
                </a:cubicBezTo>
                <a:cubicBezTo>
                  <a:pt x="73" y="24"/>
                  <a:pt x="73" y="24"/>
                  <a:pt x="73" y="24"/>
                </a:cubicBezTo>
                <a:moveTo>
                  <a:pt x="71" y="55"/>
                </a:moveTo>
                <a:cubicBezTo>
                  <a:pt x="68" y="41"/>
                  <a:pt x="64" y="27"/>
                  <a:pt x="59" y="13"/>
                </a:cubicBezTo>
                <a:cubicBezTo>
                  <a:pt x="60" y="12"/>
                  <a:pt x="61" y="11"/>
                  <a:pt x="63" y="11"/>
                </a:cubicBezTo>
                <a:cubicBezTo>
                  <a:pt x="63" y="11"/>
                  <a:pt x="64" y="11"/>
                  <a:pt x="64" y="11"/>
                </a:cubicBezTo>
                <a:cubicBezTo>
                  <a:pt x="65" y="11"/>
                  <a:pt x="66" y="11"/>
                  <a:pt x="67" y="11"/>
                </a:cubicBezTo>
                <a:cubicBezTo>
                  <a:pt x="67" y="12"/>
                  <a:pt x="68" y="13"/>
                  <a:pt x="68" y="13"/>
                </a:cubicBezTo>
                <a:cubicBezTo>
                  <a:pt x="68" y="14"/>
                  <a:pt x="68" y="14"/>
                  <a:pt x="68" y="14"/>
                </a:cubicBezTo>
                <a:cubicBezTo>
                  <a:pt x="68" y="14"/>
                  <a:pt x="68" y="14"/>
                  <a:pt x="68" y="14"/>
                </a:cubicBezTo>
                <a:cubicBezTo>
                  <a:pt x="69" y="15"/>
                  <a:pt x="69" y="15"/>
                  <a:pt x="69" y="15"/>
                </a:cubicBezTo>
                <a:cubicBezTo>
                  <a:pt x="70" y="19"/>
                  <a:pt x="70" y="19"/>
                  <a:pt x="70" y="19"/>
                </a:cubicBezTo>
                <a:cubicBezTo>
                  <a:pt x="70" y="20"/>
                  <a:pt x="70" y="20"/>
                  <a:pt x="70" y="21"/>
                </a:cubicBezTo>
                <a:cubicBezTo>
                  <a:pt x="70" y="21"/>
                  <a:pt x="70" y="21"/>
                  <a:pt x="70" y="21"/>
                </a:cubicBezTo>
                <a:cubicBezTo>
                  <a:pt x="72" y="26"/>
                  <a:pt x="72" y="26"/>
                  <a:pt x="72" y="26"/>
                </a:cubicBezTo>
                <a:cubicBezTo>
                  <a:pt x="72" y="27"/>
                  <a:pt x="72" y="27"/>
                  <a:pt x="72" y="27"/>
                </a:cubicBezTo>
                <a:cubicBezTo>
                  <a:pt x="72" y="27"/>
                  <a:pt x="72" y="27"/>
                  <a:pt x="72" y="27"/>
                </a:cubicBezTo>
                <a:cubicBezTo>
                  <a:pt x="74" y="34"/>
                  <a:pt x="74" y="34"/>
                  <a:pt x="74" y="34"/>
                </a:cubicBezTo>
                <a:cubicBezTo>
                  <a:pt x="74" y="35"/>
                  <a:pt x="74" y="35"/>
                  <a:pt x="74" y="35"/>
                </a:cubicBezTo>
                <a:cubicBezTo>
                  <a:pt x="74" y="35"/>
                  <a:pt x="74" y="35"/>
                  <a:pt x="74" y="35"/>
                </a:cubicBezTo>
                <a:cubicBezTo>
                  <a:pt x="79" y="51"/>
                  <a:pt x="79" y="51"/>
                  <a:pt x="79" y="51"/>
                </a:cubicBezTo>
                <a:cubicBezTo>
                  <a:pt x="79" y="52"/>
                  <a:pt x="79" y="53"/>
                  <a:pt x="79" y="54"/>
                </a:cubicBezTo>
                <a:cubicBezTo>
                  <a:pt x="78" y="54"/>
                  <a:pt x="78" y="54"/>
                  <a:pt x="77" y="54"/>
                </a:cubicBezTo>
                <a:cubicBezTo>
                  <a:pt x="77" y="55"/>
                  <a:pt x="76" y="55"/>
                  <a:pt x="75" y="55"/>
                </a:cubicBezTo>
                <a:cubicBezTo>
                  <a:pt x="74" y="55"/>
                  <a:pt x="73" y="55"/>
                  <a:pt x="73" y="55"/>
                </a:cubicBezTo>
                <a:cubicBezTo>
                  <a:pt x="72" y="55"/>
                  <a:pt x="72" y="55"/>
                  <a:pt x="71" y="55"/>
                </a:cubicBezTo>
                <a:moveTo>
                  <a:pt x="71" y="18"/>
                </a:moveTo>
                <a:cubicBezTo>
                  <a:pt x="70" y="15"/>
                  <a:pt x="70" y="15"/>
                  <a:pt x="70" y="15"/>
                </a:cubicBezTo>
                <a:cubicBezTo>
                  <a:pt x="70" y="14"/>
                  <a:pt x="70" y="14"/>
                  <a:pt x="70" y="14"/>
                </a:cubicBezTo>
                <a:cubicBezTo>
                  <a:pt x="75" y="10"/>
                  <a:pt x="75" y="10"/>
                  <a:pt x="75" y="10"/>
                </a:cubicBezTo>
                <a:cubicBezTo>
                  <a:pt x="76" y="14"/>
                  <a:pt x="76" y="14"/>
                  <a:pt x="76" y="14"/>
                </a:cubicBezTo>
                <a:cubicBezTo>
                  <a:pt x="75" y="14"/>
                  <a:pt x="75" y="14"/>
                  <a:pt x="75" y="14"/>
                </a:cubicBezTo>
                <a:cubicBezTo>
                  <a:pt x="71" y="18"/>
                  <a:pt x="71" y="18"/>
                  <a:pt x="71" y="18"/>
                </a:cubicBezTo>
                <a:moveTo>
                  <a:pt x="60" y="10"/>
                </a:moveTo>
                <a:cubicBezTo>
                  <a:pt x="61" y="9"/>
                  <a:pt x="62" y="7"/>
                  <a:pt x="64" y="6"/>
                </a:cubicBezTo>
                <a:cubicBezTo>
                  <a:pt x="63" y="8"/>
                  <a:pt x="63" y="8"/>
                  <a:pt x="63" y="8"/>
                </a:cubicBezTo>
                <a:cubicBezTo>
                  <a:pt x="63" y="9"/>
                  <a:pt x="63" y="9"/>
                  <a:pt x="63" y="9"/>
                </a:cubicBezTo>
                <a:cubicBezTo>
                  <a:pt x="62" y="9"/>
                  <a:pt x="62" y="9"/>
                  <a:pt x="62" y="9"/>
                </a:cubicBezTo>
                <a:cubicBezTo>
                  <a:pt x="62" y="9"/>
                  <a:pt x="61" y="9"/>
                  <a:pt x="60" y="10"/>
                </a:cubicBezTo>
                <a:moveTo>
                  <a:pt x="69" y="12"/>
                </a:moveTo>
                <a:cubicBezTo>
                  <a:pt x="69" y="11"/>
                  <a:pt x="69" y="10"/>
                  <a:pt x="68" y="10"/>
                </a:cubicBezTo>
                <a:cubicBezTo>
                  <a:pt x="68" y="10"/>
                  <a:pt x="68" y="10"/>
                  <a:pt x="68" y="10"/>
                </a:cubicBezTo>
                <a:cubicBezTo>
                  <a:pt x="73" y="4"/>
                  <a:pt x="73" y="4"/>
                  <a:pt x="73" y="4"/>
                </a:cubicBezTo>
                <a:cubicBezTo>
                  <a:pt x="74" y="8"/>
                  <a:pt x="74" y="8"/>
                  <a:pt x="74" y="8"/>
                </a:cubicBezTo>
                <a:cubicBezTo>
                  <a:pt x="69" y="12"/>
                  <a:pt x="69" y="12"/>
                  <a:pt x="69" y="12"/>
                </a:cubicBezTo>
                <a:moveTo>
                  <a:pt x="66" y="9"/>
                </a:moveTo>
                <a:cubicBezTo>
                  <a:pt x="65" y="9"/>
                  <a:pt x="65" y="9"/>
                  <a:pt x="64" y="9"/>
                </a:cubicBezTo>
                <a:cubicBezTo>
                  <a:pt x="67" y="4"/>
                  <a:pt x="67" y="4"/>
                  <a:pt x="67" y="4"/>
                </a:cubicBezTo>
                <a:cubicBezTo>
                  <a:pt x="69" y="3"/>
                  <a:pt x="70" y="3"/>
                  <a:pt x="72" y="2"/>
                </a:cubicBezTo>
                <a:cubicBezTo>
                  <a:pt x="66" y="9"/>
                  <a:pt x="66" y="9"/>
                  <a:pt x="66" y="9"/>
                </a:cubicBezTo>
                <a:moveTo>
                  <a:pt x="73" y="0"/>
                </a:moveTo>
                <a:cubicBezTo>
                  <a:pt x="73" y="0"/>
                  <a:pt x="73" y="0"/>
                  <a:pt x="73" y="0"/>
                </a:cubicBezTo>
                <a:cubicBezTo>
                  <a:pt x="71" y="0"/>
                  <a:pt x="69" y="1"/>
                  <a:pt x="67" y="2"/>
                </a:cubicBezTo>
                <a:cubicBezTo>
                  <a:pt x="66" y="2"/>
                  <a:pt x="66" y="2"/>
                  <a:pt x="66" y="2"/>
                </a:cubicBezTo>
                <a:cubicBezTo>
                  <a:pt x="62" y="4"/>
                  <a:pt x="59" y="8"/>
                  <a:pt x="57" y="12"/>
                </a:cubicBezTo>
                <a:cubicBezTo>
                  <a:pt x="56" y="12"/>
                  <a:pt x="57" y="13"/>
                  <a:pt x="57" y="13"/>
                </a:cubicBezTo>
                <a:cubicBezTo>
                  <a:pt x="62" y="27"/>
                  <a:pt x="67" y="43"/>
                  <a:pt x="70" y="58"/>
                </a:cubicBezTo>
                <a:cubicBezTo>
                  <a:pt x="70" y="58"/>
                  <a:pt x="70" y="58"/>
                  <a:pt x="71" y="58"/>
                </a:cubicBezTo>
                <a:cubicBezTo>
                  <a:pt x="71" y="58"/>
                  <a:pt x="71" y="58"/>
                  <a:pt x="71" y="58"/>
                </a:cubicBezTo>
                <a:cubicBezTo>
                  <a:pt x="72" y="58"/>
                  <a:pt x="72" y="58"/>
                  <a:pt x="72" y="58"/>
                </a:cubicBezTo>
                <a:cubicBezTo>
                  <a:pt x="72" y="58"/>
                  <a:pt x="72" y="57"/>
                  <a:pt x="73" y="57"/>
                </a:cubicBezTo>
                <a:cubicBezTo>
                  <a:pt x="74" y="57"/>
                  <a:pt x="74" y="57"/>
                  <a:pt x="75" y="57"/>
                </a:cubicBezTo>
                <a:cubicBezTo>
                  <a:pt x="76" y="57"/>
                  <a:pt x="77" y="57"/>
                  <a:pt x="78" y="56"/>
                </a:cubicBezTo>
                <a:cubicBezTo>
                  <a:pt x="79" y="56"/>
                  <a:pt x="79" y="56"/>
                  <a:pt x="80" y="55"/>
                </a:cubicBezTo>
                <a:cubicBezTo>
                  <a:pt x="80" y="55"/>
                  <a:pt x="80" y="55"/>
                  <a:pt x="80" y="55"/>
                </a:cubicBezTo>
                <a:cubicBezTo>
                  <a:pt x="81" y="56"/>
                  <a:pt x="81" y="56"/>
                  <a:pt x="81" y="56"/>
                </a:cubicBezTo>
                <a:cubicBezTo>
                  <a:pt x="81" y="55"/>
                  <a:pt x="81" y="55"/>
                  <a:pt x="81" y="55"/>
                </a:cubicBezTo>
                <a:cubicBezTo>
                  <a:pt x="87" y="49"/>
                  <a:pt x="87" y="49"/>
                  <a:pt x="87" y="49"/>
                </a:cubicBezTo>
                <a:cubicBezTo>
                  <a:pt x="88" y="48"/>
                  <a:pt x="88" y="48"/>
                  <a:pt x="88" y="48"/>
                </a:cubicBezTo>
                <a:cubicBezTo>
                  <a:pt x="74" y="2"/>
                  <a:pt x="74" y="2"/>
                  <a:pt x="74" y="2"/>
                </a:cubicBezTo>
                <a:cubicBezTo>
                  <a:pt x="75" y="2"/>
                  <a:pt x="75" y="1"/>
                  <a:pt x="74" y="1"/>
                </a:cubicBezTo>
                <a:cubicBezTo>
                  <a:pt x="74" y="1"/>
                  <a:pt x="74" y="1"/>
                  <a:pt x="74" y="1"/>
                </a:cubicBezTo>
                <a:cubicBezTo>
                  <a:pt x="74" y="1"/>
                  <a:pt x="74" y="1"/>
                  <a:pt x="74" y="1"/>
                </a:cubicBezTo>
                <a:cubicBezTo>
                  <a:pt x="74" y="0"/>
                  <a:pt x="73" y="0"/>
                  <a:pt x="73"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9" name="Freeform 84">
            <a:extLst>
              <a:ext uri="{FF2B5EF4-FFF2-40B4-BE49-F238E27FC236}">
                <a16:creationId xmlns:a16="http://schemas.microsoft.com/office/drawing/2014/main" id="{D8165318-C8C2-5143-96D5-B0F900856235}"/>
              </a:ext>
            </a:extLst>
          </p:cNvPr>
          <p:cNvSpPr>
            <a:spLocks noEditPoints="1"/>
          </p:cNvSpPr>
          <p:nvPr/>
        </p:nvSpPr>
        <p:spPr bwMode="auto">
          <a:xfrm>
            <a:off x="737635" y="3066139"/>
            <a:ext cx="414338" cy="466725"/>
          </a:xfrm>
          <a:custGeom>
            <a:avLst/>
            <a:gdLst>
              <a:gd name="T0" fmla="*/ 80 w 111"/>
              <a:gd name="T1" fmla="*/ 9 h 125"/>
              <a:gd name="T2" fmla="*/ 79 w 111"/>
              <a:gd name="T3" fmla="*/ 10 h 125"/>
              <a:gd name="T4" fmla="*/ 78 w 111"/>
              <a:gd name="T5" fmla="*/ 11 h 125"/>
              <a:gd name="T6" fmla="*/ 78 w 111"/>
              <a:gd name="T7" fmla="*/ 11 h 125"/>
              <a:gd name="T8" fmla="*/ 78 w 111"/>
              <a:gd name="T9" fmla="*/ 11 h 125"/>
              <a:gd name="T10" fmla="*/ 55 w 111"/>
              <a:gd name="T11" fmla="*/ 22 h 125"/>
              <a:gd name="T12" fmla="*/ 52 w 111"/>
              <a:gd name="T13" fmla="*/ 49 h 125"/>
              <a:gd name="T14" fmla="*/ 53 w 111"/>
              <a:gd name="T15" fmla="*/ 50 h 125"/>
              <a:gd name="T16" fmla="*/ 54 w 111"/>
              <a:gd name="T17" fmla="*/ 50 h 125"/>
              <a:gd name="T18" fmla="*/ 55 w 111"/>
              <a:gd name="T19" fmla="*/ 48 h 125"/>
              <a:gd name="T20" fmla="*/ 58 w 111"/>
              <a:gd name="T21" fmla="*/ 24 h 125"/>
              <a:gd name="T22" fmla="*/ 78 w 111"/>
              <a:gd name="T23" fmla="*/ 14 h 125"/>
              <a:gd name="T24" fmla="*/ 80 w 111"/>
              <a:gd name="T25" fmla="*/ 14 h 125"/>
              <a:gd name="T26" fmla="*/ 80 w 111"/>
              <a:gd name="T27" fmla="*/ 14 h 125"/>
              <a:gd name="T28" fmla="*/ 81 w 111"/>
              <a:gd name="T29" fmla="*/ 14 h 125"/>
              <a:gd name="T30" fmla="*/ 81 w 111"/>
              <a:gd name="T31" fmla="*/ 13 h 125"/>
              <a:gd name="T32" fmla="*/ 83 w 111"/>
              <a:gd name="T33" fmla="*/ 13 h 125"/>
              <a:gd name="T34" fmla="*/ 84 w 111"/>
              <a:gd name="T35" fmla="*/ 13 h 125"/>
              <a:gd name="T36" fmla="*/ 85 w 111"/>
              <a:gd name="T37" fmla="*/ 12 h 125"/>
              <a:gd name="T38" fmla="*/ 84 w 111"/>
              <a:gd name="T39" fmla="*/ 10 h 125"/>
              <a:gd name="T40" fmla="*/ 84 w 111"/>
              <a:gd name="T41" fmla="*/ 10 h 125"/>
              <a:gd name="T42" fmla="*/ 80 w 111"/>
              <a:gd name="T43" fmla="*/ 9 h 125"/>
              <a:gd name="T44" fmla="*/ 80 w 111"/>
              <a:gd name="T45" fmla="*/ 9 h 125"/>
              <a:gd name="T46" fmla="*/ 11 w 111"/>
              <a:gd name="T47" fmla="*/ 122 h 125"/>
              <a:gd name="T48" fmla="*/ 10 w 111"/>
              <a:gd name="T49" fmla="*/ 121 h 125"/>
              <a:gd name="T50" fmla="*/ 4 w 111"/>
              <a:gd name="T51" fmla="*/ 116 h 125"/>
              <a:gd name="T52" fmla="*/ 8 w 111"/>
              <a:gd name="T53" fmla="*/ 106 h 125"/>
              <a:gd name="T54" fmla="*/ 49 w 111"/>
              <a:gd name="T55" fmla="*/ 57 h 125"/>
              <a:gd name="T56" fmla="*/ 58 w 111"/>
              <a:gd name="T57" fmla="*/ 65 h 125"/>
              <a:gd name="T58" fmla="*/ 27 w 111"/>
              <a:gd name="T59" fmla="*/ 109 h 125"/>
              <a:gd name="T60" fmla="*/ 20 w 111"/>
              <a:gd name="T61" fmla="*/ 118 h 125"/>
              <a:gd name="T62" fmla="*/ 11 w 111"/>
              <a:gd name="T63" fmla="*/ 122 h 125"/>
              <a:gd name="T64" fmla="*/ 78 w 111"/>
              <a:gd name="T65" fmla="*/ 67 h 125"/>
              <a:gd name="T66" fmla="*/ 61 w 111"/>
              <a:gd name="T67" fmla="*/ 63 h 125"/>
              <a:gd name="T68" fmla="*/ 43 w 111"/>
              <a:gd name="T69" fmla="*/ 39 h 125"/>
              <a:gd name="T70" fmla="*/ 54 w 111"/>
              <a:gd name="T71" fmla="*/ 10 h 125"/>
              <a:gd name="T72" fmla="*/ 74 w 111"/>
              <a:gd name="T73" fmla="*/ 3 h 125"/>
              <a:gd name="T74" fmla="*/ 81 w 111"/>
              <a:gd name="T75" fmla="*/ 4 h 125"/>
              <a:gd name="T76" fmla="*/ 85 w 111"/>
              <a:gd name="T77" fmla="*/ 5 h 125"/>
              <a:gd name="T78" fmla="*/ 106 w 111"/>
              <a:gd name="T79" fmla="*/ 29 h 125"/>
              <a:gd name="T80" fmla="*/ 103 w 111"/>
              <a:gd name="T81" fmla="*/ 51 h 125"/>
              <a:gd name="T82" fmla="*/ 86 w 111"/>
              <a:gd name="T83" fmla="*/ 66 h 125"/>
              <a:gd name="T84" fmla="*/ 78 w 111"/>
              <a:gd name="T85" fmla="*/ 67 h 125"/>
              <a:gd name="T86" fmla="*/ 74 w 111"/>
              <a:gd name="T87" fmla="*/ 0 h 125"/>
              <a:gd name="T88" fmla="*/ 52 w 111"/>
              <a:gd name="T89" fmla="*/ 8 h 125"/>
              <a:gd name="T90" fmla="*/ 40 w 111"/>
              <a:gd name="T91" fmla="*/ 40 h 125"/>
              <a:gd name="T92" fmla="*/ 46 w 111"/>
              <a:gd name="T93" fmla="*/ 54 h 125"/>
              <a:gd name="T94" fmla="*/ 6 w 111"/>
              <a:gd name="T95" fmla="*/ 104 h 125"/>
              <a:gd name="T96" fmla="*/ 1 w 111"/>
              <a:gd name="T97" fmla="*/ 116 h 125"/>
              <a:gd name="T98" fmla="*/ 9 w 111"/>
              <a:gd name="T99" fmla="*/ 124 h 125"/>
              <a:gd name="T100" fmla="*/ 10 w 111"/>
              <a:gd name="T101" fmla="*/ 125 h 125"/>
              <a:gd name="T102" fmla="*/ 11 w 111"/>
              <a:gd name="T103" fmla="*/ 125 h 125"/>
              <a:gd name="T104" fmla="*/ 22 w 111"/>
              <a:gd name="T105" fmla="*/ 120 h 125"/>
              <a:gd name="T106" fmla="*/ 30 w 111"/>
              <a:gd name="T107" fmla="*/ 111 h 125"/>
              <a:gd name="T108" fmla="*/ 61 w 111"/>
              <a:gd name="T109" fmla="*/ 66 h 125"/>
              <a:gd name="T110" fmla="*/ 70 w 111"/>
              <a:gd name="T111" fmla="*/ 69 h 125"/>
              <a:gd name="T112" fmla="*/ 78 w 111"/>
              <a:gd name="T113" fmla="*/ 70 h 125"/>
              <a:gd name="T114" fmla="*/ 87 w 111"/>
              <a:gd name="T115" fmla="*/ 69 h 125"/>
              <a:gd name="T116" fmla="*/ 106 w 111"/>
              <a:gd name="T117" fmla="*/ 53 h 125"/>
              <a:gd name="T118" fmla="*/ 109 w 111"/>
              <a:gd name="T119" fmla="*/ 28 h 125"/>
              <a:gd name="T120" fmla="*/ 86 w 111"/>
              <a:gd name="T121" fmla="*/ 2 h 125"/>
              <a:gd name="T122" fmla="*/ 82 w 111"/>
              <a:gd name="T123" fmla="*/ 1 h 125"/>
              <a:gd name="T124" fmla="*/ 74 w 111"/>
              <a:gd name="T1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125">
                <a:moveTo>
                  <a:pt x="80" y="9"/>
                </a:moveTo>
                <a:cubicBezTo>
                  <a:pt x="80" y="9"/>
                  <a:pt x="79" y="10"/>
                  <a:pt x="79" y="10"/>
                </a:cubicBezTo>
                <a:cubicBezTo>
                  <a:pt x="79" y="10"/>
                  <a:pt x="78" y="10"/>
                  <a:pt x="78" y="11"/>
                </a:cubicBezTo>
                <a:cubicBezTo>
                  <a:pt x="78" y="11"/>
                  <a:pt x="78" y="11"/>
                  <a:pt x="78" y="11"/>
                </a:cubicBezTo>
                <a:cubicBezTo>
                  <a:pt x="78" y="11"/>
                  <a:pt x="78" y="11"/>
                  <a:pt x="78" y="11"/>
                </a:cubicBezTo>
                <a:cubicBezTo>
                  <a:pt x="69" y="11"/>
                  <a:pt x="60" y="15"/>
                  <a:pt x="55" y="22"/>
                </a:cubicBezTo>
                <a:cubicBezTo>
                  <a:pt x="50" y="30"/>
                  <a:pt x="48" y="41"/>
                  <a:pt x="52" y="49"/>
                </a:cubicBezTo>
                <a:cubicBezTo>
                  <a:pt x="52" y="50"/>
                  <a:pt x="53" y="50"/>
                  <a:pt x="53" y="50"/>
                </a:cubicBezTo>
                <a:cubicBezTo>
                  <a:pt x="54" y="50"/>
                  <a:pt x="54" y="50"/>
                  <a:pt x="54" y="50"/>
                </a:cubicBezTo>
                <a:cubicBezTo>
                  <a:pt x="55" y="50"/>
                  <a:pt x="55" y="49"/>
                  <a:pt x="55" y="48"/>
                </a:cubicBezTo>
                <a:cubicBezTo>
                  <a:pt x="52" y="40"/>
                  <a:pt x="53" y="31"/>
                  <a:pt x="58" y="24"/>
                </a:cubicBezTo>
                <a:cubicBezTo>
                  <a:pt x="62" y="18"/>
                  <a:pt x="70" y="14"/>
                  <a:pt x="78" y="14"/>
                </a:cubicBezTo>
                <a:cubicBezTo>
                  <a:pt x="78" y="14"/>
                  <a:pt x="79" y="14"/>
                  <a:pt x="80" y="14"/>
                </a:cubicBezTo>
                <a:cubicBezTo>
                  <a:pt x="80" y="14"/>
                  <a:pt x="80" y="14"/>
                  <a:pt x="80" y="14"/>
                </a:cubicBezTo>
                <a:cubicBezTo>
                  <a:pt x="80" y="14"/>
                  <a:pt x="81" y="14"/>
                  <a:pt x="81" y="14"/>
                </a:cubicBezTo>
                <a:cubicBezTo>
                  <a:pt x="81" y="14"/>
                  <a:pt x="81" y="13"/>
                  <a:pt x="81" y="13"/>
                </a:cubicBezTo>
                <a:cubicBezTo>
                  <a:pt x="83" y="13"/>
                  <a:pt x="83" y="13"/>
                  <a:pt x="83" y="13"/>
                </a:cubicBezTo>
                <a:cubicBezTo>
                  <a:pt x="84" y="13"/>
                  <a:pt x="84" y="13"/>
                  <a:pt x="84" y="13"/>
                </a:cubicBezTo>
                <a:cubicBezTo>
                  <a:pt x="85" y="13"/>
                  <a:pt x="85" y="13"/>
                  <a:pt x="85" y="12"/>
                </a:cubicBezTo>
                <a:cubicBezTo>
                  <a:pt x="86" y="11"/>
                  <a:pt x="85" y="10"/>
                  <a:pt x="84" y="10"/>
                </a:cubicBezTo>
                <a:cubicBezTo>
                  <a:pt x="84" y="10"/>
                  <a:pt x="84" y="10"/>
                  <a:pt x="84" y="10"/>
                </a:cubicBezTo>
                <a:cubicBezTo>
                  <a:pt x="80" y="9"/>
                  <a:pt x="80" y="9"/>
                  <a:pt x="80" y="9"/>
                </a:cubicBezTo>
                <a:cubicBezTo>
                  <a:pt x="80" y="9"/>
                  <a:pt x="80" y="9"/>
                  <a:pt x="80" y="9"/>
                </a:cubicBezTo>
                <a:moveTo>
                  <a:pt x="11" y="122"/>
                </a:moveTo>
                <a:cubicBezTo>
                  <a:pt x="11" y="122"/>
                  <a:pt x="11" y="122"/>
                  <a:pt x="10" y="121"/>
                </a:cubicBezTo>
                <a:cubicBezTo>
                  <a:pt x="7" y="121"/>
                  <a:pt x="4" y="119"/>
                  <a:pt x="4" y="116"/>
                </a:cubicBezTo>
                <a:cubicBezTo>
                  <a:pt x="3" y="112"/>
                  <a:pt x="6" y="109"/>
                  <a:pt x="8" y="106"/>
                </a:cubicBezTo>
                <a:cubicBezTo>
                  <a:pt x="49" y="57"/>
                  <a:pt x="49" y="57"/>
                  <a:pt x="49" y="57"/>
                </a:cubicBezTo>
                <a:cubicBezTo>
                  <a:pt x="51" y="60"/>
                  <a:pt x="55" y="63"/>
                  <a:pt x="58" y="65"/>
                </a:cubicBezTo>
                <a:cubicBezTo>
                  <a:pt x="27" y="109"/>
                  <a:pt x="27" y="109"/>
                  <a:pt x="27" y="109"/>
                </a:cubicBezTo>
                <a:cubicBezTo>
                  <a:pt x="25" y="112"/>
                  <a:pt x="23" y="116"/>
                  <a:pt x="20" y="118"/>
                </a:cubicBezTo>
                <a:cubicBezTo>
                  <a:pt x="17" y="120"/>
                  <a:pt x="14" y="122"/>
                  <a:pt x="11" y="122"/>
                </a:cubicBezTo>
                <a:moveTo>
                  <a:pt x="78" y="67"/>
                </a:moveTo>
                <a:cubicBezTo>
                  <a:pt x="72" y="67"/>
                  <a:pt x="66" y="66"/>
                  <a:pt x="61" y="63"/>
                </a:cubicBezTo>
                <a:cubicBezTo>
                  <a:pt x="51" y="58"/>
                  <a:pt x="45" y="49"/>
                  <a:pt x="43" y="39"/>
                </a:cubicBezTo>
                <a:cubicBezTo>
                  <a:pt x="41" y="28"/>
                  <a:pt x="46" y="17"/>
                  <a:pt x="54" y="10"/>
                </a:cubicBezTo>
                <a:cubicBezTo>
                  <a:pt x="60" y="6"/>
                  <a:pt x="67" y="3"/>
                  <a:pt x="74" y="3"/>
                </a:cubicBezTo>
                <a:cubicBezTo>
                  <a:pt x="76" y="3"/>
                  <a:pt x="79" y="3"/>
                  <a:pt x="81" y="4"/>
                </a:cubicBezTo>
                <a:cubicBezTo>
                  <a:pt x="82" y="4"/>
                  <a:pt x="84" y="5"/>
                  <a:pt x="85" y="5"/>
                </a:cubicBezTo>
                <a:cubicBezTo>
                  <a:pt x="95" y="9"/>
                  <a:pt x="103" y="18"/>
                  <a:pt x="106" y="29"/>
                </a:cubicBezTo>
                <a:cubicBezTo>
                  <a:pt x="108" y="37"/>
                  <a:pt x="107" y="45"/>
                  <a:pt x="103" y="51"/>
                </a:cubicBezTo>
                <a:cubicBezTo>
                  <a:pt x="100" y="58"/>
                  <a:pt x="93" y="64"/>
                  <a:pt x="86" y="66"/>
                </a:cubicBezTo>
                <a:cubicBezTo>
                  <a:pt x="83" y="67"/>
                  <a:pt x="81" y="67"/>
                  <a:pt x="78" y="67"/>
                </a:cubicBezTo>
                <a:moveTo>
                  <a:pt x="74" y="0"/>
                </a:moveTo>
                <a:cubicBezTo>
                  <a:pt x="66" y="0"/>
                  <a:pt x="58" y="3"/>
                  <a:pt x="52" y="8"/>
                </a:cubicBezTo>
                <a:cubicBezTo>
                  <a:pt x="43" y="15"/>
                  <a:pt x="38" y="28"/>
                  <a:pt x="40" y="40"/>
                </a:cubicBezTo>
                <a:cubicBezTo>
                  <a:pt x="41" y="45"/>
                  <a:pt x="43" y="50"/>
                  <a:pt x="46" y="54"/>
                </a:cubicBezTo>
                <a:cubicBezTo>
                  <a:pt x="6" y="104"/>
                  <a:pt x="6" y="104"/>
                  <a:pt x="6" y="104"/>
                </a:cubicBezTo>
                <a:cubicBezTo>
                  <a:pt x="3" y="107"/>
                  <a:pt x="0" y="112"/>
                  <a:pt x="1" y="116"/>
                </a:cubicBezTo>
                <a:cubicBezTo>
                  <a:pt x="1" y="120"/>
                  <a:pt x="5" y="123"/>
                  <a:pt x="9" y="124"/>
                </a:cubicBezTo>
                <a:cubicBezTo>
                  <a:pt x="9" y="125"/>
                  <a:pt x="10" y="125"/>
                  <a:pt x="10" y="125"/>
                </a:cubicBezTo>
                <a:cubicBezTo>
                  <a:pt x="11" y="125"/>
                  <a:pt x="11" y="125"/>
                  <a:pt x="11" y="125"/>
                </a:cubicBezTo>
                <a:cubicBezTo>
                  <a:pt x="15" y="125"/>
                  <a:pt x="19" y="123"/>
                  <a:pt x="22" y="120"/>
                </a:cubicBezTo>
                <a:cubicBezTo>
                  <a:pt x="25" y="118"/>
                  <a:pt x="28" y="114"/>
                  <a:pt x="30" y="111"/>
                </a:cubicBezTo>
                <a:cubicBezTo>
                  <a:pt x="61" y="66"/>
                  <a:pt x="61" y="66"/>
                  <a:pt x="61" y="66"/>
                </a:cubicBezTo>
                <a:cubicBezTo>
                  <a:pt x="64" y="68"/>
                  <a:pt x="67" y="69"/>
                  <a:pt x="70" y="69"/>
                </a:cubicBezTo>
                <a:cubicBezTo>
                  <a:pt x="72" y="70"/>
                  <a:pt x="75" y="70"/>
                  <a:pt x="78" y="70"/>
                </a:cubicBezTo>
                <a:cubicBezTo>
                  <a:pt x="81" y="70"/>
                  <a:pt x="84" y="70"/>
                  <a:pt x="87" y="69"/>
                </a:cubicBezTo>
                <a:cubicBezTo>
                  <a:pt x="95" y="66"/>
                  <a:pt x="102" y="60"/>
                  <a:pt x="106" y="53"/>
                </a:cubicBezTo>
                <a:cubicBezTo>
                  <a:pt x="110" y="45"/>
                  <a:pt x="111" y="37"/>
                  <a:pt x="109" y="28"/>
                </a:cubicBezTo>
                <a:cubicBezTo>
                  <a:pt x="106" y="16"/>
                  <a:pt x="97" y="6"/>
                  <a:pt x="86" y="2"/>
                </a:cubicBezTo>
                <a:cubicBezTo>
                  <a:pt x="85" y="2"/>
                  <a:pt x="83" y="1"/>
                  <a:pt x="82" y="1"/>
                </a:cubicBezTo>
                <a:cubicBezTo>
                  <a:pt x="79" y="0"/>
                  <a:pt x="76" y="0"/>
                  <a:pt x="74"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0" name="Freeform 85">
            <a:extLst>
              <a:ext uri="{FF2B5EF4-FFF2-40B4-BE49-F238E27FC236}">
                <a16:creationId xmlns:a16="http://schemas.microsoft.com/office/drawing/2014/main" id="{474D35B4-6743-9D4E-B37A-B3B90558547A}"/>
              </a:ext>
            </a:extLst>
          </p:cNvPr>
          <p:cNvSpPr>
            <a:spLocks noEditPoints="1"/>
          </p:cNvSpPr>
          <p:nvPr/>
        </p:nvSpPr>
        <p:spPr bwMode="auto">
          <a:xfrm>
            <a:off x="786848" y="5560101"/>
            <a:ext cx="450850" cy="447675"/>
          </a:xfrm>
          <a:custGeom>
            <a:avLst/>
            <a:gdLst>
              <a:gd name="T0" fmla="*/ 45 w 121"/>
              <a:gd name="T1" fmla="*/ 115 h 120"/>
              <a:gd name="T2" fmla="*/ 45 w 121"/>
              <a:gd name="T3" fmla="*/ 93 h 120"/>
              <a:gd name="T4" fmla="*/ 70 w 121"/>
              <a:gd name="T5" fmla="*/ 114 h 120"/>
              <a:gd name="T6" fmla="*/ 77 w 121"/>
              <a:gd name="T7" fmla="*/ 115 h 120"/>
              <a:gd name="T8" fmla="*/ 76 w 121"/>
              <a:gd name="T9" fmla="*/ 112 h 120"/>
              <a:gd name="T10" fmla="*/ 57 w 121"/>
              <a:gd name="T11" fmla="*/ 103 h 120"/>
              <a:gd name="T12" fmla="*/ 69 w 121"/>
              <a:gd name="T13" fmla="*/ 77 h 120"/>
              <a:gd name="T14" fmla="*/ 91 w 121"/>
              <a:gd name="T15" fmla="*/ 73 h 120"/>
              <a:gd name="T16" fmla="*/ 85 w 121"/>
              <a:gd name="T17" fmla="*/ 109 h 120"/>
              <a:gd name="T18" fmla="*/ 76 w 121"/>
              <a:gd name="T19" fmla="*/ 112 h 120"/>
              <a:gd name="T20" fmla="*/ 95 w 121"/>
              <a:gd name="T21" fmla="*/ 92 h 120"/>
              <a:gd name="T22" fmla="*/ 116 w 121"/>
              <a:gd name="T23" fmla="*/ 77 h 120"/>
              <a:gd name="T24" fmla="*/ 88 w 121"/>
              <a:gd name="T25" fmla="*/ 110 h 120"/>
              <a:gd name="T26" fmla="*/ 16 w 121"/>
              <a:gd name="T27" fmla="*/ 95 h 120"/>
              <a:gd name="T28" fmla="*/ 32 w 121"/>
              <a:gd name="T29" fmla="*/ 71 h 120"/>
              <a:gd name="T30" fmla="*/ 30 w 121"/>
              <a:gd name="T31" fmla="*/ 108 h 120"/>
              <a:gd name="T32" fmla="*/ 35 w 121"/>
              <a:gd name="T33" fmla="*/ 70 h 120"/>
              <a:gd name="T34" fmla="*/ 91 w 121"/>
              <a:gd name="T35" fmla="*/ 70 h 120"/>
              <a:gd name="T36" fmla="*/ 68 w 121"/>
              <a:gd name="T37" fmla="*/ 74 h 120"/>
              <a:gd name="T38" fmla="*/ 7 w 121"/>
              <a:gd name="T39" fmla="*/ 77 h 120"/>
              <a:gd name="T40" fmla="*/ 7 w 121"/>
              <a:gd name="T41" fmla="*/ 40 h 120"/>
              <a:gd name="T42" fmla="*/ 31 w 121"/>
              <a:gd name="T43" fmla="*/ 68 h 120"/>
              <a:gd name="T44" fmla="*/ 117 w 121"/>
              <a:gd name="T45" fmla="*/ 74 h 120"/>
              <a:gd name="T46" fmla="*/ 88 w 121"/>
              <a:gd name="T47" fmla="*/ 50 h 120"/>
              <a:gd name="T48" fmla="*/ 118 w 121"/>
              <a:gd name="T49" fmla="*/ 62 h 120"/>
              <a:gd name="T50" fmla="*/ 31 w 121"/>
              <a:gd name="T51" fmla="*/ 44 h 120"/>
              <a:gd name="T52" fmla="*/ 54 w 121"/>
              <a:gd name="T53" fmla="*/ 40 h 120"/>
              <a:gd name="T54" fmla="*/ 85 w 121"/>
              <a:gd name="T55" fmla="*/ 48 h 120"/>
              <a:gd name="T56" fmla="*/ 28 w 121"/>
              <a:gd name="T57" fmla="*/ 44 h 120"/>
              <a:gd name="T58" fmla="*/ 25 w 121"/>
              <a:gd name="T59" fmla="*/ 41 h 120"/>
              <a:gd name="T60" fmla="*/ 23 w 121"/>
              <a:gd name="T61" fmla="*/ 17 h 120"/>
              <a:gd name="T62" fmla="*/ 25 w 121"/>
              <a:gd name="T63" fmla="*/ 28 h 120"/>
              <a:gd name="T64" fmla="*/ 87 w 121"/>
              <a:gd name="T65" fmla="*/ 47 h 120"/>
              <a:gd name="T66" fmla="*/ 88 w 121"/>
              <a:gd name="T67" fmla="*/ 9 h 120"/>
              <a:gd name="T68" fmla="*/ 114 w 121"/>
              <a:gd name="T69" fmla="*/ 37 h 120"/>
              <a:gd name="T70" fmla="*/ 31 w 121"/>
              <a:gd name="T71" fmla="*/ 42 h 120"/>
              <a:gd name="T72" fmla="*/ 28 w 121"/>
              <a:gd name="T73" fmla="*/ 28 h 120"/>
              <a:gd name="T74" fmla="*/ 39 w 121"/>
              <a:gd name="T75" fmla="*/ 7 h 120"/>
              <a:gd name="T76" fmla="*/ 45 w 121"/>
              <a:gd name="T77" fmla="*/ 6 h 120"/>
              <a:gd name="T78" fmla="*/ 67 w 121"/>
              <a:gd name="T79" fmla="*/ 19 h 120"/>
              <a:gd name="T80" fmla="*/ 53 w 121"/>
              <a:gd name="T81" fmla="*/ 37 h 120"/>
              <a:gd name="T82" fmla="*/ 74 w 121"/>
              <a:gd name="T83" fmla="*/ 23 h 120"/>
              <a:gd name="T84" fmla="*/ 54 w 121"/>
              <a:gd name="T85" fmla="*/ 5 h 120"/>
              <a:gd name="T86" fmla="*/ 62 w 121"/>
              <a:gd name="T87" fmla="*/ 2 h 120"/>
              <a:gd name="T88" fmla="*/ 86 w 121"/>
              <a:gd name="T89" fmla="*/ 8 h 120"/>
              <a:gd name="T90" fmla="*/ 61 w 121"/>
              <a:gd name="T91" fmla="*/ 0 h 120"/>
              <a:gd name="T92" fmla="*/ 38 w 121"/>
              <a:gd name="T93" fmla="*/ 4 h 120"/>
              <a:gd name="T94" fmla="*/ 21 w 121"/>
              <a:gd name="T95" fmla="*/ 15 h 120"/>
              <a:gd name="T96" fmla="*/ 4 w 121"/>
              <a:gd name="T97" fmla="*/ 79 h 120"/>
              <a:gd name="T98" fmla="*/ 5 w 121"/>
              <a:gd name="T99" fmla="*/ 80 h 120"/>
              <a:gd name="T100" fmla="*/ 45 w 121"/>
              <a:gd name="T101" fmla="*/ 118 h 120"/>
              <a:gd name="T102" fmla="*/ 83 w 121"/>
              <a:gd name="T103" fmla="*/ 116 h 120"/>
              <a:gd name="T104" fmla="*/ 118 w 121"/>
              <a:gd name="T105" fmla="*/ 78 h 120"/>
              <a:gd name="T106" fmla="*/ 119 w 121"/>
              <a:gd name="T107" fmla="*/ 75 h 120"/>
              <a:gd name="T108" fmla="*/ 117 w 121"/>
              <a:gd name="T109" fmla="*/ 38 h 120"/>
              <a:gd name="T110" fmla="*/ 116 w 121"/>
              <a:gd name="T111" fmla="*/ 36 h 120"/>
              <a:gd name="T112" fmla="*/ 89 w 121"/>
              <a:gd name="T113" fmla="*/ 6 h 120"/>
              <a:gd name="T114" fmla="*/ 87 w 121"/>
              <a:gd name="T115" fmla="*/ 6 h 120"/>
              <a:gd name="T116" fmla="*/ 61 w 121"/>
              <a:gd name="T1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1" h="120">
                <a:moveTo>
                  <a:pt x="61" y="117"/>
                </a:moveTo>
                <a:cubicBezTo>
                  <a:pt x="56" y="117"/>
                  <a:pt x="50" y="116"/>
                  <a:pt x="45" y="115"/>
                </a:cubicBezTo>
                <a:cubicBezTo>
                  <a:pt x="41" y="114"/>
                  <a:pt x="37" y="112"/>
                  <a:pt x="33" y="109"/>
                </a:cubicBezTo>
                <a:cubicBezTo>
                  <a:pt x="36" y="103"/>
                  <a:pt x="40" y="98"/>
                  <a:pt x="45" y="93"/>
                </a:cubicBezTo>
                <a:cubicBezTo>
                  <a:pt x="48" y="97"/>
                  <a:pt x="51" y="101"/>
                  <a:pt x="55" y="105"/>
                </a:cubicBezTo>
                <a:cubicBezTo>
                  <a:pt x="59" y="108"/>
                  <a:pt x="64" y="112"/>
                  <a:pt x="70" y="114"/>
                </a:cubicBezTo>
                <a:cubicBezTo>
                  <a:pt x="72" y="114"/>
                  <a:pt x="74" y="115"/>
                  <a:pt x="76" y="115"/>
                </a:cubicBezTo>
                <a:cubicBezTo>
                  <a:pt x="76" y="115"/>
                  <a:pt x="77" y="115"/>
                  <a:pt x="77" y="115"/>
                </a:cubicBezTo>
                <a:cubicBezTo>
                  <a:pt x="72" y="116"/>
                  <a:pt x="66" y="117"/>
                  <a:pt x="61" y="117"/>
                </a:cubicBezTo>
                <a:moveTo>
                  <a:pt x="76" y="112"/>
                </a:moveTo>
                <a:cubicBezTo>
                  <a:pt x="74" y="112"/>
                  <a:pt x="72" y="112"/>
                  <a:pt x="70" y="111"/>
                </a:cubicBezTo>
                <a:cubicBezTo>
                  <a:pt x="65" y="109"/>
                  <a:pt x="60" y="106"/>
                  <a:pt x="57" y="103"/>
                </a:cubicBezTo>
                <a:cubicBezTo>
                  <a:pt x="53" y="99"/>
                  <a:pt x="50" y="95"/>
                  <a:pt x="47" y="91"/>
                </a:cubicBezTo>
                <a:cubicBezTo>
                  <a:pt x="53" y="85"/>
                  <a:pt x="61" y="80"/>
                  <a:pt x="69" y="77"/>
                </a:cubicBezTo>
                <a:cubicBezTo>
                  <a:pt x="69" y="77"/>
                  <a:pt x="69" y="77"/>
                  <a:pt x="69" y="77"/>
                </a:cubicBezTo>
                <a:cubicBezTo>
                  <a:pt x="76" y="74"/>
                  <a:pt x="84" y="73"/>
                  <a:pt x="91" y="73"/>
                </a:cubicBezTo>
                <a:cubicBezTo>
                  <a:pt x="92" y="79"/>
                  <a:pt x="92" y="85"/>
                  <a:pt x="92" y="92"/>
                </a:cubicBezTo>
                <a:cubicBezTo>
                  <a:pt x="91" y="101"/>
                  <a:pt x="89" y="106"/>
                  <a:pt x="85" y="109"/>
                </a:cubicBezTo>
                <a:cubicBezTo>
                  <a:pt x="84" y="110"/>
                  <a:pt x="83" y="111"/>
                  <a:pt x="82" y="111"/>
                </a:cubicBezTo>
                <a:cubicBezTo>
                  <a:pt x="80" y="112"/>
                  <a:pt x="78" y="112"/>
                  <a:pt x="76" y="112"/>
                </a:cubicBezTo>
                <a:moveTo>
                  <a:pt x="88" y="110"/>
                </a:moveTo>
                <a:cubicBezTo>
                  <a:pt x="93" y="105"/>
                  <a:pt x="94" y="98"/>
                  <a:pt x="95" y="92"/>
                </a:cubicBezTo>
                <a:cubicBezTo>
                  <a:pt x="95" y="86"/>
                  <a:pt x="95" y="79"/>
                  <a:pt x="94" y="73"/>
                </a:cubicBezTo>
                <a:cubicBezTo>
                  <a:pt x="101" y="73"/>
                  <a:pt x="109" y="74"/>
                  <a:pt x="116" y="77"/>
                </a:cubicBezTo>
                <a:cubicBezTo>
                  <a:pt x="112" y="88"/>
                  <a:pt x="105" y="99"/>
                  <a:pt x="95" y="106"/>
                </a:cubicBezTo>
                <a:cubicBezTo>
                  <a:pt x="93" y="108"/>
                  <a:pt x="90" y="109"/>
                  <a:pt x="88" y="110"/>
                </a:cubicBezTo>
                <a:moveTo>
                  <a:pt x="30" y="108"/>
                </a:moveTo>
                <a:cubicBezTo>
                  <a:pt x="25" y="104"/>
                  <a:pt x="20" y="100"/>
                  <a:pt x="16" y="95"/>
                </a:cubicBezTo>
                <a:cubicBezTo>
                  <a:pt x="12" y="90"/>
                  <a:pt x="9" y="85"/>
                  <a:pt x="7" y="80"/>
                </a:cubicBezTo>
                <a:cubicBezTo>
                  <a:pt x="32" y="71"/>
                  <a:pt x="32" y="71"/>
                  <a:pt x="32" y="71"/>
                </a:cubicBezTo>
                <a:cubicBezTo>
                  <a:pt x="35" y="78"/>
                  <a:pt x="39" y="84"/>
                  <a:pt x="43" y="91"/>
                </a:cubicBezTo>
                <a:cubicBezTo>
                  <a:pt x="38" y="96"/>
                  <a:pt x="34" y="102"/>
                  <a:pt x="30" y="108"/>
                </a:cubicBezTo>
                <a:moveTo>
                  <a:pt x="45" y="89"/>
                </a:moveTo>
                <a:cubicBezTo>
                  <a:pt x="41" y="83"/>
                  <a:pt x="37" y="76"/>
                  <a:pt x="35" y="70"/>
                </a:cubicBezTo>
                <a:cubicBezTo>
                  <a:pt x="86" y="50"/>
                  <a:pt x="86" y="50"/>
                  <a:pt x="86" y="50"/>
                </a:cubicBezTo>
                <a:cubicBezTo>
                  <a:pt x="88" y="57"/>
                  <a:pt x="90" y="63"/>
                  <a:pt x="91" y="70"/>
                </a:cubicBezTo>
                <a:cubicBezTo>
                  <a:pt x="83" y="70"/>
                  <a:pt x="75" y="72"/>
                  <a:pt x="68" y="74"/>
                </a:cubicBezTo>
                <a:cubicBezTo>
                  <a:pt x="68" y="74"/>
                  <a:pt x="68" y="74"/>
                  <a:pt x="68" y="74"/>
                </a:cubicBezTo>
                <a:cubicBezTo>
                  <a:pt x="59" y="78"/>
                  <a:pt x="52" y="83"/>
                  <a:pt x="45" y="89"/>
                </a:cubicBezTo>
                <a:moveTo>
                  <a:pt x="7" y="77"/>
                </a:moveTo>
                <a:cubicBezTo>
                  <a:pt x="4" y="70"/>
                  <a:pt x="3" y="62"/>
                  <a:pt x="4" y="54"/>
                </a:cubicBezTo>
                <a:cubicBezTo>
                  <a:pt x="4" y="50"/>
                  <a:pt x="6" y="45"/>
                  <a:pt x="7" y="40"/>
                </a:cubicBezTo>
                <a:cubicBezTo>
                  <a:pt x="13" y="42"/>
                  <a:pt x="19" y="44"/>
                  <a:pt x="25" y="44"/>
                </a:cubicBezTo>
                <a:cubicBezTo>
                  <a:pt x="26" y="52"/>
                  <a:pt x="28" y="60"/>
                  <a:pt x="31" y="68"/>
                </a:cubicBezTo>
                <a:cubicBezTo>
                  <a:pt x="7" y="77"/>
                  <a:pt x="7" y="77"/>
                  <a:pt x="7" y="77"/>
                </a:cubicBezTo>
                <a:moveTo>
                  <a:pt x="117" y="74"/>
                </a:moveTo>
                <a:cubicBezTo>
                  <a:pt x="109" y="72"/>
                  <a:pt x="101" y="70"/>
                  <a:pt x="94" y="70"/>
                </a:cubicBezTo>
                <a:cubicBezTo>
                  <a:pt x="93" y="63"/>
                  <a:pt x="91" y="56"/>
                  <a:pt x="88" y="50"/>
                </a:cubicBezTo>
                <a:cubicBezTo>
                  <a:pt x="115" y="40"/>
                  <a:pt x="115" y="40"/>
                  <a:pt x="115" y="40"/>
                </a:cubicBezTo>
                <a:cubicBezTo>
                  <a:pt x="117" y="47"/>
                  <a:pt x="119" y="54"/>
                  <a:pt x="118" y="62"/>
                </a:cubicBezTo>
                <a:cubicBezTo>
                  <a:pt x="118" y="66"/>
                  <a:pt x="118" y="70"/>
                  <a:pt x="117" y="74"/>
                </a:cubicBezTo>
                <a:moveTo>
                  <a:pt x="31" y="44"/>
                </a:moveTo>
                <a:cubicBezTo>
                  <a:pt x="38" y="44"/>
                  <a:pt x="46" y="43"/>
                  <a:pt x="53" y="40"/>
                </a:cubicBezTo>
                <a:cubicBezTo>
                  <a:pt x="54" y="40"/>
                  <a:pt x="54" y="40"/>
                  <a:pt x="54" y="40"/>
                </a:cubicBezTo>
                <a:cubicBezTo>
                  <a:pt x="62" y="37"/>
                  <a:pt x="68" y="33"/>
                  <a:pt x="74" y="28"/>
                </a:cubicBezTo>
                <a:cubicBezTo>
                  <a:pt x="78" y="34"/>
                  <a:pt x="82" y="41"/>
                  <a:pt x="85" y="48"/>
                </a:cubicBezTo>
                <a:cubicBezTo>
                  <a:pt x="34" y="67"/>
                  <a:pt x="34" y="67"/>
                  <a:pt x="34" y="67"/>
                </a:cubicBezTo>
                <a:cubicBezTo>
                  <a:pt x="31" y="60"/>
                  <a:pt x="29" y="52"/>
                  <a:pt x="28" y="44"/>
                </a:cubicBezTo>
                <a:cubicBezTo>
                  <a:pt x="29" y="44"/>
                  <a:pt x="30" y="44"/>
                  <a:pt x="31" y="44"/>
                </a:cubicBezTo>
                <a:moveTo>
                  <a:pt x="25" y="41"/>
                </a:moveTo>
                <a:cubicBezTo>
                  <a:pt x="19" y="41"/>
                  <a:pt x="14" y="40"/>
                  <a:pt x="8" y="38"/>
                </a:cubicBezTo>
                <a:cubicBezTo>
                  <a:pt x="12" y="30"/>
                  <a:pt x="17" y="23"/>
                  <a:pt x="23" y="17"/>
                </a:cubicBezTo>
                <a:cubicBezTo>
                  <a:pt x="25" y="15"/>
                  <a:pt x="27" y="14"/>
                  <a:pt x="29" y="12"/>
                </a:cubicBezTo>
                <a:cubicBezTo>
                  <a:pt x="27" y="16"/>
                  <a:pt x="26" y="21"/>
                  <a:pt x="25" y="28"/>
                </a:cubicBezTo>
                <a:cubicBezTo>
                  <a:pt x="25" y="32"/>
                  <a:pt x="25" y="37"/>
                  <a:pt x="25" y="41"/>
                </a:cubicBezTo>
                <a:moveTo>
                  <a:pt x="87" y="47"/>
                </a:moveTo>
                <a:cubicBezTo>
                  <a:pt x="84" y="39"/>
                  <a:pt x="81" y="32"/>
                  <a:pt x="76" y="26"/>
                </a:cubicBezTo>
                <a:cubicBezTo>
                  <a:pt x="81" y="21"/>
                  <a:pt x="85" y="15"/>
                  <a:pt x="88" y="9"/>
                </a:cubicBezTo>
                <a:cubicBezTo>
                  <a:pt x="92" y="11"/>
                  <a:pt x="95" y="13"/>
                  <a:pt x="98" y="16"/>
                </a:cubicBezTo>
                <a:cubicBezTo>
                  <a:pt x="105" y="21"/>
                  <a:pt x="110" y="29"/>
                  <a:pt x="114" y="37"/>
                </a:cubicBezTo>
                <a:cubicBezTo>
                  <a:pt x="87" y="47"/>
                  <a:pt x="87" y="47"/>
                  <a:pt x="87" y="47"/>
                </a:cubicBezTo>
                <a:moveTo>
                  <a:pt x="31" y="42"/>
                </a:moveTo>
                <a:cubicBezTo>
                  <a:pt x="30" y="42"/>
                  <a:pt x="29" y="42"/>
                  <a:pt x="28" y="42"/>
                </a:cubicBezTo>
                <a:cubicBezTo>
                  <a:pt x="28" y="37"/>
                  <a:pt x="28" y="32"/>
                  <a:pt x="28" y="28"/>
                </a:cubicBezTo>
                <a:cubicBezTo>
                  <a:pt x="29" y="18"/>
                  <a:pt x="32" y="11"/>
                  <a:pt x="37" y="8"/>
                </a:cubicBezTo>
                <a:cubicBezTo>
                  <a:pt x="38" y="8"/>
                  <a:pt x="38" y="7"/>
                  <a:pt x="39" y="7"/>
                </a:cubicBezTo>
                <a:cubicBezTo>
                  <a:pt x="40" y="7"/>
                  <a:pt x="40" y="7"/>
                  <a:pt x="40" y="7"/>
                </a:cubicBezTo>
                <a:cubicBezTo>
                  <a:pt x="41" y="6"/>
                  <a:pt x="43" y="6"/>
                  <a:pt x="45" y="6"/>
                </a:cubicBezTo>
                <a:cubicBezTo>
                  <a:pt x="48" y="6"/>
                  <a:pt x="51" y="6"/>
                  <a:pt x="53" y="8"/>
                </a:cubicBezTo>
                <a:cubicBezTo>
                  <a:pt x="59" y="10"/>
                  <a:pt x="64" y="15"/>
                  <a:pt x="67" y="19"/>
                </a:cubicBezTo>
                <a:cubicBezTo>
                  <a:pt x="69" y="21"/>
                  <a:pt x="71" y="23"/>
                  <a:pt x="72" y="25"/>
                </a:cubicBezTo>
                <a:cubicBezTo>
                  <a:pt x="67" y="31"/>
                  <a:pt x="60" y="35"/>
                  <a:pt x="53" y="37"/>
                </a:cubicBezTo>
                <a:cubicBezTo>
                  <a:pt x="46" y="40"/>
                  <a:pt x="38" y="42"/>
                  <a:pt x="31" y="42"/>
                </a:cubicBezTo>
                <a:moveTo>
                  <a:pt x="74" y="23"/>
                </a:moveTo>
                <a:cubicBezTo>
                  <a:pt x="73" y="21"/>
                  <a:pt x="71" y="19"/>
                  <a:pt x="69" y="17"/>
                </a:cubicBezTo>
                <a:cubicBezTo>
                  <a:pt x="65" y="13"/>
                  <a:pt x="61" y="8"/>
                  <a:pt x="54" y="5"/>
                </a:cubicBezTo>
                <a:cubicBezTo>
                  <a:pt x="53" y="4"/>
                  <a:pt x="51" y="4"/>
                  <a:pt x="50" y="4"/>
                </a:cubicBezTo>
                <a:cubicBezTo>
                  <a:pt x="54" y="3"/>
                  <a:pt x="58" y="2"/>
                  <a:pt x="62" y="2"/>
                </a:cubicBezTo>
                <a:cubicBezTo>
                  <a:pt x="65" y="2"/>
                  <a:pt x="68" y="3"/>
                  <a:pt x="71" y="3"/>
                </a:cubicBezTo>
                <a:cubicBezTo>
                  <a:pt x="76" y="4"/>
                  <a:pt x="81" y="6"/>
                  <a:pt x="86" y="8"/>
                </a:cubicBezTo>
                <a:cubicBezTo>
                  <a:pt x="83" y="14"/>
                  <a:pt x="79" y="19"/>
                  <a:pt x="74" y="23"/>
                </a:cubicBezTo>
                <a:moveTo>
                  <a:pt x="61" y="0"/>
                </a:moveTo>
                <a:cubicBezTo>
                  <a:pt x="54" y="0"/>
                  <a:pt x="47" y="1"/>
                  <a:pt x="40" y="4"/>
                </a:cubicBezTo>
                <a:cubicBezTo>
                  <a:pt x="39" y="4"/>
                  <a:pt x="39" y="4"/>
                  <a:pt x="38" y="4"/>
                </a:cubicBezTo>
                <a:cubicBezTo>
                  <a:pt x="38" y="4"/>
                  <a:pt x="37" y="5"/>
                  <a:pt x="37" y="5"/>
                </a:cubicBezTo>
                <a:cubicBezTo>
                  <a:pt x="31" y="7"/>
                  <a:pt x="26" y="11"/>
                  <a:pt x="21" y="15"/>
                </a:cubicBezTo>
                <a:cubicBezTo>
                  <a:pt x="10" y="25"/>
                  <a:pt x="3" y="39"/>
                  <a:pt x="1" y="54"/>
                </a:cubicBezTo>
                <a:cubicBezTo>
                  <a:pt x="0" y="62"/>
                  <a:pt x="2" y="71"/>
                  <a:pt x="4" y="79"/>
                </a:cubicBezTo>
                <a:cubicBezTo>
                  <a:pt x="4" y="79"/>
                  <a:pt x="4" y="79"/>
                  <a:pt x="4" y="80"/>
                </a:cubicBezTo>
                <a:cubicBezTo>
                  <a:pt x="4" y="80"/>
                  <a:pt x="4" y="80"/>
                  <a:pt x="5" y="80"/>
                </a:cubicBezTo>
                <a:cubicBezTo>
                  <a:pt x="7" y="86"/>
                  <a:pt x="10" y="91"/>
                  <a:pt x="13" y="96"/>
                </a:cubicBezTo>
                <a:cubicBezTo>
                  <a:pt x="21" y="106"/>
                  <a:pt x="32" y="114"/>
                  <a:pt x="45" y="118"/>
                </a:cubicBezTo>
                <a:cubicBezTo>
                  <a:pt x="50" y="119"/>
                  <a:pt x="55" y="120"/>
                  <a:pt x="61" y="120"/>
                </a:cubicBezTo>
                <a:cubicBezTo>
                  <a:pt x="68" y="120"/>
                  <a:pt x="76" y="118"/>
                  <a:pt x="83" y="116"/>
                </a:cubicBezTo>
                <a:cubicBezTo>
                  <a:pt x="88" y="114"/>
                  <a:pt x="92" y="111"/>
                  <a:pt x="96" y="108"/>
                </a:cubicBezTo>
                <a:cubicBezTo>
                  <a:pt x="107" y="101"/>
                  <a:pt x="114" y="90"/>
                  <a:pt x="118" y="78"/>
                </a:cubicBezTo>
                <a:cubicBezTo>
                  <a:pt x="119" y="78"/>
                  <a:pt x="119" y="77"/>
                  <a:pt x="120" y="77"/>
                </a:cubicBezTo>
                <a:cubicBezTo>
                  <a:pt x="120" y="76"/>
                  <a:pt x="120" y="76"/>
                  <a:pt x="119" y="75"/>
                </a:cubicBezTo>
                <a:cubicBezTo>
                  <a:pt x="120" y="71"/>
                  <a:pt x="121" y="66"/>
                  <a:pt x="121" y="62"/>
                </a:cubicBezTo>
                <a:cubicBezTo>
                  <a:pt x="121" y="54"/>
                  <a:pt x="120" y="46"/>
                  <a:pt x="117" y="38"/>
                </a:cubicBezTo>
                <a:cubicBezTo>
                  <a:pt x="117" y="38"/>
                  <a:pt x="118" y="38"/>
                  <a:pt x="117" y="37"/>
                </a:cubicBezTo>
                <a:cubicBezTo>
                  <a:pt x="117" y="37"/>
                  <a:pt x="117" y="36"/>
                  <a:pt x="116" y="36"/>
                </a:cubicBezTo>
                <a:cubicBezTo>
                  <a:pt x="113" y="28"/>
                  <a:pt x="107" y="20"/>
                  <a:pt x="100" y="14"/>
                </a:cubicBezTo>
                <a:cubicBezTo>
                  <a:pt x="96" y="11"/>
                  <a:pt x="93" y="8"/>
                  <a:pt x="89" y="6"/>
                </a:cubicBezTo>
                <a:cubicBezTo>
                  <a:pt x="88" y="6"/>
                  <a:pt x="88" y="6"/>
                  <a:pt x="88" y="6"/>
                </a:cubicBezTo>
                <a:cubicBezTo>
                  <a:pt x="87" y="6"/>
                  <a:pt x="87" y="6"/>
                  <a:pt x="87" y="6"/>
                </a:cubicBezTo>
                <a:cubicBezTo>
                  <a:pt x="82" y="3"/>
                  <a:pt x="77" y="1"/>
                  <a:pt x="71" y="0"/>
                </a:cubicBezTo>
                <a:cubicBezTo>
                  <a:pt x="68" y="0"/>
                  <a:pt x="65" y="0"/>
                  <a:pt x="61"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1" name="Freeform 86">
            <a:extLst>
              <a:ext uri="{FF2B5EF4-FFF2-40B4-BE49-F238E27FC236}">
                <a16:creationId xmlns:a16="http://schemas.microsoft.com/office/drawing/2014/main" id="{AE8DE389-9AAF-1841-B128-7DF5B3460EF9}"/>
              </a:ext>
            </a:extLst>
          </p:cNvPr>
          <p:cNvSpPr>
            <a:spLocks noEditPoints="1"/>
          </p:cNvSpPr>
          <p:nvPr/>
        </p:nvSpPr>
        <p:spPr bwMode="auto">
          <a:xfrm>
            <a:off x="2391810" y="989689"/>
            <a:ext cx="355600" cy="250825"/>
          </a:xfrm>
          <a:custGeom>
            <a:avLst/>
            <a:gdLst>
              <a:gd name="T0" fmla="*/ 77 w 95"/>
              <a:gd name="T1" fmla="*/ 35 h 67"/>
              <a:gd name="T2" fmla="*/ 89 w 95"/>
              <a:gd name="T3" fmla="*/ 46 h 67"/>
              <a:gd name="T4" fmla="*/ 90 w 95"/>
              <a:gd name="T5" fmla="*/ 46 h 67"/>
              <a:gd name="T6" fmla="*/ 79 w 95"/>
              <a:gd name="T7" fmla="*/ 35 h 67"/>
              <a:gd name="T8" fmla="*/ 79 w 95"/>
              <a:gd name="T9" fmla="*/ 26 h 67"/>
              <a:gd name="T10" fmla="*/ 79 w 95"/>
              <a:gd name="T11" fmla="*/ 28 h 67"/>
              <a:gd name="T12" fmla="*/ 94 w 95"/>
              <a:gd name="T13" fmla="*/ 28 h 67"/>
              <a:gd name="T14" fmla="*/ 94 w 95"/>
              <a:gd name="T15" fmla="*/ 26 h 67"/>
              <a:gd name="T16" fmla="*/ 90 w 95"/>
              <a:gd name="T17" fmla="*/ 8 h 67"/>
              <a:gd name="T18" fmla="*/ 76 w 95"/>
              <a:gd name="T19" fmla="*/ 18 h 67"/>
              <a:gd name="T20" fmla="*/ 77 w 95"/>
              <a:gd name="T21" fmla="*/ 20 h 67"/>
              <a:gd name="T22" fmla="*/ 91 w 95"/>
              <a:gd name="T23" fmla="*/ 10 h 67"/>
              <a:gd name="T24" fmla="*/ 90 w 95"/>
              <a:gd name="T25" fmla="*/ 8 h 67"/>
              <a:gd name="T26" fmla="*/ 29 w 95"/>
              <a:gd name="T27" fmla="*/ 64 h 67"/>
              <a:gd name="T28" fmla="*/ 20 w 95"/>
              <a:gd name="T29" fmla="*/ 44 h 67"/>
              <a:gd name="T30" fmla="*/ 26 w 95"/>
              <a:gd name="T31" fmla="*/ 44 h 67"/>
              <a:gd name="T32" fmla="*/ 36 w 95"/>
              <a:gd name="T33" fmla="*/ 60 h 67"/>
              <a:gd name="T34" fmla="*/ 33 w 95"/>
              <a:gd name="T35" fmla="*/ 65 h 67"/>
              <a:gd name="T36" fmla="*/ 8 w 95"/>
              <a:gd name="T37" fmla="*/ 36 h 67"/>
              <a:gd name="T38" fmla="*/ 7 w 95"/>
              <a:gd name="T39" fmla="*/ 22 h 67"/>
              <a:gd name="T40" fmla="*/ 10 w 95"/>
              <a:gd name="T41" fmla="*/ 43 h 67"/>
              <a:gd name="T42" fmla="*/ 10 w 95"/>
              <a:gd name="T43" fmla="*/ 38 h 67"/>
              <a:gd name="T44" fmla="*/ 9 w 95"/>
              <a:gd name="T45" fmla="*/ 14 h 67"/>
              <a:gd name="T46" fmla="*/ 33 w 95"/>
              <a:gd name="T47" fmla="*/ 16 h 67"/>
              <a:gd name="T48" fmla="*/ 27 w 95"/>
              <a:gd name="T49" fmla="*/ 42 h 67"/>
              <a:gd name="T50" fmla="*/ 26 w 95"/>
              <a:gd name="T51" fmla="*/ 41 h 67"/>
              <a:gd name="T52" fmla="*/ 25 w 95"/>
              <a:gd name="T53" fmla="*/ 42 h 67"/>
              <a:gd name="T54" fmla="*/ 10 w 95"/>
              <a:gd name="T55" fmla="*/ 43 h 67"/>
              <a:gd name="T56" fmla="*/ 38 w 95"/>
              <a:gd name="T57" fmla="*/ 43 h 67"/>
              <a:gd name="T58" fmla="*/ 70 w 95"/>
              <a:gd name="T59" fmla="*/ 3 h 67"/>
              <a:gd name="T60" fmla="*/ 71 w 95"/>
              <a:gd name="T61" fmla="*/ 0 h 67"/>
              <a:gd name="T62" fmla="*/ 35 w 95"/>
              <a:gd name="T63" fmla="*/ 14 h 67"/>
              <a:gd name="T64" fmla="*/ 34 w 95"/>
              <a:gd name="T65" fmla="*/ 14 h 67"/>
              <a:gd name="T66" fmla="*/ 27 w 95"/>
              <a:gd name="T67" fmla="*/ 14 h 67"/>
              <a:gd name="T68" fmla="*/ 8 w 95"/>
              <a:gd name="T69" fmla="*/ 12 h 67"/>
              <a:gd name="T70" fmla="*/ 7 w 95"/>
              <a:gd name="T71" fmla="*/ 19 h 67"/>
              <a:gd name="T72" fmla="*/ 8 w 95"/>
              <a:gd name="T73" fmla="*/ 38 h 67"/>
              <a:gd name="T74" fmla="*/ 9 w 95"/>
              <a:gd name="T75" fmla="*/ 45 h 67"/>
              <a:gd name="T76" fmla="*/ 18 w 95"/>
              <a:gd name="T77" fmla="*/ 44 h 67"/>
              <a:gd name="T78" fmla="*/ 28 w 95"/>
              <a:gd name="T79" fmla="*/ 65 h 67"/>
              <a:gd name="T80" fmla="*/ 34 w 95"/>
              <a:gd name="T81" fmla="*/ 67 h 67"/>
              <a:gd name="T82" fmla="*/ 38 w 95"/>
              <a:gd name="T83" fmla="*/ 59 h 67"/>
              <a:gd name="T84" fmla="*/ 29 w 95"/>
              <a:gd name="T85" fmla="*/ 44 h 67"/>
              <a:gd name="T86" fmla="*/ 72 w 95"/>
              <a:gd name="T87" fmla="*/ 61 h 67"/>
              <a:gd name="T88" fmla="*/ 74 w 95"/>
              <a:gd name="T89" fmla="*/ 60 h 67"/>
              <a:gd name="T90" fmla="*/ 72 w 95"/>
              <a:gd name="T91" fmla="*/ 1 h 67"/>
              <a:gd name="T92" fmla="*/ 71 w 95"/>
              <a:gd name="T9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67">
                <a:moveTo>
                  <a:pt x="78" y="34"/>
                </a:moveTo>
                <a:cubicBezTo>
                  <a:pt x="78" y="34"/>
                  <a:pt x="77" y="35"/>
                  <a:pt x="77" y="35"/>
                </a:cubicBezTo>
                <a:cubicBezTo>
                  <a:pt x="77" y="35"/>
                  <a:pt x="77" y="36"/>
                  <a:pt x="77" y="36"/>
                </a:cubicBezTo>
                <a:cubicBezTo>
                  <a:pt x="89" y="46"/>
                  <a:pt x="89" y="46"/>
                  <a:pt x="89" y="46"/>
                </a:cubicBezTo>
                <a:cubicBezTo>
                  <a:pt x="89" y="47"/>
                  <a:pt x="89" y="47"/>
                  <a:pt x="89" y="47"/>
                </a:cubicBezTo>
                <a:cubicBezTo>
                  <a:pt x="90" y="46"/>
                  <a:pt x="90" y="46"/>
                  <a:pt x="90" y="46"/>
                </a:cubicBezTo>
                <a:cubicBezTo>
                  <a:pt x="91" y="46"/>
                  <a:pt x="91" y="45"/>
                  <a:pt x="90" y="45"/>
                </a:cubicBezTo>
                <a:cubicBezTo>
                  <a:pt x="79" y="35"/>
                  <a:pt x="79" y="35"/>
                  <a:pt x="79" y="35"/>
                </a:cubicBezTo>
                <a:cubicBezTo>
                  <a:pt x="78" y="35"/>
                  <a:pt x="78" y="34"/>
                  <a:pt x="78" y="34"/>
                </a:cubicBezTo>
                <a:moveTo>
                  <a:pt x="79" y="26"/>
                </a:moveTo>
                <a:cubicBezTo>
                  <a:pt x="78" y="26"/>
                  <a:pt x="78" y="26"/>
                  <a:pt x="78" y="27"/>
                </a:cubicBezTo>
                <a:cubicBezTo>
                  <a:pt x="78" y="27"/>
                  <a:pt x="78" y="28"/>
                  <a:pt x="79" y="28"/>
                </a:cubicBezTo>
                <a:cubicBezTo>
                  <a:pt x="94" y="28"/>
                  <a:pt x="94" y="28"/>
                  <a:pt x="94" y="28"/>
                </a:cubicBezTo>
                <a:cubicBezTo>
                  <a:pt x="94" y="28"/>
                  <a:pt x="94" y="28"/>
                  <a:pt x="94" y="28"/>
                </a:cubicBezTo>
                <a:cubicBezTo>
                  <a:pt x="94" y="28"/>
                  <a:pt x="95" y="28"/>
                  <a:pt x="95" y="27"/>
                </a:cubicBezTo>
                <a:cubicBezTo>
                  <a:pt x="95" y="26"/>
                  <a:pt x="94" y="26"/>
                  <a:pt x="94" y="26"/>
                </a:cubicBezTo>
                <a:cubicBezTo>
                  <a:pt x="79" y="26"/>
                  <a:pt x="79" y="26"/>
                  <a:pt x="79" y="26"/>
                </a:cubicBezTo>
                <a:moveTo>
                  <a:pt x="90" y="8"/>
                </a:moveTo>
                <a:cubicBezTo>
                  <a:pt x="90" y="8"/>
                  <a:pt x="89" y="8"/>
                  <a:pt x="89" y="9"/>
                </a:cubicBezTo>
                <a:cubicBezTo>
                  <a:pt x="76" y="18"/>
                  <a:pt x="76" y="18"/>
                  <a:pt x="76" y="18"/>
                </a:cubicBezTo>
                <a:cubicBezTo>
                  <a:pt x="76" y="18"/>
                  <a:pt x="76" y="19"/>
                  <a:pt x="76" y="20"/>
                </a:cubicBezTo>
                <a:cubicBezTo>
                  <a:pt x="77" y="20"/>
                  <a:pt x="77" y="20"/>
                  <a:pt x="77" y="20"/>
                </a:cubicBezTo>
                <a:cubicBezTo>
                  <a:pt x="77" y="20"/>
                  <a:pt x="77" y="20"/>
                  <a:pt x="77" y="20"/>
                </a:cubicBezTo>
                <a:cubicBezTo>
                  <a:pt x="91" y="10"/>
                  <a:pt x="91" y="10"/>
                  <a:pt x="91" y="10"/>
                </a:cubicBezTo>
                <a:cubicBezTo>
                  <a:pt x="91" y="10"/>
                  <a:pt x="91" y="9"/>
                  <a:pt x="91" y="9"/>
                </a:cubicBezTo>
                <a:cubicBezTo>
                  <a:pt x="91" y="8"/>
                  <a:pt x="90" y="8"/>
                  <a:pt x="90" y="8"/>
                </a:cubicBezTo>
                <a:moveTo>
                  <a:pt x="33" y="65"/>
                </a:moveTo>
                <a:cubicBezTo>
                  <a:pt x="32" y="65"/>
                  <a:pt x="30" y="64"/>
                  <a:pt x="29" y="64"/>
                </a:cubicBezTo>
                <a:cubicBezTo>
                  <a:pt x="27" y="62"/>
                  <a:pt x="26" y="60"/>
                  <a:pt x="25" y="57"/>
                </a:cubicBezTo>
                <a:cubicBezTo>
                  <a:pt x="20" y="44"/>
                  <a:pt x="20" y="44"/>
                  <a:pt x="20" y="44"/>
                </a:cubicBezTo>
                <a:cubicBezTo>
                  <a:pt x="21" y="44"/>
                  <a:pt x="23" y="44"/>
                  <a:pt x="24" y="44"/>
                </a:cubicBezTo>
                <a:cubicBezTo>
                  <a:pt x="25" y="44"/>
                  <a:pt x="25" y="44"/>
                  <a:pt x="26" y="44"/>
                </a:cubicBezTo>
                <a:cubicBezTo>
                  <a:pt x="34" y="56"/>
                  <a:pt x="34" y="56"/>
                  <a:pt x="34" y="56"/>
                </a:cubicBezTo>
                <a:cubicBezTo>
                  <a:pt x="35" y="57"/>
                  <a:pt x="36" y="58"/>
                  <a:pt x="36" y="60"/>
                </a:cubicBezTo>
                <a:cubicBezTo>
                  <a:pt x="36" y="61"/>
                  <a:pt x="36" y="62"/>
                  <a:pt x="36" y="63"/>
                </a:cubicBezTo>
                <a:cubicBezTo>
                  <a:pt x="35" y="64"/>
                  <a:pt x="34" y="64"/>
                  <a:pt x="33" y="65"/>
                </a:cubicBezTo>
                <a:cubicBezTo>
                  <a:pt x="33" y="65"/>
                  <a:pt x="33" y="65"/>
                  <a:pt x="33" y="65"/>
                </a:cubicBezTo>
                <a:moveTo>
                  <a:pt x="8" y="36"/>
                </a:moveTo>
                <a:cubicBezTo>
                  <a:pt x="5" y="35"/>
                  <a:pt x="2" y="33"/>
                  <a:pt x="2" y="30"/>
                </a:cubicBezTo>
                <a:cubicBezTo>
                  <a:pt x="2" y="26"/>
                  <a:pt x="4" y="23"/>
                  <a:pt x="7" y="22"/>
                </a:cubicBezTo>
                <a:cubicBezTo>
                  <a:pt x="7" y="27"/>
                  <a:pt x="7" y="31"/>
                  <a:pt x="8" y="36"/>
                </a:cubicBezTo>
                <a:moveTo>
                  <a:pt x="10" y="43"/>
                </a:moveTo>
                <a:cubicBezTo>
                  <a:pt x="10" y="41"/>
                  <a:pt x="10" y="40"/>
                  <a:pt x="10" y="38"/>
                </a:cubicBezTo>
                <a:cubicBezTo>
                  <a:pt x="10" y="38"/>
                  <a:pt x="10" y="38"/>
                  <a:pt x="10" y="38"/>
                </a:cubicBezTo>
                <a:cubicBezTo>
                  <a:pt x="10" y="37"/>
                  <a:pt x="10" y="37"/>
                  <a:pt x="10" y="37"/>
                </a:cubicBezTo>
                <a:cubicBezTo>
                  <a:pt x="9" y="29"/>
                  <a:pt x="9" y="22"/>
                  <a:pt x="9" y="14"/>
                </a:cubicBezTo>
                <a:cubicBezTo>
                  <a:pt x="15" y="16"/>
                  <a:pt x="21" y="16"/>
                  <a:pt x="27" y="16"/>
                </a:cubicBezTo>
                <a:cubicBezTo>
                  <a:pt x="29" y="16"/>
                  <a:pt x="31" y="16"/>
                  <a:pt x="33" y="16"/>
                </a:cubicBezTo>
                <a:cubicBezTo>
                  <a:pt x="31" y="25"/>
                  <a:pt x="31" y="34"/>
                  <a:pt x="35" y="42"/>
                </a:cubicBezTo>
                <a:cubicBezTo>
                  <a:pt x="32" y="42"/>
                  <a:pt x="30" y="42"/>
                  <a:pt x="27" y="42"/>
                </a:cubicBezTo>
                <a:cubicBezTo>
                  <a:pt x="27" y="42"/>
                  <a:pt x="27" y="42"/>
                  <a:pt x="27" y="42"/>
                </a:cubicBezTo>
                <a:cubicBezTo>
                  <a:pt x="27" y="41"/>
                  <a:pt x="26" y="41"/>
                  <a:pt x="26" y="41"/>
                </a:cubicBezTo>
                <a:cubicBezTo>
                  <a:pt x="26" y="41"/>
                  <a:pt x="26" y="41"/>
                  <a:pt x="25" y="41"/>
                </a:cubicBezTo>
                <a:cubicBezTo>
                  <a:pt x="25" y="42"/>
                  <a:pt x="25" y="42"/>
                  <a:pt x="25" y="42"/>
                </a:cubicBezTo>
                <a:cubicBezTo>
                  <a:pt x="25" y="42"/>
                  <a:pt x="24" y="42"/>
                  <a:pt x="24" y="42"/>
                </a:cubicBezTo>
                <a:cubicBezTo>
                  <a:pt x="19" y="42"/>
                  <a:pt x="15" y="42"/>
                  <a:pt x="10" y="43"/>
                </a:cubicBezTo>
                <a:moveTo>
                  <a:pt x="71" y="58"/>
                </a:moveTo>
                <a:cubicBezTo>
                  <a:pt x="62" y="50"/>
                  <a:pt x="50" y="45"/>
                  <a:pt x="38" y="43"/>
                </a:cubicBezTo>
                <a:cubicBezTo>
                  <a:pt x="34" y="35"/>
                  <a:pt x="33" y="25"/>
                  <a:pt x="35" y="16"/>
                </a:cubicBezTo>
                <a:cubicBezTo>
                  <a:pt x="48" y="15"/>
                  <a:pt x="60" y="10"/>
                  <a:pt x="70" y="3"/>
                </a:cubicBezTo>
                <a:cubicBezTo>
                  <a:pt x="71" y="58"/>
                  <a:pt x="71" y="58"/>
                  <a:pt x="71" y="58"/>
                </a:cubicBezTo>
                <a:moveTo>
                  <a:pt x="71" y="0"/>
                </a:moveTo>
                <a:cubicBezTo>
                  <a:pt x="71" y="0"/>
                  <a:pt x="71" y="0"/>
                  <a:pt x="71" y="0"/>
                </a:cubicBezTo>
                <a:cubicBezTo>
                  <a:pt x="60" y="8"/>
                  <a:pt x="48" y="12"/>
                  <a:pt x="35" y="14"/>
                </a:cubicBezTo>
                <a:cubicBezTo>
                  <a:pt x="35" y="14"/>
                  <a:pt x="35" y="14"/>
                  <a:pt x="35" y="14"/>
                </a:cubicBezTo>
                <a:cubicBezTo>
                  <a:pt x="35" y="14"/>
                  <a:pt x="35" y="14"/>
                  <a:pt x="34" y="14"/>
                </a:cubicBezTo>
                <a:cubicBezTo>
                  <a:pt x="34" y="14"/>
                  <a:pt x="34" y="14"/>
                  <a:pt x="34" y="14"/>
                </a:cubicBezTo>
                <a:cubicBezTo>
                  <a:pt x="31" y="14"/>
                  <a:pt x="29" y="14"/>
                  <a:pt x="27" y="14"/>
                </a:cubicBezTo>
                <a:cubicBezTo>
                  <a:pt x="21" y="14"/>
                  <a:pt x="15" y="13"/>
                  <a:pt x="9" y="12"/>
                </a:cubicBezTo>
                <a:cubicBezTo>
                  <a:pt x="8" y="12"/>
                  <a:pt x="8" y="12"/>
                  <a:pt x="8" y="12"/>
                </a:cubicBezTo>
                <a:cubicBezTo>
                  <a:pt x="7" y="13"/>
                  <a:pt x="7" y="13"/>
                  <a:pt x="7" y="13"/>
                </a:cubicBezTo>
                <a:cubicBezTo>
                  <a:pt x="7" y="15"/>
                  <a:pt x="7" y="17"/>
                  <a:pt x="7" y="19"/>
                </a:cubicBezTo>
                <a:cubicBezTo>
                  <a:pt x="3" y="21"/>
                  <a:pt x="0" y="25"/>
                  <a:pt x="0" y="30"/>
                </a:cubicBezTo>
                <a:cubicBezTo>
                  <a:pt x="0" y="34"/>
                  <a:pt x="4" y="38"/>
                  <a:pt x="8" y="38"/>
                </a:cubicBezTo>
                <a:cubicBezTo>
                  <a:pt x="8" y="40"/>
                  <a:pt x="8" y="42"/>
                  <a:pt x="8" y="44"/>
                </a:cubicBezTo>
                <a:cubicBezTo>
                  <a:pt x="9" y="45"/>
                  <a:pt x="9" y="45"/>
                  <a:pt x="9" y="45"/>
                </a:cubicBezTo>
                <a:cubicBezTo>
                  <a:pt x="9" y="45"/>
                  <a:pt x="9" y="45"/>
                  <a:pt x="9" y="45"/>
                </a:cubicBezTo>
                <a:cubicBezTo>
                  <a:pt x="12" y="45"/>
                  <a:pt x="15" y="44"/>
                  <a:pt x="18" y="44"/>
                </a:cubicBezTo>
                <a:cubicBezTo>
                  <a:pt x="23" y="57"/>
                  <a:pt x="23" y="57"/>
                  <a:pt x="23" y="57"/>
                </a:cubicBezTo>
                <a:cubicBezTo>
                  <a:pt x="24" y="60"/>
                  <a:pt x="25" y="63"/>
                  <a:pt x="28" y="65"/>
                </a:cubicBezTo>
                <a:cubicBezTo>
                  <a:pt x="29" y="66"/>
                  <a:pt x="31" y="67"/>
                  <a:pt x="33" y="67"/>
                </a:cubicBezTo>
                <a:cubicBezTo>
                  <a:pt x="33" y="67"/>
                  <a:pt x="33" y="67"/>
                  <a:pt x="34" y="67"/>
                </a:cubicBezTo>
                <a:cubicBezTo>
                  <a:pt x="35" y="66"/>
                  <a:pt x="37" y="66"/>
                  <a:pt x="37" y="64"/>
                </a:cubicBezTo>
                <a:cubicBezTo>
                  <a:pt x="38" y="63"/>
                  <a:pt x="39" y="61"/>
                  <a:pt x="38" y="59"/>
                </a:cubicBezTo>
                <a:cubicBezTo>
                  <a:pt x="38" y="57"/>
                  <a:pt x="37" y="56"/>
                  <a:pt x="36" y="54"/>
                </a:cubicBezTo>
                <a:cubicBezTo>
                  <a:pt x="29" y="44"/>
                  <a:pt x="29" y="44"/>
                  <a:pt x="29" y="44"/>
                </a:cubicBezTo>
                <a:cubicBezTo>
                  <a:pt x="44" y="45"/>
                  <a:pt x="60" y="51"/>
                  <a:pt x="72" y="61"/>
                </a:cubicBezTo>
                <a:cubicBezTo>
                  <a:pt x="72" y="61"/>
                  <a:pt x="72" y="61"/>
                  <a:pt x="72" y="61"/>
                </a:cubicBezTo>
                <a:cubicBezTo>
                  <a:pt x="72" y="61"/>
                  <a:pt x="72" y="61"/>
                  <a:pt x="72" y="61"/>
                </a:cubicBezTo>
                <a:cubicBezTo>
                  <a:pt x="73" y="61"/>
                  <a:pt x="74" y="61"/>
                  <a:pt x="74" y="60"/>
                </a:cubicBezTo>
                <a:cubicBezTo>
                  <a:pt x="74" y="60"/>
                  <a:pt x="74" y="60"/>
                  <a:pt x="74" y="60"/>
                </a:cubicBezTo>
                <a:cubicBezTo>
                  <a:pt x="72" y="1"/>
                  <a:pt x="72" y="1"/>
                  <a:pt x="72" y="1"/>
                </a:cubicBezTo>
                <a:cubicBezTo>
                  <a:pt x="72" y="0"/>
                  <a:pt x="72" y="0"/>
                  <a:pt x="72" y="0"/>
                </a:cubicBezTo>
                <a:cubicBezTo>
                  <a:pt x="72" y="0"/>
                  <a:pt x="72" y="0"/>
                  <a:pt x="71"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2" name="Freeform 87">
            <a:extLst>
              <a:ext uri="{FF2B5EF4-FFF2-40B4-BE49-F238E27FC236}">
                <a16:creationId xmlns:a16="http://schemas.microsoft.com/office/drawing/2014/main" id="{D23519A5-C3CC-0040-A934-95F683D59FE4}"/>
              </a:ext>
            </a:extLst>
          </p:cNvPr>
          <p:cNvSpPr>
            <a:spLocks noEditPoints="1"/>
          </p:cNvSpPr>
          <p:nvPr/>
        </p:nvSpPr>
        <p:spPr bwMode="auto">
          <a:xfrm>
            <a:off x="682073" y="3902751"/>
            <a:ext cx="436563" cy="417513"/>
          </a:xfrm>
          <a:custGeom>
            <a:avLst/>
            <a:gdLst>
              <a:gd name="T0" fmla="*/ 42 w 117"/>
              <a:gd name="T1" fmla="*/ 60 h 112"/>
              <a:gd name="T2" fmla="*/ 44 w 117"/>
              <a:gd name="T3" fmla="*/ 59 h 112"/>
              <a:gd name="T4" fmla="*/ 42 w 117"/>
              <a:gd name="T5" fmla="*/ 60 h 112"/>
              <a:gd name="T6" fmla="*/ 40 w 117"/>
              <a:gd name="T7" fmla="*/ 56 h 112"/>
              <a:gd name="T8" fmla="*/ 39 w 117"/>
              <a:gd name="T9" fmla="*/ 58 h 112"/>
              <a:gd name="T10" fmla="*/ 40 w 117"/>
              <a:gd name="T11" fmla="*/ 62 h 112"/>
              <a:gd name="T12" fmla="*/ 42 w 117"/>
              <a:gd name="T13" fmla="*/ 63 h 112"/>
              <a:gd name="T14" fmla="*/ 47 w 117"/>
              <a:gd name="T15" fmla="*/ 57 h 112"/>
              <a:gd name="T16" fmla="*/ 41 w 117"/>
              <a:gd name="T17" fmla="*/ 55 h 112"/>
              <a:gd name="T18" fmla="*/ 43 w 117"/>
              <a:gd name="T19" fmla="*/ 14 h 112"/>
              <a:gd name="T20" fmla="*/ 27 w 117"/>
              <a:gd name="T21" fmla="*/ 24 h 112"/>
              <a:gd name="T22" fmla="*/ 29 w 117"/>
              <a:gd name="T23" fmla="*/ 27 h 112"/>
              <a:gd name="T24" fmla="*/ 40 w 117"/>
              <a:gd name="T25" fmla="*/ 17 h 112"/>
              <a:gd name="T26" fmla="*/ 52 w 117"/>
              <a:gd name="T27" fmla="*/ 20 h 112"/>
              <a:gd name="T28" fmla="*/ 48 w 117"/>
              <a:gd name="T29" fmla="*/ 38 h 112"/>
              <a:gd name="T30" fmla="*/ 40 w 117"/>
              <a:gd name="T31" fmla="*/ 51 h 112"/>
              <a:gd name="T32" fmla="*/ 42 w 117"/>
              <a:gd name="T33" fmla="*/ 52 h 112"/>
              <a:gd name="T34" fmla="*/ 48 w 117"/>
              <a:gd name="T35" fmla="*/ 42 h 112"/>
              <a:gd name="T36" fmla="*/ 57 w 117"/>
              <a:gd name="T37" fmla="*/ 34 h 112"/>
              <a:gd name="T38" fmla="*/ 43 w 117"/>
              <a:gd name="T39" fmla="*/ 14 h 112"/>
              <a:gd name="T40" fmla="*/ 44 w 117"/>
              <a:gd name="T41" fmla="*/ 73 h 112"/>
              <a:gd name="T42" fmla="*/ 93 w 117"/>
              <a:gd name="T43" fmla="*/ 32 h 112"/>
              <a:gd name="T44" fmla="*/ 113 w 117"/>
              <a:gd name="T45" fmla="*/ 70 h 112"/>
              <a:gd name="T46" fmla="*/ 96 w 117"/>
              <a:gd name="T47" fmla="*/ 86 h 112"/>
              <a:gd name="T48" fmla="*/ 81 w 117"/>
              <a:gd name="T49" fmla="*/ 92 h 112"/>
              <a:gd name="T50" fmla="*/ 80 w 117"/>
              <a:gd name="T51" fmla="*/ 92 h 112"/>
              <a:gd name="T52" fmla="*/ 10 w 117"/>
              <a:gd name="T53" fmla="*/ 92 h 112"/>
              <a:gd name="T54" fmla="*/ 27 w 117"/>
              <a:gd name="T55" fmla="*/ 65 h 112"/>
              <a:gd name="T56" fmla="*/ 6 w 117"/>
              <a:gd name="T57" fmla="*/ 38 h 112"/>
              <a:gd name="T58" fmla="*/ 52 w 117"/>
              <a:gd name="T59" fmla="*/ 3 h 112"/>
              <a:gd name="T60" fmla="*/ 80 w 117"/>
              <a:gd name="T61" fmla="*/ 10 h 112"/>
              <a:gd name="T62" fmla="*/ 77 w 117"/>
              <a:gd name="T63" fmla="*/ 50 h 112"/>
              <a:gd name="T64" fmla="*/ 41 w 117"/>
              <a:gd name="T65" fmla="*/ 69 h 112"/>
              <a:gd name="T66" fmla="*/ 39 w 117"/>
              <a:gd name="T67" fmla="*/ 68 h 112"/>
              <a:gd name="T68" fmla="*/ 39 w 117"/>
              <a:gd name="T69" fmla="*/ 71 h 112"/>
              <a:gd name="T70" fmla="*/ 10 w 117"/>
              <a:gd name="T71" fmla="*/ 92 h 112"/>
              <a:gd name="T72" fmla="*/ 25 w 117"/>
              <a:gd name="T73" fmla="*/ 6 h 112"/>
              <a:gd name="T74" fmla="*/ 23 w 117"/>
              <a:gd name="T75" fmla="*/ 67 h 112"/>
              <a:gd name="T76" fmla="*/ 0 w 117"/>
              <a:gd name="T77" fmla="*/ 94 h 112"/>
              <a:gd name="T78" fmla="*/ 2 w 117"/>
              <a:gd name="T79" fmla="*/ 96 h 112"/>
              <a:gd name="T80" fmla="*/ 78 w 117"/>
              <a:gd name="T81" fmla="*/ 95 h 112"/>
              <a:gd name="T82" fmla="*/ 111 w 117"/>
              <a:gd name="T83" fmla="*/ 112 h 112"/>
              <a:gd name="T84" fmla="*/ 115 w 117"/>
              <a:gd name="T85" fmla="*/ 111 h 112"/>
              <a:gd name="T86" fmla="*/ 99 w 117"/>
              <a:gd name="T87" fmla="*/ 87 h 112"/>
              <a:gd name="T88" fmla="*/ 110 w 117"/>
              <a:gd name="T89" fmla="*/ 46 h 112"/>
              <a:gd name="T90" fmla="*/ 94 w 117"/>
              <a:gd name="T91" fmla="*/ 25 h 112"/>
              <a:gd name="T92" fmla="*/ 63 w 117"/>
              <a:gd name="T9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7" h="112">
                <a:moveTo>
                  <a:pt x="42" y="60"/>
                </a:moveTo>
                <a:cubicBezTo>
                  <a:pt x="42" y="60"/>
                  <a:pt x="42" y="60"/>
                  <a:pt x="42" y="60"/>
                </a:cubicBezTo>
                <a:cubicBezTo>
                  <a:pt x="43" y="60"/>
                  <a:pt x="43" y="59"/>
                  <a:pt x="43" y="58"/>
                </a:cubicBezTo>
                <a:cubicBezTo>
                  <a:pt x="44" y="59"/>
                  <a:pt x="44" y="59"/>
                  <a:pt x="44" y="59"/>
                </a:cubicBezTo>
                <a:cubicBezTo>
                  <a:pt x="43" y="59"/>
                  <a:pt x="43" y="60"/>
                  <a:pt x="43" y="60"/>
                </a:cubicBezTo>
                <a:cubicBezTo>
                  <a:pt x="42" y="60"/>
                  <a:pt x="42" y="60"/>
                  <a:pt x="42" y="60"/>
                </a:cubicBezTo>
                <a:moveTo>
                  <a:pt x="41" y="55"/>
                </a:moveTo>
                <a:cubicBezTo>
                  <a:pt x="41" y="55"/>
                  <a:pt x="40" y="55"/>
                  <a:pt x="40" y="56"/>
                </a:cubicBezTo>
                <a:cubicBezTo>
                  <a:pt x="40" y="56"/>
                  <a:pt x="39" y="56"/>
                  <a:pt x="39" y="57"/>
                </a:cubicBezTo>
                <a:cubicBezTo>
                  <a:pt x="39" y="58"/>
                  <a:pt x="39" y="58"/>
                  <a:pt x="39" y="58"/>
                </a:cubicBezTo>
                <a:cubicBezTo>
                  <a:pt x="39" y="59"/>
                  <a:pt x="39" y="59"/>
                  <a:pt x="39" y="59"/>
                </a:cubicBezTo>
                <a:cubicBezTo>
                  <a:pt x="38" y="60"/>
                  <a:pt x="39" y="61"/>
                  <a:pt x="40" y="62"/>
                </a:cubicBezTo>
                <a:cubicBezTo>
                  <a:pt x="40" y="63"/>
                  <a:pt x="41" y="63"/>
                  <a:pt x="42" y="63"/>
                </a:cubicBezTo>
                <a:cubicBezTo>
                  <a:pt x="42" y="63"/>
                  <a:pt x="42" y="63"/>
                  <a:pt x="42" y="63"/>
                </a:cubicBezTo>
                <a:cubicBezTo>
                  <a:pt x="44" y="63"/>
                  <a:pt x="45" y="63"/>
                  <a:pt x="45" y="62"/>
                </a:cubicBezTo>
                <a:cubicBezTo>
                  <a:pt x="47" y="61"/>
                  <a:pt x="47" y="59"/>
                  <a:pt x="47" y="57"/>
                </a:cubicBezTo>
                <a:cubicBezTo>
                  <a:pt x="47" y="56"/>
                  <a:pt x="46" y="56"/>
                  <a:pt x="45" y="55"/>
                </a:cubicBezTo>
                <a:cubicBezTo>
                  <a:pt x="41" y="55"/>
                  <a:pt x="41" y="55"/>
                  <a:pt x="41" y="55"/>
                </a:cubicBezTo>
                <a:cubicBezTo>
                  <a:pt x="41" y="55"/>
                  <a:pt x="41" y="55"/>
                  <a:pt x="41" y="55"/>
                </a:cubicBezTo>
                <a:moveTo>
                  <a:pt x="43" y="14"/>
                </a:moveTo>
                <a:cubicBezTo>
                  <a:pt x="42" y="14"/>
                  <a:pt x="40" y="14"/>
                  <a:pt x="39" y="14"/>
                </a:cubicBezTo>
                <a:cubicBezTo>
                  <a:pt x="34" y="16"/>
                  <a:pt x="30" y="19"/>
                  <a:pt x="27" y="24"/>
                </a:cubicBezTo>
                <a:cubicBezTo>
                  <a:pt x="27" y="25"/>
                  <a:pt x="27" y="26"/>
                  <a:pt x="28" y="26"/>
                </a:cubicBezTo>
                <a:cubicBezTo>
                  <a:pt x="28" y="26"/>
                  <a:pt x="29" y="27"/>
                  <a:pt x="29" y="27"/>
                </a:cubicBezTo>
                <a:cubicBezTo>
                  <a:pt x="29" y="27"/>
                  <a:pt x="30" y="26"/>
                  <a:pt x="30" y="26"/>
                </a:cubicBezTo>
                <a:cubicBezTo>
                  <a:pt x="32" y="22"/>
                  <a:pt x="36" y="18"/>
                  <a:pt x="40" y="17"/>
                </a:cubicBezTo>
                <a:cubicBezTo>
                  <a:pt x="41" y="17"/>
                  <a:pt x="42" y="17"/>
                  <a:pt x="43" y="17"/>
                </a:cubicBezTo>
                <a:cubicBezTo>
                  <a:pt x="47" y="17"/>
                  <a:pt x="50" y="18"/>
                  <a:pt x="52" y="20"/>
                </a:cubicBezTo>
                <a:cubicBezTo>
                  <a:pt x="55" y="24"/>
                  <a:pt x="56" y="29"/>
                  <a:pt x="54" y="32"/>
                </a:cubicBezTo>
                <a:cubicBezTo>
                  <a:pt x="53" y="35"/>
                  <a:pt x="50" y="36"/>
                  <a:pt x="48" y="38"/>
                </a:cubicBezTo>
                <a:cubicBezTo>
                  <a:pt x="47" y="39"/>
                  <a:pt x="47" y="39"/>
                  <a:pt x="46" y="40"/>
                </a:cubicBezTo>
                <a:cubicBezTo>
                  <a:pt x="42" y="43"/>
                  <a:pt x="40" y="47"/>
                  <a:pt x="40" y="51"/>
                </a:cubicBezTo>
                <a:cubicBezTo>
                  <a:pt x="40" y="51"/>
                  <a:pt x="41" y="52"/>
                  <a:pt x="42" y="52"/>
                </a:cubicBezTo>
                <a:cubicBezTo>
                  <a:pt x="42" y="52"/>
                  <a:pt x="42" y="52"/>
                  <a:pt x="42" y="52"/>
                </a:cubicBezTo>
                <a:cubicBezTo>
                  <a:pt x="43" y="52"/>
                  <a:pt x="43" y="51"/>
                  <a:pt x="43" y="50"/>
                </a:cubicBezTo>
                <a:cubicBezTo>
                  <a:pt x="43" y="47"/>
                  <a:pt x="46" y="44"/>
                  <a:pt x="48" y="42"/>
                </a:cubicBezTo>
                <a:cubicBezTo>
                  <a:pt x="49" y="42"/>
                  <a:pt x="49" y="41"/>
                  <a:pt x="50" y="41"/>
                </a:cubicBezTo>
                <a:cubicBezTo>
                  <a:pt x="53" y="39"/>
                  <a:pt x="55" y="37"/>
                  <a:pt x="57" y="34"/>
                </a:cubicBezTo>
                <a:cubicBezTo>
                  <a:pt x="60" y="29"/>
                  <a:pt x="59" y="22"/>
                  <a:pt x="54" y="18"/>
                </a:cubicBezTo>
                <a:cubicBezTo>
                  <a:pt x="52" y="15"/>
                  <a:pt x="48" y="14"/>
                  <a:pt x="43" y="14"/>
                </a:cubicBezTo>
                <a:moveTo>
                  <a:pt x="78" y="92"/>
                </a:moveTo>
                <a:cubicBezTo>
                  <a:pt x="64" y="92"/>
                  <a:pt x="51" y="84"/>
                  <a:pt x="44" y="73"/>
                </a:cubicBezTo>
                <a:cubicBezTo>
                  <a:pt x="57" y="68"/>
                  <a:pt x="69" y="61"/>
                  <a:pt x="79" y="52"/>
                </a:cubicBezTo>
                <a:cubicBezTo>
                  <a:pt x="87" y="46"/>
                  <a:pt x="92" y="39"/>
                  <a:pt x="93" y="32"/>
                </a:cubicBezTo>
                <a:cubicBezTo>
                  <a:pt x="98" y="37"/>
                  <a:pt x="104" y="42"/>
                  <a:pt x="108" y="48"/>
                </a:cubicBezTo>
                <a:cubicBezTo>
                  <a:pt x="112" y="55"/>
                  <a:pt x="114" y="63"/>
                  <a:pt x="113" y="70"/>
                </a:cubicBezTo>
                <a:cubicBezTo>
                  <a:pt x="111" y="78"/>
                  <a:pt x="104" y="84"/>
                  <a:pt x="98" y="84"/>
                </a:cubicBezTo>
                <a:cubicBezTo>
                  <a:pt x="97" y="84"/>
                  <a:pt x="96" y="85"/>
                  <a:pt x="96" y="86"/>
                </a:cubicBezTo>
                <a:cubicBezTo>
                  <a:pt x="95" y="95"/>
                  <a:pt x="99" y="104"/>
                  <a:pt x="106" y="109"/>
                </a:cubicBezTo>
                <a:cubicBezTo>
                  <a:pt x="96" y="107"/>
                  <a:pt x="87" y="101"/>
                  <a:pt x="81" y="92"/>
                </a:cubicBezTo>
                <a:cubicBezTo>
                  <a:pt x="81" y="92"/>
                  <a:pt x="81" y="92"/>
                  <a:pt x="80" y="92"/>
                </a:cubicBezTo>
                <a:cubicBezTo>
                  <a:pt x="80" y="92"/>
                  <a:pt x="80" y="92"/>
                  <a:pt x="80" y="92"/>
                </a:cubicBezTo>
                <a:cubicBezTo>
                  <a:pt x="79" y="92"/>
                  <a:pt x="78" y="92"/>
                  <a:pt x="78" y="92"/>
                </a:cubicBezTo>
                <a:moveTo>
                  <a:pt x="10" y="92"/>
                </a:moveTo>
                <a:cubicBezTo>
                  <a:pt x="18" y="86"/>
                  <a:pt x="25" y="77"/>
                  <a:pt x="27" y="66"/>
                </a:cubicBezTo>
                <a:cubicBezTo>
                  <a:pt x="27" y="66"/>
                  <a:pt x="27" y="66"/>
                  <a:pt x="27" y="65"/>
                </a:cubicBezTo>
                <a:cubicBezTo>
                  <a:pt x="26" y="65"/>
                  <a:pt x="26" y="65"/>
                  <a:pt x="26" y="65"/>
                </a:cubicBezTo>
                <a:cubicBezTo>
                  <a:pt x="14" y="62"/>
                  <a:pt x="6" y="50"/>
                  <a:pt x="6" y="38"/>
                </a:cubicBezTo>
                <a:cubicBezTo>
                  <a:pt x="7" y="26"/>
                  <a:pt x="15" y="15"/>
                  <a:pt x="26" y="9"/>
                </a:cubicBezTo>
                <a:cubicBezTo>
                  <a:pt x="33" y="5"/>
                  <a:pt x="42" y="3"/>
                  <a:pt x="52" y="3"/>
                </a:cubicBezTo>
                <a:cubicBezTo>
                  <a:pt x="55" y="3"/>
                  <a:pt x="59" y="3"/>
                  <a:pt x="62" y="4"/>
                </a:cubicBezTo>
                <a:cubicBezTo>
                  <a:pt x="70" y="5"/>
                  <a:pt x="76" y="7"/>
                  <a:pt x="80" y="10"/>
                </a:cubicBezTo>
                <a:cubicBezTo>
                  <a:pt x="86" y="14"/>
                  <a:pt x="90" y="19"/>
                  <a:pt x="91" y="25"/>
                </a:cubicBezTo>
                <a:cubicBezTo>
                  <a:pt x="92" y="35"/>
                  <a:pt x="84" y="44"/>
                  <a:pt x="77" y="50"/>
                </a:cubicBezTo>
                <a:cubicBezTo>
                  <a:pt x="67" y="59"/>
                  <a:pt x="55" y="66"/>
                  <a:pt x="42" y="70"/>
                </a:cubicBezTo>
                <a:cubicBezTo>
                  <a:pt x="42" y="70"/>
                  <a:pt x="42" y="69"/>
                  <a:pt x="41" y="69"/>
                </a:cubicBezTo>
                <a:cubicBezTo>
                  <a:pt x="41" y="68"/>
                  <a:pt x="41" y="68"/>
                  <a:pt x="40" y="68"/>
                </a:cubicBezTo>
                <a:cubicBezTo>
                  <a:pt x="40" y="68"/>
                  <a:pt x="40" y="68"/>
                  <a:pt x="39" y="68"/>
                </a:cubicBezTo>
                <a:cubicBezTo>
                  <a:pt x="39" y="69"/>
                  <a:pt x="38" y="70"/>
                  <a:pt x="39" y="70"/>
                </a:cubicBezTo>
                <a:cubicBezTo>
                  <a:pt x="39" y="71"/>
                  <a:pt x="39" y="71"/>
                  <a:pt x="39" y="71"/>
                </a:cubicBezTo>
                <a:cubicBezTo>
                  <a:pt x="38" y="72"/>
                  <a:pt x="38" y="72"/>
                  <a:pt x="38" y="72"/>
                </a:cubicBezTo>
                <a:cubicBezTo>
                  <a:pt x="32" y="82"/>
                  <a:pt x="21" y="89"/>
                  <a:pt x="10" y="92"/>
                </a:cubicBezTo>
                <a:moveTo>
                  <a:pt x="52" y="0"/>
                </a:moveTo>
                <a:cubicBezTo>
                  <a:pt x="42" y="0"/>
                  <a:pt x="32" y="2"/>
                  <a:pt x="25" y="6"/>
                </a:cubicBezTo>
                <a:cubicBezTo>
                  <a:pt x="12" y="13"/>
                  <a:pt x="4" y="25"/>
                  <a:pt x="3" y="38"/>
                </a:cubicBezTo>
                <a:cubicBezTo>
                  <a:pt x="3" y="51"/>
                  <a:pt x="12" y="64"/>
                  <a:pt x="23" y="67"/>
                </a:cubicBezTo>
                <a:cubicBezTo>
                  <a:pt x="21" y="78"/>
                  <a:pt x="12" y="88"/>
                  <a:pt x="1" y="93"/>
                </a:cubicBezTo>
                <a:cubicBezTo>
                  <a:pt x="0" y="93"/>
                  <a:pt x="0" y="94"/>
                  <a:pt x="0" y="94"/>
                </a:cubicBezTo>
                <a:cubicBezTo>
                  <a:pt x="0" y="95"/>
                  <a:pt x="1" y="96"/>
                  <a:pt x="2" y="96"/>
                </a:cubicBezTo>
                <a:cubicBezTo>
                  <a:pt x="2" y="96"/>
                  <a:pt x="2" y="96"/>
                  <a:pt x="2" y="96"/>
                </a:cubicBezTo>
                <a:cubicBezTo>
                  <a:pt x="17" y="96"/>
                  <a:pt x="32" y="87"/>
                  <a:pt x="41" y="74"/>
                </a:cubicBezTo>
                <a:cubicBezTo>
                  <a:pt x="48" y="87"/>
                  <a:pt x="63" y="95"/>
                  <a:pt x="78" y="95"/>
                </a:cubicBezTo>
                <a:cubicBezTo>
                  <a:pt x="78" y="95"/>
                  <a:pt x="79" y="95"/>
                  <a:pt x="79" y="95"/>
                </a:cubicBezTo>
                <a:cubicBezTo>
                  <a:pt x="86" y="106"/>
                  <a:pt x="99" y="112"/>
                  <a:pt x="111" y="112"/>
                </a:cubicBezTo>
                <a:cubicBezTo>
                  <a:pt x="112" y="112"/>
                  <a:pt x="113" y="112"/>
                  <a:pt x="114" y="112"/>
                </a:cubicBezTo>
                <a:cubicBezTo>
                  <a:pt x="115" y="112"/>
                  <a:pt x="115" y="112"/>
                  <a:pt x="115" y="111"/>
                </a:cubicBezTo>
                <a:cubicBezTo>
                  <a:pt x="115" y="110"/>
                  <a:pt x="115" y="109"/>
                  <a:pt x="114" y="109"/>
                </a:cubicBezTo>
                <a:cubicBezTo>
                  <a:pt x="105" y="106"/>
                  <a:pt x="98" y="97"/>
                  <a:pt x="99" y="87"/>
                </a:cubicBezTo>
                <a:cubicBezTo>
                  <a:pt x="107" y="86"/>
                  <a:pt x="114" y="79"/>
                  <a:pt x="116" y="71"/>
                </a:cubicBezTo>
                <a:cubicBezTo>
                  <a:pt x="117" y="63"/>
                  <a:pt x="115" y="54"/>
                  <a:pt x="110" y="46"/>
                </a:cubicBezTo>
                <a:cubicBezTo>
                  <a:pt x="106" y="39"/>
                  <a:pt x="100" y="34"/>
                  <a:pt x="94" y="28"/>
                </a:cubicBezTo>
                <a:cubicBezTo>
                  <a:pt x="94" y="27"/>
                  <a:pt x="94" y="26"/>
                  <a:pt x="94" y="25"/>
                </a:cubicBezTo>
                <a:cubicBezTo>
                  <a:pt x="93" y="18"/>
                  <a:pt x="89" y="12"/>
                  <a:pt x="82" y="7"/>
                </a:cubicBezTo>
                <a:cubicBezTo>
                  <a:pt x="77" y="4"/>
                  <a:pt x="71" y="2"/>
                  <a:pt x="63" y="0"/>
                </a:cubicBezTo>
                <a:cubicBezTo>
                  <a:pt x="59" y="0"/>
                  <a:pt x="55" y="0"/>
                  <a:pt x="5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3" name="Freeform 88">
            <a:extLst>
              <a:ext uri="{FF2B5EF4-FFF2-40B4-BE49-F238E27FC236}">
                <a16:creationId xmlns:a16="http://schemas.microsoft.com/office/drawing/2014/main" id="{A684F44A-C74C-9546-8D41-7FD0BC34A316}"/>
              </a:ext>
            </a:extLst>
          </p:cNvPr>
          <p:cNvSpPr>
            <a:spLocks noEditPoints="1"/>
          </p:cNvSpPr>
          <p:nvPr/>
        </p:nvSpPr>
        <p:spPr bwMode="auto">
          <a:xfrm>
            <a:off x="704298" y="1721526"/>
            <a:ext cx="406400" cy="339725"/>
          </a:xfrm>
          <a:custGeom>
            <a:avLst/>
            <a:gdLst>
              <a:gd name="T0" fmla="*/ 35 w 109"/>
              <a:gd name="T1" fmla="*/ 65 h 91"/>
              <a:gd name="T2" fmla="*/ 84 w 109"/>
              <a:gd name="T3" fmla="*/ 70 h 91"/>
              <a:gd name="T4" fmla="*/ 36 w 109"/>
              <a:gd name="T5" fmla="*/ 55 h 91"/>
              <a:gd name="T6" fmla="*/ 85 w 109"/>
              <a:gd name="T7" fmla="*/ 66 h 91"/>
              <a:gd name="T8" fmla="*/ 86 w 109"/>
              <a:gd name="T9" fmla="*/ 63 h 91"/>
              <a:gd name="T10" fmla="*/ 36 w 109"/>
              <a:gd name="T11" fmla="*/ 48 h 91"/>
              <a:gd name="T12" fmla="*/ 86 w 109"/>
              <a:gd name="T13" fmla="*/ 58 h 91"/>
              <a:gd name="T14" fmla="*/ 38 w 109"/>
              <a:gd name="T15" fmla="*/ 47 h 91"/>
              <a:gd name="T16" fmla="*/ 85 w 109"/>
              <a:gd name="T17" fmla="*/ 32 h 91"/>
              <a:gd name="T18" fmla="*/ 86 w 109"/>
              <a:gd name="T19" fmla="*/ 42 h 91"/>
              <a:gd name="T20" fmla="*/ 85 w 109"/>
              <a:gd name="T21" fmla="*/ 44 h 91"/>
              <a:gd name="T22" fmla="*/ 78 w 109"/>
              <a:gd name="T23" fmla="*/ 46 h 91"/>
              <a:gd name="T24" fmla="*/ 88 w 109"/>
              <a:gd name="T25" fmla="*/ 46 h 91"/>
              <a:gd name="T26" fmla="*/ 84 w 109"/>
              <a:gd name="T27" fmla="*/ 38 h 91"/>
              <a:gd name="T28" fmla="*/ 92 w 109"/>
              <a:gd name="T29" fmla="*/ 35 h 91"/>
              <a:gd name="T30" fmla="*/ 87 w 109"/>
              <a:gd name="T31" fmla="*/ 32 h 91"/>
              <a:gd name="T32" fmla="*/ 61 w 109"/>
              <a:gd name="T33" fmla="*/ 43 h 91"/>
              <a:gd name="T34" fmla="*/ 64 w 109"/>
              <a:gd name="T35" fmla="*/ 43 h 91"/>
              <a:gd name="T36" fmla="*/ 70 w 109"/>
              <a:gd name="T37" fmla="*/ 45 h 91"/>
              <a:gd name="T38" fmla="*/ 73 w 109"/>
              <a:gd name="T39" fmla="*/ 46 h 91"/>
              <a:gd name="T40" fmla="*/ 80 w 109"/>
              <a:gd name="T41" fmla="*/ 30 h 91"/>
              <a:gd name="T42" fmla="*/ 69 w 109"/>
              <a:gd name="T43" fmla="*/ 36 h 91"/>
              <a:gd name="T44" fmla="*/ 67 w 109"/>
              <a:gd name="T45" fmla="*/ 34 h 91"/>
              <a:gd name="T46" fmla="*/ 61 w 109"/>
              <a:gd name="T47" fmla="*/ 27 h 91"/>
              <a:gd name="T48" fmla="*/ 48 w 109"/>
              <a:gd name="T49" fmla="*/ 33 h 91"/>
              <a:gd name="T50" fmla="*/ 47 w 109"/>
              <a:gd name="T51" fmla="*/ 41 h 91"/>
              <a:gd name="T52" fmla="*/ 55 w 109"/>
              <a:gd name="T53" fmla="*/ 45 h 91"/>
              <a:gd name="T54" fmla="*/ 49 w 109"/>
              <a:gd name="T55" fmla="*/ 41 h 91"/>
              <a:gd name="T56" fmla="*/ 54 w 109"/>
              <a:gd name="T57" fmla="*/ 37 h 91"/>
              <a:gd name="T58" fmla="*/ 51 w 109"/>
              <a:gd name="T59" fmla="*/ 33 h 91"/>
              <a:gd name="T60" fmla="*/ 56 w 109"/>
              <a:gd name="T61" fmla="*/ 31 h 91"/>
              <a:gd name="T62" fmla="*/ 51 w 109"/>
              <a:gd name="T63" fmla="*/ 26 h 91"/>
              <a:gd name="T64" fmla="*/ 36 w 109"/>
              <a:gd name="T65" fmla="*/ 28 h 91"/>
              <a:gd name="T66" fmla="*/ 36 w 109"/>
              <a:gd name="T67" fmla="*/ 42 h 91"/>
              <a:gd name="T68" fmla="*/ 41 w 109"/>
              <a:gd name="T69" fmla="*/ 40 h 91"/>
              <a:gd name="T70" fmla="*/ 42 w 109"/>
              <a:gd name="T71" fmla="*/ 43 h 91"/>
              <a:gd name="T72" fmla="*/ 47 w 109"/>
              <a:gd name="T73" fmla="*/ 27 h 91"/>
              <a:gd name="T74" fmla="*/ 42 w 109"/>
              <a:gd name="T75" fmla="*/ 36 h 91"/>
              <a:gd name="T76" fmla="*/ 81 w 109"/>
              <a:gd name="T77" fmla="*/ 88 h 91"/>
              <a:gd name="T78" fmla="*/ 87 w 109"/>
              <a:gd name="T79" fmla="*/ 23 h 91"/>
              <a:gd name="T80" fmla="*/ 92 w 109"/>
              <a:gd name="T81" fmla="*/ 24 h 91"/>
              <a:gd name="T82" fmla="*/ 105 w 109"/>
              <a:gd name="T83" fmla="*/ 33 h 91"/>
              <a:gd name="T84" fmla="*/ 88 w 109"/>
              <a:gd name="T85" fmla="*/ 88 h 91"/>
              <a:gd name="T86" fmla="*/ 14 w 109"/>
              <a:gd name="T87" fmla="*/ 13 h 91"/>
              <a:gd name="T88" fmla="*/ 28 w 109"/>
              <a:gd name="T89" fmla="*/ 3 h 91"/>
              <a:gd name="T90" fmla="*/ 93 w 109"/>
              <a:gd name="T91" fmla="*/ 21 h 91"/>
              <a:gd name="T92" fmla="*/ 27 w 109"/>
              <a:gd name="T93" fmla="*/ 12 h 91"/>
              <a:gd name="T94" fmla="*/ 17 w 109"/>
              <a:gd name="T95" fmla="*/ 67 h 91"/>
              <a:gd name="T96" fmla="*/ 19 w 109"/>
              <a:gd name="T97" fmla="*/ 1 h 91"/>
              <a:gd name="T98" fmla="*/ 6 w 109"/>
              <a:gd name="T99" fmla="*/ 75 h 91"/>
              <a:gd name="T100" fmla="*/ 83 w 109"/>
              <a:gd name="T101" fmla="*/ 91 h 91"/>
              <a:gd name="T102" fmla="*/ 107 w 109"/>
              <a:gd name="T103" fmla="*/ 46 h 91"/>
              <a:gd name="T104" fmla="*/ 92 w 109"/>
              <a:gd name="T105" fmla="*/ 1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 h="91">
                <a:moveTo>
                  <a:pt x="35" y="63"/>
                </a:moveTo>
                <a:cubicBezTo>
                  <a:pt x="34" y="63"/>
                  <a:pt x="34" y="63"/>
                  <a:pt x="33" y="64"/>
                </a:cubicBezTo>
                <a:cubicBezTo>
                  <a:pt x="33" y="65"/>
                  <a:pt x="34" y="65"/>
                  <a:pt x="35" y="65"/>
                </a:cubicBezTo>
                <a:cubicBezTo>
                  <a:pt x="35" y="65"/>
                  <a:pt x="35" y="65"/>
                  <a:pt x="35" y="65"/>
                </a:cubicBezTo>
                <a:cubicBezTo>
                  <a:pt x="83" y="72"/>
                  <a:pt x="83" y="72"/>
                  <a:pt x="83" y="72"/>
                </a:cubicBezTo>
                <a:cubicBezTo>
                  <a:pt x="83" y="72"/>
                  <a:pt x="84" y="72"/>
                  <a:pt x="84" y="72"/>
                </a:cubicBezTo>
                <a:cubicBezTo>
                  <a:pt x="84" y="72"/>
                  <a:pt x="85" y="72"/>
                  <a:pt x="85" y="71"/>
                </a:cubicBezTo>
                <a:cubicBezTo>
                  <a:pt x="85" y="70"/>
                  <a:pt x="85" y="70"/>
                  <a:pt x="84" y="70"/>
                </a:cubicBezTo>
                <a:cubicBezTo>
                  <a:pt x="84" y="70"/>
                  <a:pt x="84" y="70"/>
                  <a:pt x="84" y="70"/>
                </a:cubicBezTo>
                <a:cubicBezTo>
                  <a:pt x="35" y="63"/>
                  <a:pt x="35" y="63"/>
                  <a:pt x="35" y="63"/>
                </a:cubicBezTo>
                <a:cubicBezTo>
                  <a:pt x="35" y="63"/>
                  <a:pt x="35" y="63"/>
                  <a:pt x="35" y="63"/>
                </a:cubicBezTo>
                <a:moveTo>
                  <a:pt x="36" y="55"/>
                </a:moveTo>
                <a:cubicBezTo>
                  <a:pt x="36" y="55"/>
                  <a:pt x="35" y="56"/>
                  <a:pt x="35" y="57"/>
                </a:cubicBezTo>
                <a:cubicBezTo>
                  <a:pt x="35" y="57"/>
                  <a:pt x="35" y="58"/>
                  <a:pt x="36" y="58"/>
                </a:cubicBezTo>
                <a:cubicBezTo>
                  <a:pt x="36" y="58"/>
                  <a:pt x="36" y="58"/>
                  <a:pt x="36" y="58"/>
                </a:cubicBezTo>
                <a:cubicBezTo>
                  <a:pt x="85" y="66"/>
                  <a:pt x="85" y="66"/>
                  <a:pt x="85" y="66"/>
                </a:cubicBezTo>
                <a:cubicBezTo>
                  <a:pt x="85" y="66"/>
                  <a:pt x="85" y="66"/>
                  <a:pt x="85" y="66"/>
                </a:cubicBezTo>
                <a:cubicBezTo>
                  <a:pt x="86" y="66"/>
                  <a:pt x="87" y="65"/>
                  <a:pt x="87" y="64"/>
                </a:cubicBezTo>
                <a:cubicBezTo>
                  <a:pt x="87" y="64"/>
                  <a:pt x="86" y="63"/>
                  <a:pt x="86" y="63"/>
                </a:cubicBezTo>
                <a:cubicBezTo>
                  <a:pt x="86" y="63"/>
                  <a:pt x="86" y="63"/>
                  <a:pt x="86" y="63"/>
                </a:cubicBezTo>
                <a:cubicBezTo>
                  <a:pt x="36" y="55"/>
                  <a:pt x="36" y="55"/>
                  <a:pt x="36" y="55"/>
                </a:cubicBezTo>
                <a:cubicBezTo>
                  <a:pt x="36" y="55"/>
                  <a:pt x="36" y="55"/>
                  <a:pt x="36" y="55"/>
                </a:cubicBezTo>
                <a:moveTo>
                  <a:pt x="38" y="47"/>
                </a:moveTo>
                <a:cubicBezTo>
                  <a:pt x="37" y="47"/>
                  <a:pt x="37" y="47"/>
                  <a:pt x="36" y="48"/>
                </a:cubicBezTo>
                <a:cubicBezTo>
                  <a:pt x="36" y="49"/>
                  <a:pt x="37" y="49"/>
                  <a:pt x="38" y="49"/>
                </a:cubicBezTo>
                <a:cubicBezTo>
                  <a:pt x="84" y="57"/>
                  <a:pt x="84" y="57"/>
                  <a:pt x="84" y="57"/>
                </a:cubicBezTo>
                <a:cubicBezTo>
                  <a:pt x="84" y="58"/>
                  <a:pt x="85" y="58"/>
                  <a:pt x="85" y="58"/>
                </a:cubicBezTo>
                <a:cubicBezTo>
                  <a:pt x="86" y="58"/>
                  <a:pt x="86" y="58"/>
                  <a:pt x="86" y="58"/>
                </a:cubicBezTo>
                <a:cubicBezTo>
                  <a:pt x="88" y="58"/>
                  <a:pt x="88" y="58"/>
                  <a:pt x="88" y="58"/>
                </a:cubicBezTo>
                <a:cubicBezTo>
                  <a:pt x="89" y="58"/>
                  <a:pt x="89" y="57"/>
                  <a:pt x="89" y="57"/>
                </a:cubicBezTo>
                <a:cubicBezTo>
                  <a:pt x="89" y="56"/>
                  <a:pt x="89" y="55"/>
                  <a:pt x="88" y="55"/>
                </a:cubicBezTo>
                <a:cubicBezTo>
                  <a:pt x="38" y="47"/>
                  <a:pt x="38" y="47"/>
                  <a:pt x="38" y="47"/>
                </a:cubicBezTo>
                <a:cubicBezTo>
                  <a:pt x="38" y="47"/>
                  <a:pt x="38" y="47"/>
                  <a:pt x="38" y="47"/>
                </a:cubicBezTo>
                <a:cubicBezTo>
                  <a:pt x="38" y="47"/>
                  <a:pt x="38" y="47"/>
                  <a:pt x="38" y="47"/>
                </a:cubicBezTo>
                <a:moveTo>
                  <a:pt x="87" y="32"/>
                </a:moveTo>
                <a:cubicBezTo>
                  <a:pt x="86" y="32"/>
                  <a:pt x="86" y="32"/>
                  <a:pt x="85" y="32"/>
                </a:cubicBezTo>
                <a:cubicBezTo>
                  <a:pt x="83" y="32"/>
                  <a:pt x="81" y="33"/>
                  <a:pt x="80" y="36"/>
                </a:cubicBezTo>
                <a:cubicBezTo>
                  <a:pt x="80" y="37"/>
                  <a:pt x="81" y="39"/>
                  <a:pt x="83" y="40"/>
                </a:cubicBezTo>
                <a:cubicBezTo>
                  <a:pt x="83" y="40"/>
                  <a:pt x="84" y="41"/>
                  <a:pt x="84" y="41"/>
                </a:cubicBezTo>
                <a:cubicBezTo>
                  <a:pt x="85" y="41"/>
                  <a:pt x="85" y="42"/>
                  <a:pt x="86" y="42"/>
                </a:cubicBezTo>
                <a:cubicBezTo>
                  <a:pt x="86" y="42"/>
                  <a:pt x="86" y="43"/>
                  <a:pt x="86" y="43"/>
                </a:cubicBezTo>
                <a:cubicBezTo>
                  <a:pt x="86" y="44"/>
                  <a:pt x="86" y="44"/>
                  <a:pt x="86" y="44"/>
                </a:cubicBezTo>
                <a:cubicBezTo>
                  <a:pt x="86" y="44"/>
                  <a:pt x="86" y="44"/>
                  <a:pt x="86" y="44"/>
                </a:cubicBezTo>
                <a:cubicBezTo>
                  <a:pt x="85" y="44"/>
                  <a:pt x="85" y="44"/>
                  <a:pt x="85" y="44"/>
                </a:cubicBezTo>
                <a:cubicBezTo>
                  <a:pt x="79" y="43"/>
                  <a:pt x="79" y="43"/>
                  <a:pt x="79" y="43"/>
                </a:cubicBezTo>
                <a:cubicBezTo>
                  <a:pt x="79" y="43"/>
                  <a:pt x="79" y="43"/>
                  <a:pt x="78" y="43"/>
                </a:cubicBezTo>
                <a:cubicBezTo>
                  <a:pt x="78" y="43"/>
                  <a:pt x="77" y="43"/>
                  <a:pt x="77" y="44"/>
                </a:cubicBezTo>
                <a:cubicBezTo>
                  <a:pt x="77" y="45"/>
                  <a:pt x="78" y="46"/>
                  <a:pt x="78" y="46"/>
                </a:cubicBezTo>
                <a:cubicBezTo>
                  <a:pt x="78" y="46"/>
                  <a:pt x="78" y="46"/>
                  <a:pt x="78" y="46"/>
                </a:cubicBezTo>
                <a:cubicBezTo>
                  <a:pt x="84" y="46"/>
                  <a:pt x="84" y="46"/>
                  <a:pt x="84" y="46"/>
                </a:cubicBezTo>
                <a:cubicBezTo>
                  <a:pt x="85" y="46"/>
                  <a:pt x="85" y="47"/>
                  <a:pt x="86" y="47"/>
                </a:cubicBezTo>
                <a:cubicBezTo>
                  <a:pt x="86" y="47"/>
                  <a:pt x="87" y="46"/>
                  <a:pt x="88" y="46"/>
                </a:cubicBezTo>
                <a:cubicBezTo>
                  <a:pt x="88" y="45"/>
                  <a:pt x="89" y="45"/>
                  <a:pt x="89" y="44"/>
                </a:cubicBezTo>
                <a:cubicBezTo>
                  <a:pt x="89" y="42"/>
                  <a:pt x="89" y="41"/>
                  <a:pt x="88" y="40"/>
                </a:cubicBezTo>
                <a:cubicBezTo>
                  <a:pt x="87" y="39"/>
                  <a:pt x="86" y="39"/>
                  <a:pt x="85" y="38"/>
                </a:cubicBezTo>
                <a:cubicBezTo>
                  <a:pt x="84" y="38"/>
                  <a:pt x="84" y="38"/>
                  <a:pt x="84" y="38"/>
                </a:cubicBezTo>
                <a:cubicBezTo>
                  <a:pt x="84" y="37"/>
                  <a:pt x="83" y="37"/>
                  <a:pt x="83" y="36"/>
                </a:cubicBezTo>
                <a:cubicBezTo>
                  <a:pt x="83" y="35"/>
                  <a:pt x="84" y="35"/>
                  <a:pt x="85" y="35"/>
                </a:cubicBezTo>
                <a:cubicBezTo>
                  <a:pt x="86" y="34"/>
                  <a:pt x="86" y="34"/>
                  <a:pt x="87" y="34"/>
                </a:cubicBezTo>
                <a:cubicBezTo>
                  <a:pt x="89" y="34"/>
                  <a:pt x="90" y="35"/>
                  <a:pt x="92" y="35"/>
                </a:cubicBezTo>
                <a:cubicBezTo>
                  <a:pt x="92" y="35"/>
                  <a:pt x="92" y="35"/>
                  <a:pt x="92" y="35"/>
                </a:cubicBezTo>
                <a:cubicBezTo>
                  <a:pt x="93" y="35"/>
                  <a:pt x="93" y="35"/>
                  <a:pt x="93" y="35"/>
                </a:cubicBezTo>
                <a:cubicBezTo>
                  <a:pt x="94" y="34"/>
                  <a:pt x="93" y="33"/>
                  <a:pt x="93" y="33"/>
                </a:cubicBezTo>
                <a:cubicBezTo>
                  <a:pt x="91" y="32"/>
                  <a:pt x="89" y="32"/>
                  <a:pt x="87" y="32"/>
                </a:cubicBezTo>
                <a:moveTo>
                  <a:pt x="61" y="27"/>
                </a:moveTo>
                <a:cubicBezTo>
                  <a:pt x="61" y="27"/>
                  <a:pt x="61" y="27"/>
                  <a:pt x="61" y="27"/>
                </a:cubicBezTo>
                <a:cubicBezTo>
                  <a:pt x="61" y="27"/>
                  <a:pt x="60" y="27"/>
                  <a:pt x="60" y="28"/>
                </a:cubicBezTo>
                <a:cubicBezTo>
                  <a:pt x="61" y="43"/>
                  <a:pt x="61" y="43"/>
                  <a:pt x="61" y="43"/>
                </a:cubicBezTo>
                <a:cubicBezTo>
                  <a:pt x="61" y="43"/>
                  <a:pt x="61" y="44"/>
                  <a:pt x="62" y="44"/>
                </a:cubicBezTo>
                <a:cubicBezTo>
                  <a:pt x="62" y="44"/>
                  <a:pt x="62" y="44"/>
                  <a:pt x="62" y="44"/>
                </a:cubicBezTo>
                <a:cubicBezTo>
                  <a:pt x="63" y="44"/>
                  <a:pt x="63" y="44"/>
                  <a:pt x="63" y="43"/>
                </a:cubicBezTo>
                <a:cubicBezTo>
                  <a:pt x="64" y="43"/>
                  <a:pt x="64" y="43"/>
                  <a:pt x="64" y="43"/>
                </a:cubicBezTo>
                <a:cubicBezTo>
                  <a:pt x="67" y="38"/>
                  <a:pt x="67" y="38"/>
                  <a:pt x="67" y="38"/>
                </a:cubicBezTo>
                <a:cubicBezTo>
                  <a:pt x="69" y="44"/>
                  <a:pt x="69" y="44"/>
                  <a:pt x="69" y="44"/>
                </a:cubicBezTo>
                <a:cubicBezTo>
                  <a:pt x="69" y="44"/>
                  <a:pt x="69" y="45"/>
                  <a:pt x="70" y="45"/>
                </a:cubicBezTo>
                <a:cubicBezTo>
                  <a:pt x="70" y="45"/>
                  <a:pt x="70" y="45"/>
                  <a:pt x="70" y="45"/>
                </a:cubicBezTo>
                <a:cubicBezTo>
                  <a:pt x="70" y="46"/>
                  <a:pt x="70" y="46"/>
                  <a:pt x="70" y="46"/>
                </a:cubicBezTo>
                <a:cubicBezTo>
                  <a:pt x="70" y="46"/>
                  <a:pt x="71" y="47"/>
                  <a:pt x="71" y="47"/>
                </a:cubicBezTo>
                <a:cubicBezTo>
                  <a:pt x="71" y="47"/>
                  <a:pt x="71" y="47"/>
                  <a:pt x="71" y="47"/>
                </a:cubicBezTo>
                <a:cubicBezTo>
                  <a:pt x="72" y="47"/>
                  <a:pt x="73" y="46"/>
                  <a:pt x="73" y="46"/>
                </a:cubicBezTo>
                <a:cubicBezTo>
                  <a:pt x="73" y="45"/>
                  <a:pt x="73" y="45"/>
                  <a:pt x="73" y="45"/>
                </a:cubicBezTo>
                <a:cubicBezTo>
                  <a:pt x="73" y="44"/>
                  <a:pt x="73" y="44"/>
                  <a:pt x="73" y="43"/>
                </a:cubicBezTo>
                <a:cubicBezTo>
                  <a:pt x="80" y="32"/>
                  <a:pt x="80" y="32"/>
                  <a:pt x="80" y="32"/>
                </a:cubicBezTo>
                <a:cubicBezTo>
                  <a:pt x="81" y="31"/>
                  <a:pt x="81" y="30"/>
                  <a:pt x="80" y="30"/>
                </a:cubicBezTo>
                <a:cubicBezTo>
                  <a:pt x="80" y="30"/>
                  <a:pt x="79" y="30"/>
                  <a:pt x="79" y="30"/>
                </a:cubicBezTo>
                <a:cubicBezTo>
                  <a:pt x="79" y="30"/>
                  <a:pt x="78" y="30"/>
                  <a:pt x="78" y="30"/>
                </a:cubicBezTo>
                <a:cubicBezTo>
                  <a:pt x="71" y="41"/>
                  <a:pt x="71" y="41"/>
                  <a:pt x="71" y="41"/>
                </a:cubicBezTo>
                <a:cubicBezTo>
                  <a:pt x="69" y="36"/>
                  <a:pt x="69" y="36"/>
                  <a:pt x="69" y="36"/>
                </a:cubicBezTo>
                <a:cubicBezTo>
                  <a:pt x="69" y="35"/>
                  <a:pt x="69" y="34"/>
                  <a:pt x="69" y="34"/>
                </a:cubicBezTo>
                <a:cubicBezTo>
                  <a:pt x="68" y="34"/>
                  <a:pt x="68" y="34"/>
                  <a:pt x="68" y="34"/>
                </a:cubicBezTo>
                <a:cubicBezTo>
                  <a:pt x="68" y="34"/>
                  <a:pt x="67" y="34"/>
                  <a:pt x="67" y="34"/>
                </a:cubicBezTo>
                <a:cubicBezTo>
                  <a:pt x="67" y="34"/>
                  <a:pt x="67" y="34"/>
                  <a:pt x="67" y="34"/>
                </a:cubicBezTo>
                <a:cubicBezTo>
                  <a:pt x="66" y="34"/>
                  <a:pt x="66" y="35"/>
                  <a:pt x="66" y="35"/>
                </a:cubicBezTo>
                <a:cubicBezTo>
                  <a:pt x="63" y="39"/>
                  <a:pt x="63" y="39"/>
                  <a:pt x="63" y="39"/>
                </a:cubicBezTo>
                <a:cubicBezTo>
                  <a:pt x="63" y="28"/>
                  <a:pt x="63" y="28"/>
                  <a:pt x="63" y="28"/>
                </a:cubicBezTo>
                <a:cubicBezTo>
                  <a:pt x="63" y="27"/>
                  <a:pt x="62" y="27"/>
                  <a:pt x="61" y="27"/>
                </a:cubicBezTo>
                <a:moveTo>
                  <a:pt x="51" y="26"/>
                </a:moveTo>
                <a:cubicBezTo>
                  <a:pt x="51" y="26"/>
                  <a:pt x="50" y="27"/>
                  <a:pt x="50" y="27"/>
                </a:cubicBezTo>
                <a:cubicBezTo>
                  <a:pt x="50" y="27"/>
                  <a:pt x="49" y="28"/>
                  <a:pt x="49" y="28"/>
                </a:cubicBezTo>
                <a:cubicBezTo>
                  <a:pt x="48" y="33"/>
                  <a:pt x="48" y="33"/>
                  <a:pt x="48" y="33"/>
                </a:cubicBezTo>
                <a:cubicBezTo>
                  <a:pt x="48" y="33"/>
                  <a:pt x="48" y="34"/>
                  <a:pt x="47" y="34"/>
                </a:cubicBezTo>
                <a:cubicBezTo>
                  <a:pt x="47" y="34"/>
                  <a:pt x="47" y="35"/>
                  <a:pt x="48" y="35"/>
                </a:cubicBezTo>
                <a:cubicBezTo>
                  <a:pt x="47" y="41"/>
                  <a:pt x="47" y="41"/>
                  <a:pt x="47" y="41"/>
                </a:cubicBezTo>
                <a:cubicBezTo>
                  <a:pt x="47" y="41"/>
                  <a:pt x="47" y="41"/>
                  <a:pt x="47" y="41"/>
                </a:cubicBezTo>
                <a:cubicBezTo>
                  <a:pt x="46" y="42"/>
                  <a:pt x="46" y="42"/>
                  <a:pt x="46" y="42"/>
                </a:cubicBezTo>
                <a:cubicBezTo>
                  <a:pt x="46" y="43"/>
                  <a:pt x="47" y="43"/>
                  <a:pt x="47" y="44"/>
                </a:cubicBezTo>
                <a:cubicBezTo>
                  <a:pt x="55" y="45"/>
                  <a:pt x="55" y="45"/>
                  <a:pt x="55" y="45"/>
                </a:cubicBezTo>
                <a:cubicBezTo>
                  <a:pt x="55" y="45"/>
                  <a:pt x="55" y="45"/>
                  <a:pt x="55" y="45"/>
                </a:cubicBezTo>
                <a:cubicBezTo>
                  <a:pt x="55" y="45"/>
                  <a:pt x="55" y="45"/>
                  <a:pt x="55" y="45"/>
                </a:cubicBezTo>
                <a:cubicBezTo>
                  <a:pt x="56" y="45"/>
                  <a:pt x="56" y="45"/>
                  <a:pt x="56" y="44"/>
                </a:cubicBezTo>
                <a:cubicBezTo>
                  <a:pt x="56" y="44"/>
                  <a:pt x="56" y="43"/>
                  <a:pt x="55" y="43"/>
                </a:cubicBezTo>
                <a:cubicBezTo>
                  <a:pt x="49" y="41"/>
                  <a:pt x="49" y="41"/>
                  <a:pt x="49" y="41"/>
                </a:cubicBezTo>
                <a:cubicBezTo>
                  <a:pt x="50" y="36"/>
                  <a:pt x="50" y="36"/>
                  <a:pt x="50" y="36"/>
                </a:cubicBezTo>
                <a:cubicBezTo>
                  <a:pt x="53" y="37"/>
                  <a:pt x="53" y="37"/>
                  <a:pt x="53" y="37"/>
                </a:cubicBezTo>
                <a:cubicBezTo>
                  <a:pt x="53" y="37"/>
                  <a:pt x="53" y="37"/>
                  <a:pt x="54" y="37"/>
                </a:cubicBezTo>
                <a:cubicBezTo>
                  <a:pt x="54" y="37"/>
                  <a:pt x="54" y="37"/>
                  <a:pt x="54" y="37"/>
                </a:cubicBezTo>
                <a:cubicBezTo>
                  <a:pt x="54" y="37"/>
                  <a:pt x="54" y="37"/>
                  <a:pt x="54" y="37"/>
                </a:cubicBezTo>
                <a:cubicBezTo>
                  <a:pt x="55" y="37"/>
                  <a:pt x="55" y="37"/>
                  <a:pt x="55" y="36"/>
                </a:cubicBezTo>
                <a:cubicBezTo>
                  <a:pt x="56" y="35"/>
                  <a:pt x="55" y="34"/>
                  <a:pt x="54" y="34"/>
                </a:cubicBezTo>
                <a:cubicBezTo>
                  <a:pt x="51" y="33"/>
                  <a:pt x="51" y="33"/>
                  <a:pt x="51" y="33"/>
                </a:cubicBezTo>
                <a:cubicBezTo>
                  <a:pt x="52" y="29"/>
                  <a:pt x="52" y="29"/>
                  <a:pt x="52" y="29"/>
                </a:cubicBezTo>
                <a:cubicBezTo>
                  <a:pt x="56" y="31"/>
                  <a:pt x="56" y="31"/>
                  <a:pt x="56" y="31"/>
                </a:cubicBezTo>
                <a:cubicBezTo>
                  <a:pt x="56" y="31"/>
                  <a:pt x="56" y="31"/>
                  <a:pt x="56" y="31"/>
                </a:cubicBezTo>
                <a:cubicBezTo>
                  <a:pt x="56" y="31"/>
                  <a:pt x="56" y="31"/>
                  <a:pt x="56" y="31"/>
                </a:cubicBezTo>
                <a:cubicBezTo>
                  <a:pt x="57" y="31"/>
                  <a:pt x="57" y="30"/>
                  <a:pt x="58" y="30"/>
                </a:cubicBezTo>
                <a:cubicBezTo>
                  <a:pt x="58" y="29"/>
                  <a:pt x="57" y="28"/>
                  <a:pt x="57" y="28"/>
                </a:cubicBezTo>
                <a:cubicBezTo>
                  <a:pt x="51" y="27"/>
                  <a:pt x="51" y="27"/>
                  <a:pt x="51" y="27"/>
                </a:cubicBezTo>
                <a:cubicBezTo>
                  <a:pt x="51" y="26"/>
                  <a:pt x="51" y="26"/>
                  <a:pt x="51" y="26"/>
                </a:cubicBezTo>
                <a:moveTo>
                  <a:pt x="37" y="26"/>
                </a:moveTo>
                <a:cubicBezTo>
                  <a:pt x="37" y="26"/>
                  <a:pt x="37" y="26"/>
                  <a:pt x="37" y="26"/>
                </a:cubicBezTo>
                <a:cubicBezTo>
                  <a:pt x="36" y="26"/>
                  <a:pt x="36" y="27"/>
                  <a:pt x="36" y="27"/>
                </a:cubicBezTo>
                <a:cubicBezTo>
                  <a:pt x="36" y="28"/>
                  <a:pt x="36" y="28"/>
                  <a:pt x="36" y="28"/>
                </a:cubicBezTo>
                <a:cubicBezTo>
                  <a:pt x="36" y="28"/>
                  <a:pt x="36" y="28"/>
                  <a:pt x="36" y="28"/>
                </a:cubicBezTo>
                <a:cubicBezTo>
                  <a:pt x="35" y="40"/>
                  <a:pt x="35" y="40"/>
                  <a:pt x="35" y="40"/>
                </a:cubicBezTo>
                <a:cubicBezTo>
                  <a:pt x="34" y="41"/>
                  <a:pt x="35" y="42"/>
                  <a:pt x="36" y="42"/>
                </a:cubicBezTo>
                <a:cubicBezTo>
                  <a:pt x="36" y="42"/>
                  <a:pt x="36" y="42"/>
                  <a:pt x="36" y="42"/>
                </a:cubicBezTo>
                <a:cubicBezTo>
                  <a:pt x="36" y="42"/>
                  <a:pt x="36" y="42"/>
                  <a:pt x="36" y="42"/>
                </a:cubicBezTo>
                <a:cubicBezTo>
                  <a:pt x="37" y="42"/>
                  <a:pt x="37" y="41"/>
                  <a:pt x="37" y="41"/>
                </a:cubicBezTo>
                <a:cubicBezTo>
                  <a:pt x="38" y="33"/>
                  <a:pt x="38" y="33"/>
                  <a:pt x="38" y="33"/>
                </a:cubicBezTo>
                <a:cubicBezTo>
                  <a:pt x="41" y="40"/>
                  <a:pt x="41" y="40"/>
                  <a:pt x="41" y="40"/>
                </a:cubicBezTo>
                <a:cubicBezTo>
                  <a:pt x="41" y="41"/>
                  <a:pt x="41" y="41"/>
                  <a:pt x="41" y="41"/>
                </a:cubicBezTo>
                <a:cubicBezTo>
                  <a:pt x="40" y="42"/>
                  <a:pt x="41" y="43"/>
                  <a:pt x="42" y="43"/>
                </a:cubicBezTo>
                <a:cubicBezTo>
                  <a:pt x="42" y="43"/>
                  <a:pt x="42" y="43"/>
                  <a:pt x="42" y="43"/>
                </a:cubicBezTo>
                <a:cubicBezTo>
                  <a:pt x="42" y="43"/>
                  <a:pt x="42" y="43"/>
                  <a:pt x="42" y="43"/>
                </a:cubicBezTo>
                <a:cubicBezTo>
                  <a:pt x="43" y="43"/>
                  <a:pt x="43" y="43"/>
                  <a:pt x="43" y="42"/>
                </a:cubicBezTo>
                <a:cubicBezTo>
                  <a:pt x="44" y="42"/>
                  <a:pt x="44" y="41"/>
                  <a:pt x="44" y="40"/>
                </a:cubicBezTo>
                <a:cubicBezTo>
                  <a:pt x="44" y="40"/>
                  <a:pt x="44" y="40"/>
                  <a:pt x="44" y="40"/>
                </a:cubicBezTo>
                <a:cubicBezTo>
                  <a:pt x="47" y="27"/>
                  <a:pt x="47" y="27"/>
                  <a:pt x="47" y="27"/>
                </a:cubicBezTo>
                <a:cubicBezTo>
                  <a:pt x="47" y="27"/>
                  <a:pt x="47" y="26"/>
                  <a:pt x="46" y="26"/>
                </a:cubicBezTo>
                <a:cubicBezTo>
                  <a:pt x="46" y="26"/>
                  <a:pt x="46" y="26"/>
                  <a:pt x="46" y="26"/>
                </a:cubicBezTo>
                <a:cubicBezTo>
                  <a:pt x="45" y="26"/>
                  <a:pt x="45" y="26"/>
                  <a:pt x="45" y="27"/>
                </a:cubicBezTo>
                <a:cubicBezTo>
                  <a:pt x="42" y="36"/>
                  <a:pt x="42" y="36"/>
                  <a:pt x="42" y="36"/>
                </a:cubicBezTo>
                <a:cubicBezTo>
                  <a:pt x="39" y="26"/>
                  <a:pt x="39" y="26"/>
                  <a:pt x="39" y="26"/>
                </a:cubicBezTo>
                <a:cubicBezTo>
                  <a:pt x="38" y="26"/>
                  <a:pt x="38" y="26"/>
                  <a:pt x="37" y="26"/>
                </a:cubicBezTo>
                <a:moveTo>
                  <a:pt x="88" y="88"/>
                </a:moveTo>
                <a:cubicBezTo>
                  <a:pt x="85" y="88"/>
                  <a:pt x="83" y="88"/>
                  <a:pt x="81" y="88"/>
                </a:cubicBezTo>
                <a:cubicBezTo>
                  <a:pt x="13" y="75"/>
                  <a:pt x="13" y="75"/>
                  <a:pt x="13" y="75"/>
                </a:cubicBezTo>
                <a:cubicBezTo>
                  <a:pt x="16" y="74"/>
                  <a:pt x="18" y="71"/>
                  <a:pt x="19" y="68"/>
                </a:cubicBezTo>
                <a:cubicBezTo>
                  <a:pt x="27" y="51"/>
                  <a:pt x="30" y="33"/>
                  <a:pt x="28" y="15"/>
                </a:cubicBezTo>
                <a:cubicBezTo>
                  <a:pt x="87" y="23"/>
                  <a:pt x="87" y="23"/>
                  <a:pt x="87" y="23"/>
                </a:cubicBezTo>
                <a:cubicBezTo>
                  <a:pt x="87" y="23"/>
                  <a:pt x="87" y="23"/>
                  <a:pt x="87" y="23"/>
                </a:cubicBezTo>
                <a:cubicBezTo>
                  <a:pt x="87" y="24"/>
                  <a:pt x="87" y="24"/>
                  <a:pt x="88" y="24"/>
                </a:cubicBezTo>
                <a:cubicBezTo>
                  <a:pt x="88" y="24"/>
                  <a:pt x="88" y="24"/>
                  <a:pt x="88" y="24"/>
                </a:cubicBezTo>
                <a:cubicBezTo>
                  <a:pt x="89" y="24"/>
                  <a:pt x="91" y="24"/>
                  <a:pt x="92" y="24"/>
                </a:cubicBezTo>
                <a:cubicBezTo>
                  <a:pt x="94" y="24"/>
                  <a:pt x="94" y="24"/>
                  <a:pt x="94" y="24"/>
                </a:cubicBezTo>
                <a:cubicBezTo>
                  <a:pt x="95" y="24"/>
                  <a:pt x="95" y="24"/>
                  <a:pt x="95" y="24"/>
                </a:cubicBezTo>
                <a:cubicBezTo>
                  <a:pt x="96" y="24"/>
                  <a:pt x="97" y="25"/>
                  <a:pt x="98" y="25"/>
                </a:cubicBezTo>
                <a:cubicBezTo>
                  <a:pt x="102" y="27"/>
                  <a:pt x="104" y="30"/>
                  <a:pt x="105" y="33"/>
                </a:cubicBezTo>
                <a:cubicBezTo>
                  <a:pt x="106" y="37"/>
                  <a:pt x="105" y="42"/>
                  <a:pt x="104" y="45"/>
                </a:cubicBezTo>
                <a:cubicBezTo>
                  <a:pt x="99" y="75"/>
                  <a:pt x="99" y="75"/>
                  <a:pt x="99" y="75"/>
                </a:cubicBezTo>
                <a:cubicBezTo>
                  <a:pt x="98" y="80"/>
                  <a:pt x="97" y="84"/>
                  <a:pt x="94" y="87"/>
                </a:cubicBezTo>
                <a:cubicBezTo>
                  <a:pt x="92" y="88"/>
                  <a:pt x="90" y="88"/>
                  <a:pt x="88" y="88"/>
                </a:cubicBezTo>
                <a:moveTo>
                  <a:pt x="10" y="73"/>
                </a:moveTo>
                <a:cubicBezTo>
                  <a:pt x="8" y="73"/>
                  <a:pt x="5" y="71"/>
                  <a:pt x="4" y="68"/>
                </a:cubicBezTo>
                <a:cubicBezTo>
                  <a:pt x="3" y="64"/>
                  <a:pt x="4" y="60"/>
                  <a:pt x="5" y="57"/>
                </a:cubicBezTo>
                <a:cubicBezTo>
                  <a:pt x="14" y="13"/>
                  <a:pt x="14" y="13"/>
                  <a:pt x="14" y="13"/>
                </a:cubicBezTo>
                <a:cubicBezTo>
                  <a:pt x="15" y="9"/>
                  <a:pt x="17" y="5"/>
                  <a:pt x="20" y="3"/>
                </a:cubicBezTo>
                <a:cubicBezTo>
                  <a:pt x="21" y="3"/>
                  <a:pt x="22" y="2"/>
                  <a:pt x="24" y="2"/>
                </a:cubicBezTo>
                <a:cubicBezTo>
                  <a:pt x="25" y="2"/>
                  <a:pt x="26" y="3"/>
                  <a:pt x="28" y="3"/>
                </a:cubicBezTo>
                <a:cubicBezTo>
                  <a:pt x="28" y="3"/>
                  <a:pt x="28" y="3"/>
                  <a:pt x="28" y="3"/>
                </a:cubicBezTo>
                <a:cubicBezTo>
                  <a:pt x="80" y="11"/>
                  <a:pt x="80" y="11"/>
                  <a:pt x="80" y="11"/>
                </a:cubicBezTo>
                <a:cubicBezTo>
                  <a:pt x="83" y="11"/>
                  <a:pt x="87" y="12"/>
                  <a:pt x="90" y="14"/>
                </a:cubicBezTo>
                <a:cubicBezTo>
                  <a:pt x="92" y="16"/>
                  <a:pt x="94" y="18"/>
                  <a:pt x="94" y="21"/>
                </a:cubicBezTo>
                <a:cubicBezTo>
                  <a:pt x="93" y="21"/>
                  <a:pt x="93" y="21"/>
                  <a:pt x="93" y="21"/>
                </a:cubicBezTo>
                <a:cubicBezTo>
                  <a:pt x="93" y="21"/>
                  <a:pt x="93" y="21"/>
                  <a:pt x="93" y="21"/>
                </a:cubicBezTo>
                <a:cubicBezTo>
                  <a:pt x="92" y="21"/>
                  <a:pt x="92" y="21"/>
                  <a:pt x="92" y="21"/>
                </a:cubicBezTo>
                <a:cubicBezTo>
                  <a:pt x="92" y="21"/>
                  <a:pt x="92" y="21"/>
                  <a:pt x="92" y="21"/>
                </a:cubicBezTo>
                <a:cubicBezTo>
                  <a:pt x="27" y="12"/>
                  <a:pt x="27" y="12"/>
                  <a:pt x="27" y="12"/>
                </a:cubicBezTo>
                <a:cubicBezTo>
                  <a:pt x="27" y="12"/>
                  <a:pt x="26" y="12"/>
                  <a:pt x="26" y="12"/>
                </a:cubicBezTo>
                <a:cubicBezTo>
                  <a:pt x="26" y="12"/>
                  <a:pt x="26" y="12"/>
                  <a:pt x="25" y="12"/>
                </a:cubicBezTo>
                <a:cubicBezTo>
                  <a:pt x="25" y="13"/>
                  <a:pt x="25" y="13"/>
                  <a:pt x="25" y="13"/>
                </a:cubicBezTo>
                <a:cubicBezTo>
                  <a:pt x="27" y="32"/>
                  <a:pt x="24" y="50"/>
                  <a:pt x="17" y="67"/>
                </a:cubicBezTo>
                <a:cubicBezTo>
                  <a:pt x="15" y="69"/>
                  <a:pt x="14" y="72"/>
                  <a:pt x="11" y="73"/>
                </a:cubicBezTo>
                <a:cubicBezTo>
                  <a:pt x="11" y="73"/>
                  <a:pt x="11" y="73"/>
                  <a:pt x="10" y="73"/>
                </a:cubicBezTo>
                <a:moveTo>
                  <a:pt x="24" y="0"/>
                </a:moveTo>
                <a:cubicBezTo>
                  <a:pt x="22" y="0"/>
                  <a:pt x="20" y="0"/>
                  <a:pt x="19" y="1"/>
                </a:cubicBezTo>
                <a:cubicBezTo>
                  <a:pt x="14" y="3"/>
                  <a:pt x="13" y="8"/>
                  <a:pt x="12" y="13"/>
                </a:cubicBezTo>
                <a:cubicBezTo>
                  <a:pt x="2" y="56"/>
                  <a:pt x="2" y="56"/>
                  <a:pt x="2" y="56"/>
                </a:cubicBezTo>
                <a:cubicBezTo>
                  <a:pt x="1" y="60"/>
                  <a:pt x="0" y="64"/>
                  <a:pt x="2" y="69"/>
                </a:cubicBezTo>
                <a:cubicBezTo>
                  <a:pt x="2" y="71"/>
                  <a:pt x="4" y="73"/>
                  <a:pt x="6" y="75"/>
                </a:cubicBezTo>
                <a:cubicBezTo>
                  <a:pt x="6" y="75"/>
                  <a:pt x="6" y="75"/>
                  <a:pt x="6" y="75"/>
                </a:cubicBezTo>
                <a:cubicBezTo>
                  <a:pt x="6" y="76"/>
                  <a:pt x="6" y="77"/>
                  <a:pt x="7" y="77"/>
                </a:cubicBezTo>
                <a:cubicBezTo>
                  <a:pt x="81" y="90"/>
                  <a:pt x="81" y="90"/>
                  <a:pt x="81" y="90"/>
                </a:cubicBezTo>
                <a:cubicBezTo>
                  <a:pt x="81" y="90"/>
                  <a:pt x="82" y="90"/>
                  <a:pt x="83" y="91"/>
                </a:cubicBezTo>
                <a:cubicBezTo>
                  <a:pt x="84" y="91"/>
                  <a:pt x="86" y="91"/>
                  <a:pt x="88" y="91"/>
                </a:cubicBezTo>
                <a:cubicBezTo>
                  <a:pt x="90" y="91"/>
                  <a:pt x="93" y="90"/>
                  <a:pt x="95" y="89"/>
                </a:cubicBezTo>
                <a:cubicBezTo>
                  <a:pt x="99" y="86"/>
                  <a:pt x="101" y="81"/>
                  <a:pt x="102" y="76"/>
                </a:cubicBezTo>
                <a:cubicBezTo>
                  <a:pt x="107" y="46"/>
                  <a:pt x="107" y="46"/>
                  <a:pt x="107" y="46"/>
                </a:cubicBezTo>
                <a:cubicBezTo>
                  <a:pt x="108" y="42"/>
                  <a:pt x="109" y="37"/>
                  <a:pt x="107" y="32"/>
                </a:cubicBezTo>
                <a:cubicBezTo>
                  <a:pt x="106" y="29"/>
                  <a:pt x="104" y="25"/>
                  <a:pt x="100" y="23"/>
                </a:cubicBezTo>
                <a:cubicBezTo>
                  <a:pt x="99" y="22"/>
                  <a:pt x="98" y="22"/>
                  <a:pt x="96" y="22"/>
                </a:cubicBezTo>
                <a:cubicBezTo>
                  <a:pt x="97" y="18"/>
                  <a:pt x="95" y="14"/>
                  <a:pt x="92" y="12"/>
                </a:cubicBezTo>
                <a:cubicBezTo>
                  <a:pt x="88" y="9"/>
                  <a:pt x="84" y="9"/>
                  <a:pt x="80" y="8"/>
                </a:cubicBezTo>
                <a:cubicBezTo>
                  <a:pt x="28" y="0"/>
                  <a:pt x="28" y="0"/>
                  <a:pt x="28" y="0"/>
                </a:cubicBezTo>
                <a:cubicBezTo>
                  <a:pt x="27" y="0"/>
                  <a:pt x="25" y="0"/>
                  <a:pt x="24"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4" name="Freeform 89">
            <a:extLst>
              <a:ext uri="{FF2B5EF4-FFF2-40B4-BE49-F238E27FC236}">
                <a16:creationId xmlns:a16="http://schemas.microsoft.com/office/drawing/2014/main" id="{41BAD0B8-09D5-0045-A724-DA002775B6CC}"/>
              </a:ext>
            </a:extLst>
          </p:cNvPr>
          <p:cNvSpPr>
            <a:spLocks noEditPoints="1"/>
          </p:cNvSpPr>
          <p:nvPr/>
        </p:nvSpPr>
        <p:spPr bwMode="auto">
          <a:xfrm>
            <a:off x="983698" y="1086526"/>
            <a:ext cx="508000" cy="452438"/>
          </a:xfrm>
          <a:custGeom>
            <a:avLst/>
            <a:gdLst>
              <a:gd name="T0" fmla="*/ 10 w 136"/>
              <a:gd name="T1" fmla="*/ 111 h 121"/>
              <a:gd name="T2" fmla="*/ 8 w 136"/>
              <a:gd name="T3" fmla="*/ 106 h 121"/>
              <a:gd name="T4" fmla="*/ 7 w 136"/>
              <a:gd name="T5" fmla="*/ 109 h 121"/>
              <a:gd name="T6" fmla="*/ 4 w 136"/>
              <a:gd name="T7" fmla="*/ 108 h 121"/>
              <a:gd name="T8" fmla="*/ 6 w 136"/>
              <a:gd name="T9" fmla="*/ 100 h 121"/>
              <a:gd name="T10" fmla="*/ 5 w 136"/>
              <a:gd name="T11" fmla="*/ 104 h 121"/>
              <a:gd name="T12" fmla="*/ 8 w 136"/>
              <a:gd name="T13" fmla="*/ 92 h 121"/>
              <a:gd name="T14" fmla="*/ 10 w 136"/>
              <a:gd name="T15" fmla="*/ 89 h 121"/>
              <a:gd name="T16" fmla="*/ 10 w 136"/>
              <a:gd name="T17" fmla="*/ 89 h 121"/>
              <a:gd name="T18" fmla="*/ 19 w 136"/>
              <a:gd name="T19" fmla="*/ 75 h 121"/>
              <a:gd name="T20" fmla="*/ 20 w 136"/>
              <a:gd name="T21" fmla="*/ 65 h 121"/>
              <a:gd name="T22" fmla="*/ 22 w 136"/>
              <a:gd name="T23" fmla="*/ 70 h 121"/>
              <a:gd name="T24" fmla="*/ 28 w 136"/>
              <a:gd name="T25" fmla="*/ 56 h 121"/>
              <a:gd name="T26" fmla="*/ 22 w 136"/>
              <a:gd name="T27" fmla="*/ 62 h 121"/>
              <a:gd name="T28" fmla="*/ 34 w 136"/>
              <a:gd name="T29" fmla="*/ 48 h 121"/>
              <a:gd name="T30" fmla="*/ 28 w 136"/>
              <a:gd name="T31" fmla="*/ 53 h 121"/>
              <a:gd name="T32" fmla="*/ 32 w 136"/>
              <a:gd name="T33" fmla="*/ 45 h 121"/>
              <a:gd name="T34" fmla="*/ 39 w 136"/>
              <a:gd name="T35" fmla="*/ 46 h 121"/>
              <a:gd name="T36" fmla="*/ 46 w 136"/>
              <a:gd name="T37" fmla="*/ 40 h 121"/>
              <a:gd name="T38" fmla="*/ 48 w 136"/>
              <a:gd name="T39" fmla="*/ 34 h 121"/>
              <a:gd name="T40" fmla="*/ 49 w 136"/>
              <a:gd name="T41" fmla="*/ 32 h 121"/>
              <a:gd name="T42" fmla="*/ 59 w 136"/>
              <a:gd name="T43" fmla="*/ 30 h 121"/>
              <a:gd name="T44" fmla="*/ 53 w 136"/>
              <a:gd name="T45" fmla="*/ 33 h 121"/>
              <a:gd name="T46" fmla="*/ 60 w 136"/>
              <a:gd name="T47" fmla="*/ 22 h 121"/>
              <a:gd name="T48" fmla="*/ 74 w 136"/>
              <a:gd name="T49" fmla="*/ 23 h 121"/>
              <a:gd name="T50" fmla="*/ 72 w 136"/>
              <a:gd name="T51" fmla="*/ 18 h 121"/>
              <a:gd name="T52" fmla="*/ 84 w 136"/>
              <a:gd name="T53" fmla="*/ 20 h 121"/>
              <a:gd name="T54" fmla="*/ 86 w 136"/>
              <a:gd name="T55" fmla="*/ 16 h 121"/>
              <a:gd name="T56" fmla="*/ 84 w 136"/>
              <a:gd name="T57" fmla="*/ 20 h 121"/>
              <a:gd name="T58" fmla="*/ 92 w 136"/>
              <a:gd name="T59" fmla="*/ 14 h 121"/>
              <a:gd name="T60" fmla="*/ 123 w 136"/>
              <a:gd name="T61" fmla="*/ 17 h 121"/>
              <a:gd name="T62" fmla="*/ 125 w 136"/>
              <a:gd name="T63" fmla="*/ 13 h 121"/>
              <a:gd name="T64" fmla="*/ 96 w 136"/>
              <a:gd name="T65" fmla="*/ 19 h 121"/>
              <a:gd name="T66" fmla="*/ 130 w 136"/>
              <a:gd name="T67" fmla="*/ 21 h 121"/>
              <a:gd name="T68" fmla="*/ 99 w 136"/>
              <a:gd name="T69" fmla="*/ 35 h 121"/>
              <a:gd name="T70" fmla="*/ 34 w 136"/>
              <a:gd name="T71" fmla="*/ 92 h 121"/>
              <a:gd name="T72" fmla="*/ 10 w 136"/>
              <a:gd name="T73" fmla="*/ 108 h 121"/>
              <a:gd name="T74" fmla="*/ 95 w 136"/>
              <a:gd name="T75" fmla="*/ 21 h 121"/>
              <a:gd name="T76" fmla="*/ 109 w 136"/>
              <a:gd name="T77" fmla="*/ 9 h 121"/>
              <a:gd name="T78" fmla="*/ 110 w 136"/>
              <a:gd name="T79" fmla="*/ 14 h 121"/>
              <a:gd name="T80" fmla="*/ 105 w 136"/>
              <a:gd name="T81" fmla="*/ 8 h 121"/>
              <a:gd name="T82" fmla="*/ 93 w 136"/>
              <a:gd name="T83" fmla="*/ 7 h 121"/>
              <a:gd name="T84" fmla="*/ 92 w 136"/>
              <a:gd name="T85" fmla="*/ 11 h 121"/>
              <a:gd name="T86" fmla="*/ 92 w 136"/>
              <a:gd name="T87" fmla="*/ 11 h 121"/>
              <a:gd name="T88" fmla="*/ 83 w 136"/>
              <a:gd name="T89" fmla="*/ 1 h 121"/>
              <a:gd name="T90" fmla="*/ 84 w 136"/>
              <a:gd name="T91" fmla="*/ 13 h 121"/>
              <a:gd name="T92" fmla="*/ 2 w 136"/>
              <a:gd name="T93" fmla="*/ 103 h 121"/>
              <a:gd name="T94" fmla="*/ 1 w 136"/>
              <a:gd name="T95" fmla="*/ 114 h 121"/>
              <a:gd name="T96" fmla="*/ 19 w 136"/>
              <a:gd name="T97" fmla="*/ 121 h 121"/>
              <a:gd name="T98" fmla="*/ 27 w 136"/>
              <a:gd name="T99" fmla="*/ 117 h 121"/>
              <a:gd name="T100" fmla="*/ 100 w 136"/>
              <a:gd name="T101" fmla="*/ 52 h 121"/>
              <a:gd name="T102" fmla="*/ 135 w 136"/>
              <a:gd name="T103" fmla="*/ 21 h 121"/>
              <a:gd name="T104" fmla="*/ 126 w 136"/>
              <a:gd name="T10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 h="121">
                <a:moveTo>
                  <a:pt x="18" y="118"/>
                </a:moveTo>
                <a:cubicBezTo>
                  <a:pt x="14" y="116"/>
                  <a:pt x="11" y="114"/>
                  <a:pt x="7" y="113"/>
                </a:cubicBezTo>
                <a:cubicBezTo>
                  <a:pt x="8" y="112"/>
                  <a:pt x="8" y="112"/>
                  <a:pt x="9" y="112"/>
                </a:cubicBezTo>
                <a:cubicBezTo>
                  <a:pt x="9" y="112"/>
                  <a:pt x="10" y="111"/>
                  <a:pt x="10" y="111"/>
                </a:cubicBezTo>
                <a:cubicBezTo>
                  <a:pt x="14" y="112"/>
                  <a:pt x="19" y="113"/>
                  <a:pt x="24" y="116"/>
                </a:cubicBezTo>
                <a:cubicBezTo>
                  <a:pt x="18" y="118"/>
                  <a:pt x="18" y="118"/>
                  <a:pt x="18" y="118"/>
                </a:cubicBezTo>
                <a:cubicBezTo>
                  <a:pt x="18" y="118"/>
                  <a:pt x="18" y="118"/>
                  <a:pt x="18" y="118"/>
                </a:cubicBezTo>
                <a:moveTo>
                  <a:pt x="8" y="106"/>
                </a:moveTo>
                <a:cubicBezTo>
                  <a:pt x="8" y="106"/>
                  <a:pt x="8" y="106"/>
                  <a:pt x="8" y="106"/>
                </a:cubicBezTo>
                <a:cubicBezTo>
                  <a:pt x="8" y="106"/>
                  <a:pt x="8" y="106"/>
                  <a:pt x="8" y="106"/>
                </a:cubicBezTo>
                <a:cubicBezTo>
                  <a:pt x="8" y="107"/>
                  <a:pt x="8" y="108"/>
                  <a:pt x="7" y="109"/>
                </a:cubicBezTo>
                <a:cubicBezTo>
                  <a:pt x="7" y="109"/>
                  <a:pt x="7" y="109"/>
                  <a:pt x="7" y="109"/>
                </a:cubicBezTo>
                <a:cubicBezTo>
                  <a:pt x="7" y="110"/>
                  <a:pt x="7" y="110"/>
                  <a:pt x="7" y="110"/>
                </a:cubicBezTo>
                <a:cubicBezTo>
                  <a:pt x="6" y="110"/>
                  <a:pt x="6" y="110"/>
                  <a:pt x="5" y="110"/>
                </a:cubicBezTo>
                <a:cubicBezTo>
                  <a:pt x="4" y="111"/>
                  <a:pt x="4" y="111"/>
                  <a:pt x="3" y="111"/>
                </a:cubicBezTo>
                <a:cubicBezTo>
                  <a:pt x="3" y="110"/>
                  <a:pt x="3" y="109"/>
                  <a:pt x="4" y="108"/>
                </a:cubicBezTo>
                <a:cubicBezTo>
                  <a:pt x="5" y="107"/>
                  <a:pt x="5" y="107"/>
                  <a:pt x="5" y="107"/>
                </a:cubicBezTo>
                <a:cubicBezTo>
                  <a:pt x="8" y="106"/>
                  <a:pt x="8" y="106"/>
                  <a:pt x="8" y="106"/>
                </a:cubicBezTo>
                <a:moveTo>
                  <a:pt x="5" y="104"/>
                </a:moveTo>
                <a:cubicBezTo>
                  <a:pt x="5" y="103"/>
                  <a:pt x="5" y="102"/>
                  <a:pt x="6" y="100"/>
                </a:cubicBezTo>
                <a:cubicBezTo>
                  <a:pt x="6" y="100"/>
                  <a:pt x="6" y="100"/>
                  <a:pt x="6" y="100"/>
                </a:cubicBezTo>
                <a:cubicBezTo>
                  <a:pt x="7" y="99"/>
                  <a:pt x="9" y="99"/>
                  <a:pt x="10" y="98"/>
                </a:cubicBezTo>
                <a:cubicBezTo>
                  <a:pt x="10" y="100"/>
                  <a:pt x="9" y="101"/>
                  <a:pt x="9" y="103"/>
                </a:cubicBezTo>
                <a:cubicBezTo>
                  <a:pt x="5" y="104"/>
                  <a:pt x="5" y="104"/>
                  <a:pt x="5" y="104"/>
                </a:cubicBezTo>
                <a:cubicBezTo>
                  <a:pt x="4" y="105"/>
                  <a:pt x="4" y="105"/>
                  <a:pt x="4" y="105"/>
                </a:cubicBezTo>
                <a:cubicBezTo>
                  <a:pt x="5" y="105"/>
                  <a:pt x="5" y="104"/>
                  <a:pt x="5" y="104"/>
                </a:cubicBezTo>
                <a:moveTo>
                  <a:pt x="7" y="97"/>
                </a:moveTo>
                <a:cubicBezTo>
                  <a:pt x="7" y="95"/>
                  <a:pt x="8" y="94"/>
                  <a:pt x="8" y="92"/>
                </a:cubicBezTo>
                <a:cubicBezTo>
                  <a:pt x="13" y="90"/>
                  <a:pt x="13" y="90"/>
                  <a:pt x="13" y="90"/>
                </a:cubicBezTo>
                <a:cubicBezTo>
                  <a:pt x="12" y="92"/>
                  <a:pt x="12" y="93"/>
                  <a:pt x="11" y="95"/>
                </a:cubicBezTo>
                <a:cubicBezTo>
                  <a:pt x="10" y="95"/>
                  <a:pt x="8" y="96"/>
                  <a:pt x="7" y="97"/>
                </a:cubicBezTo>
                <a:moveTo>
                  <a:pt x="10" y="89"/>
                </a:moveTo>
                <a:cubicBezTo>
                  <a:pt x="10" y="86"/>
                  <a:pt x="11" y="84"/>
                  <a:pt x="12" y="82"/>
                </a:cubicBezTo>
                <a:cubicBezTo>
                  <a:pt x="16" y="81"/>
                  <a:pt x="16" y="81"/>
                  <a:pt x="16" y="81"/>
                </a:cubicBezTo>
                <a:cubicBezTo>
                  <a:pt x="16" y="83"/>
                  <a:pt x="15" y="85"/>
                  <a:pt x="14" y="87"/>
                </a:cubicBezTo>
                <a:cubicBezTo>
                  <a:pt x="10" y="89"/>
                  <a:pt x="10" y="89"/>
                  <a:pt x="10" y="89"/>
                </a:cubicBezTo>
                <a:moveTo>
                  <a:pt x="13" y="79"/>
                </a:moveTo>
                <a:cubicBezTo>
                  <a:pt x="14" y="78"/>
                  <a:pt x="15" y="76"/>
                  <a:pt x="15" y="75"/>
                </a:cubicBezTo>
                <a:cubicBezTo>
                  <a:pt x="20" y="74"/>
                  <a:pt x="20" y="74"/>
                  <a:pt x="20" y="74"/>
                </a:cubicBezTo>
                <a:cubicBezTo>
                  <a:pt x="20" y="74"/>
                  <a:pt x="20" y="74"/>
                  <a:pt x="19" y="75"/>
                </a:cubicBezTo>
                <a:cubicBezTo>
                  <a:pt x="19" y="76"/>
                  <a:pt x="18" y="77"/>
                  <a:pt x="18" y="78"/>
                </a:cubicBezTo>
                <a:cubicBezTo>
                  <a:pt x="13" y="79"/>
                  <a:pt x="13" y="79"/>
                  <a:pt x="13" y="79"/>
                </a:cubicBezTo>
                <a:moveTo>
                  <a:pt x="17" y="72"/>
                </a:moveTo>
                <a:cubicBezTo>
                  <a:pt x="18" y="70"/>
                  <a:pt x="19" y="67"/>
                  <a:pt x="20" y="65"/>
                </a:cubicBezTo>
                <a:cubicBezTo>
                  <a:pt x="21" y="65"/>
                  <a:pt x="21" y="65"/>
                  <a:pt x="21" y="65"/>
                </a:cubicBezTo>
                <a:cubicBezTo>
                  <a:pt x="22" y="65"/>
                  <a:pt x="23" y="65"/>
                  <a:pt x="24" y="65"/>
                </a:cubicBezTo>
                <a:cubicBezTo>
                  <a:pt x="25" y="65"/>
                  <a:pt x="25" y="65"/>
                  <a:pt x="25" y="65"/>
                </a:cubicBezTo>
                <a:cubicBezTo>
                  <a:pt x="24" y="67"/>
                  <a:pt x="23" y="68"/>
                  <a:pt x="22" y="70"/>
                </a:cubicBezTo>
                <a:cubicBezTo>
                  <a:pt x="17" y="72"/>
                  <a:pt x="17" y="72"/>
                  <a:pt x="17" y="72"/>
                </a:cubicBezTo>
                <a:moveTo>
                  <a:pt x="22" y="62"/>
                </a:moveTo>
                <a:cubicBezTo>
                  <a:pt x="23" y="60"/>
                  <a:pt x="24" y="58"/>
                  <a:pt x="25" y="56"/>
                </a:cubicBezTo>
                <a:cubicBezTo>
                  <a:pt x="26" y="56"/>
                  <a:pt x="27" y="56"/>
                  <a:pt x="28" y="56"/>
                </a:cubicBezTo>
                <a:cubicBezTo>
                  <a:pt x="29" y="56"/>
                  <a:pt x="30" y="56"/>
                  <a:pt x="31" y="56"/>
                </a:cubicBezTo>
                <a:cubicBezTo>
                  <a:pt x="29" y="58"/>
                  <a:pt x="28" y="60"/>
                  <a:pt x="27" y="62"/>
                </a:cubicBezTo>
                <a:cubicBezTo>
                  <a:pt x="26" y="62"/>
                  <a:pt x="25" y="62"/>
                  <a:pt x="25" y="62"/>
                </a:cubicBezTo>
                <a:cubicBezTo>
                  <a:pt x="24" y="62"/>
                  <a:pt x="23" y="62"/>
                  <a:pt x="22" y="62"/>
                </a:cubicBezTo>
                <a:moveTo>
                  <a:pt x="30" y="49"/>
                </a:moveTo>
                <a:cubicBezTo>
                  <a:pt x="30" y="49"/>
                  <a:pt x="30" y="49"/>
                  <a:pt x="31" y="49"/>
                </a:cubicBezTo>
                <a:cubicBezTo>
                  <a:pt x="31" y="48"/>
                  <a:pt x="32" y="48"/>
                  <a:pt x="32" y="48"/>
                </a:cubicBezTo>
                <a:cubicBezTo>
                  <a:pt x="33" y="48"/>
                  <a:pt x="33" y="48"/>
                  <a:pt x="34" y="48"/>
                </a:cubicBezTo>
                <a:cubicBezTo>
                  <a:pt x="37" y="49"/>
                  <a:pt x="37" y="49"/>
                  <a:pt x="37" y="49"/>
                </a:cubicBezTo>
                <a:cubicBezTo>
                  <a:pt x="36" y="49"/>
                  <a:pt x="36" y="49"/>
                  <a:pt x="36" y="49"/>
                </a:cubicBezTo>
                <a:cubicBezTo>
                  <a:pt x="35" y="51"/>
                  <a:pt x="34" y="52"/>
                  <a:pt x="33" y="54"/>
                </a:cubicBezTo>
                <a:cubicBezTo>
                  <a:pt x="31" y="54"/>
                  <a:pt x="29" y="53"/>
                  <a:pt x="28" y="53"/>
                </a:cubicBezTo>
                <a:cubicBezTo>
                  <a:pt x="28" y="53"/>
                  <a:pt x="27" y="53"/>
                  <a:pt x="27" y="54"/>
                </a:cubicBezTo>
                <a:cubicBezTo>
                  <a:pt x="28" y="52"/>
                  <a:pt x="29" y="50"/>
                  <a:pt x="30" y="49"/>
                </a:cubicBezTo>
                <a:cubicBezTo>
                  <a:pt x="30" y="49"/>
                  <a:pt x="30" y="49"/>
                  <a:pt x="30" y="49"/>
                </a:cubicBezTo>
                <a:moveTo>
                  <a:pt x="32" y="45"/>
                </a:moveTo>
                <a:cubicBezTo>
                  <a:pt x="33" y="44"/>
                  <a:pt x="35" y="42"/>
                  <a:pt x="36" y="40"/>
                </a:cubicBezTo>
                <a:cubicBezTo>
                  <a:pt x="36" y="40"/>
                  <a:pt x="36" y="40"/>
                  <a:pt x="36" y="40"/>
                </a:cubicBezTo>
                <a:cubicBezTo>
                  <a:pt x="38" y="41"/>
                  <a:pt x="41" y="41"/>
                  <a:pt x="44" y="42"/>
                </a:cubicBezTo>
                <a:cubicBezTo>
                  <a:pt x="42" y="43"/>
                  <a:pt x="41" y="45"/>
                  <a:pt x="39" y="46"/>
                </a:cubicBezTo>
                <a:cubicBezTo>
                  <a:pt x="34" y="46"/>
                  <a:pt x="34" y="46"/>
                  <a:pt x="34" y="46"/>
                </a:cubicBezTo>
                <a:cubicBezTo>
                  <a:pt x="34" y="46"/>
                  <a:pt x="33" y="45"/>
                  <a:pt x="33" y="45"/>
                </a:cubicBezTo>
                <a:cubicBezTo>
                  <a:pt x="32" y="45"/>
                  <a:pt x="32" y="45"/>
                  <a:pt x="32" y="45"/>
                </a:cubicBezTo>
                <a:moveTo>
                  <a:pt x="46" y="40"/>
                </a:moveTo>
                <a:cubicBezTo>
                  <a:pt x="43" y="39"/>
                  <a:pt x="41" y="38"/>
                  <a:pt x="38" y="38"/>
                </a:cubicBezTo>
                <a:cubicBezTo>
                  <a:pt x="40" y="36"/>
                  <a:pt x="41" y="35"/>
                  <a:pt x="43" y="33"/>
                </a:cubicBezTo>
                <a:cubicBezTo>
                  <a:pt x="43" y="33"/>
                  <a:pt x="43" y="33"/>
                  <a:pt x="43" y="33"/>
                </a:cubicBezTo>
                <a:cubicBezTo>
                  <a:pt x="45" y="33"/>
                  <a:pt x="46" y="34"/>
                  <a:pt x="48" y="34"/>
                </a:cubicBezTo>
                <a:cubicBezTo>
                  <a:pt x="51" y="36"/>
                  <a:pt x="51" y="36"/>
                  <a:pt x="51" y="36"/>
                </a:cubicBezTo>
                <a:cubicBezTo>
                  <a:pt x="50" y="37"/>
                  <a:pt x="48" y="38"/>
                  <a:pt x="46" y="40"/>
                </a:cubicBezTo>
                <a:moveTo>
                  <a:pt x="53" y="33"/>
                </a:moveTo>
                <a:cubicBezTo>
                  <a:pt x="49" y="32"/>
                  <a:pt x="49" y="32"/>
                  <a:pt x="49" y="32"/>
                </a:cubicBezTo>
                <a:cubicBezTo>
                  <a:pt x="48" y="31"/>
                  <a:pt x="47" y="31"/>
                  <a:pt x="46" y="31"/>
                </a:cubicBezTo>
                <a:cubicBezTo>
                  <a:pt x="47" y="30"/>
                  <a:pt x="48" y="29"/>
                  <a:pt x="49" y="28"/>
                </a:cubicBezTo>
                <a:cubicBezTo>
                  <a:pt x="50" y="28"/>
                  <a:pt x="50" y="28"/>
                  <a:pt x="50" y="28"/>
                </a:cubicBezTo>
                <a:cubicBezTo>
                  <a:pt x="53" y="28"/>
                  <a:pt x="56" y="29"/>
                  <a:pt x="59" y="30"/>
                </a:cubicBezTo>
                <a:cubicBezTo>
                  <a:pt x="57" y="31"/>
                  <a:pt x="56" y="32"/>
                  <a:pt x="54" y="34"/>
                </a:cubicBezTo>
                <a:cubicBezTo>
                  <a:pt x="54" y="33"/>
                  <a:pt x="54" y="33"/>
                  <a:pt x="54" y="33"/>
                </a:cubicBezTo>
                <a:cubicBezTo>
                  <a:pt x="54" y="33"/>
                  <a:pt x="53" y="33"/>
                  <a:pt x="53" y="33"/>
                </a:cubicBezTo>
                <a:cubicBezTo>
                  <a:pt x="53" y="33"/>
                  <a:pt x="53" y="33"/>
                  <a:pt x="53" y="33"/>
                </a:cubicBezTo>
                <a:moveTo>
                  <a:pt x="62" y="29"/>
                </a:moveTo>
                <a:cubicBezTo>
                  <a:pt x="61" y="28"/>
                  <a:pt x="61" y="28"/>
                  <a:pt x="61" y="28"/>
                </a:cubicBezTo>
                <a:cubicBezTo>
                  <a:pt x="59" y="27"/>
                  <a:pt x="56" y="26"/>
                  <a:pt x="53" y="26"/>
                </a:cubicBezTo>
                <a:cubicBezTo>
                  <a:pt x="55" y="24"/>
                  <a:pt x="58" y="23"/>
                  <a:pt x="60" y="22"/>
                </a:cubicBezTo>
                <a:cubicBezTo>
                  <a:pt x="61" y="22"/>
                  <a:pt x="61" y="22"/>
                  <a:pt x="61" y="22"/>
                </a:cubicBezTo>
                <a:cubicBezTo>
                  <a:pt x="70" y="25"/>
                  <a:pt x="70" y="25"/>
                  <a:pt x="70" y="25"/>
                </a:cubicBezTo>
                <a:cubicBezTo>
                  <a:pt x="67" y="26"/>
                  <a:pt x="65" y="27"/>
                  <a:pt x="62" y="29"/>
                </a:cubicBezTo>
                <a:moveTo>
                  <a:pt x="74" y="23"/>
                </a:moveTo>
                <a:cubicBezTo>
                  <a:pt x="73" y="23"/>
                  <a:pt x="73" y="23"/>
                  <a:pt x="73" y="23"/>
                </a:cubicBezTo>
                <a:cubicBezTo>
                  <a:pt x="65" y="21"/>
                  <a:pt x="65" y="21"/>
                  <a:pt x="65" y="21"/>
                </a:cubicBezTo>
                <a:cubicBezTo>
                  <a:pt x="67" y="20"/>
                  <a:pt x="70" y="19"/>
                  <a:pt x="72" y="18"/>
                </a:cubicBezTo>
                <a:cubicBezTo>
                  <a:pt x="72" y="18"/>
                  <a:pt x="72" y="18"/>
                  <a:pt x="72" y="18"/>
                </a:cubicBezTo>
                <a:cubicBezTo>
                  <a:pt x="79" y="21"/>
                  <a:pt x="79" y="21"/>
                  <a:pt x="79" y="21"/>
                </a:cubicBezTo>
                <a:cubicBezTo>
                  <a:pt x="78" y="22"/>
                  <a:pt x="76" y="23"/>
                  <a:pt x="74" y="23"/>
                </a:cubicBezTo>
                <a:moveTo>
                  <a:pt x="84" y="20"/>
                </a:moveTo>
                <a:cubicBezTo>
                  <a:pt x="84" y="20"/>
                  <a:pt x="84" y="20"/>
                  <a:pt x="84" y="20"/>
                </a:cubicBezTo>
                <a:cubicBezTo>
                  <a:pt x="77" y="17"/>
                  <a:pt x="77" y="17"/>
                  <a:pt x="77" y="17"/>
                </a:cubicBezTo>
                <a:cubicBezTo>
                  <a:pt x="79" y="17"/>
                  <a:pt x="82" y="16"/>
                  <a:pt x="85" y="16"/>
                </a:cubicBezTo>
                <a:cubicBezTo>
                  <a:pt x="85" y="16"/>
                  <a:pt x="85" y="16"/>
                  <a:pt x="85" y="16"/>
                </a:cubicBezTo>
                <a:cubicBezTo>
                  <a:pt x="85" y="16"/>
                  <a:pt x="86" y="16"/>
                  <a:pt x="86" y="16"/>
                </a:cubicBezTo>
                <a:cubicBezTo>
                  <a:pt x="86" y="16"/>
                  <a:pt x="86" y="16"/>
                  <a:pt x="86" y="16"/>
                </a:cubicBezTo>
                <a:cubicBezTo>
                  <a:pt x="86" y="16"/>
                  <a:pt x="86" y="16"/>
                  <a:pt x="86" y="16"/>
                </a:cubicBezTo>
                <a:cubicBezTo>
                  <a:pt x="88" y="17"/>
                  <a:pt x="90" y="18"/>
                  <a:pt x="92" y="19"/>
                </a:cubicBezTo>
                <a:cubicBezTo>
                  <a:pt x="89" y="19"/>
                  <a:pt x="86" y="20"/>
                  <a:pt x="84" y="20"/>
                </a:cubicBezTo>
                <a:moveTo>
                  <a:pt x="93" y="16"/>
                </a:moveTo>
                <a:cubicBezTo>
                  <a:pt x="91" y="15"/>
                  <a:pt x="89" y="14"/>
                  <a:pt x="87" y="14"/>
                </a:cubicBezTo>
                <a:cubicBezTo>
                  <a:pt x="87" y="11"/>
                  <a:pt x="87" y="11"/>
                  <a:pt x="87" y="11"/>
                </a:cubicBezTo>
                <a:cubicBezTo>
                  <a:pt x="88" y="12"/>
                  <a:pt x="90" y="13"/>
                  <a:pt x="92" y="14"/>
                </a:cubicBezTo>
                <a:cubicBezTo>
                  <a:pt x="92" y="14"/>
                  <a:pt x="92" y="14"/>
                  <a:pt x="92" y="14"/>
                </a:cubicBezTo>
                <a:cubicBezTo>
                  <a:pt x="92" y="15"/>
                  <a:pt x="92" y="16"/>
                  <a:pt x="93" y="16"/>
                </a:cubicBezTo>
                <a:moveTo>
                  <a:pt x="130" y="18"/>
                </a:moveTo>
                <a:cubicBezTo>
                  <a:pt x="128" y="18"/>
                  <a:pt x="125" y="18"/>
                  <a:pt x="123" y="17"/>
                </a:cubicBezTo>
                <a:cubicBezTo>
                  <a:pt x="123" y="17"/>
                  <a:pt x="123" y="17"/>
                  <a:pt x="123" y="17"/>
                </a:cubicBezTo>
                <a:cubicBezTo>
                  <a:pt x="119" y="11"/>
                  <a:pt x="119" y="11"/>
                  <a:pt x="119" y="11"/>
                </a:cubicBezTo>
                <a:cubicBezTo>
                  <a:pt x="125" y="12"/>
                  <a:pt x="125" y="12"/>
                  <a:pt x="125" y="12"/>
                </a:cubicBezTo>
                <a:cubicBezTo>
                  <a:pt x="125" y="13"/>
                  <a:pt x="125" y="13"/>
                  <a:pt x="125" y="13"/>
                </a:cubicBezTo>
                <a:cubicBezTo>
                  <a:pt x="130" y="18"/>
                  <a:pt x="130" y="18"/>
                  <a:pt x="130" y="18"/>
                </a:cubicBezTo>
                <a:moveTo>
                  <a:pt x="95" y="21"/>
                </a:moveTo>
                <a:cubicBezTo>
                  <a:pt x="96" y="21"/>
                  <a:pt x="96" y="21"/>
                  <a:pt x="96" y="21"/>
                </a:cubicBezTo>
                <a:cubicBezTo>
                  <a:pt x="97" y="20"/>
                  <a:pt x="97" y="20"/>
                  <a:pt x="96" y="19"/>
                </a:cubicBezTo>
                <a:cubicBezTo>
                  <a:pt x="96" y="18"/>
                  <a:pt x="96" y="18"/>
                  <a:pt x="96" y="18"/>
                </a:cubicBezTo>
                <a:cubicBezTo>
                  <a:pt x="95" y="17"/>
                  <a:pt x="95" y="15"/>
                  <a:pt x="95" y="14"/>
                </a:cubicBezTo>
                <a:cubicBezTo>
                  <a:pt x="95" y="13"/>
                  <a:pt x="95" y="11"/>
                  <a:pt x="94" y="10"/>
                </a:cubicBezTo>
                <a:cubicBezTo>
                  <a:pt x="105" y="16"/>
                  <a:pt x="118" y="20"/>
                  <a:pt x="130" y="21"/>
                </a:cubicBezTo>
                <a:cubicBezTo>
                  <a:pt x="121" y="28"/>
                  <a:pt x="111" y="37"/>
                  <a:pt x="102" y="48"/>
                </a:cubicBezTo>
                <a:cubicBezTo>
                  <a:pt x="102" y="47"/>
                  <a:pt x="102" y="45"/>
                  <a:pt x="102" y="43"/>
                </a:cubicBezTo>
                <a:cubicBezTo>
                  <a:pt x="101" y="41"/>
                  <a:pt x="101" y="38"/>
                  <a:pt x="101" y="36"/>
                </a:cubicBezTo>
                <a:cubicBezTo>
                  <a:pt x="100" y="35"/>
                  <a:pt x="100" y="35"/>
                  <a:pt x="99" y="35"/>
                </a:cubicBezTo>
                <a:cubicBezTo>
                  <a:pt x="99" y="35"/>
                  <a:pt x="99" y="35"/>
                  <a:pt x="99" y="35"/>
                </a:cubicBezTo>
                <a:cubicBezTo>
                  <a:pt x="98" y="35"/>
                  <a:pt x="98" y="35"/>
                  <a:pt x="98" y="35"/>
                </a:cubicBezTo>
                <a:cubicBezTo>
                  <a:pt x="98" y="35"/>
                  <a:pt x="98" y="35"/>
                  <a:pt x="98" y="35"/>
                </a:cubicBezTo>
                <a:cubicBezTo>
                  <a:pt x="71" y="45"/>
                  <a:pt x="47" y="66"/>
                  <a:pt x="34" y="92"/>
                </a:cubicBezTo>
                <a:cubicBezTo>
                  <a:pt x="31" y="99"/>
                  <a:pt x="28" y="106"/>
                  <a:pt x="26" y="114"/>
                </a:cubicBezTo>
                <a:cubicBezTo>
                  <a:pt x="21" y="111"/>
                  <a:pt x="16" y="110"/>
                  <a:pt x="11" y="109"/>
                </a:cubicBezTo>
                <a:cubicBezTo>
                  <a:pt x="11" y="109"/>
                  <a:pt x="11" y="108"/>
                  <a:pt x="10" y="108"/>
                </a:cubicBezTo>
                <a:cubicBezTo>
                  <a:pt x="10" y="108"/>
                  <a:pt x="10" y="108"/>
                  <a:pt x="10" y="108"/>
                </a:cubicBezTo>
                <a:cubicBezTo>
                  <a:pt x="16" y="85"/>
                  <a:pt x="25" y="66"/>
                  <a:pt x="38" y="51"/>
                </a:cubicBezTo>
                <a:cubicBezTo>
                  <a:pt x="53" y="34"/>
                  <a:pt x="74" y="23"/>
                  <a:pt x="94" y="21"/>
                </a:cubicBezTo>
                <a:cubicBezTo>
                  <a:pt x="95" y="21"/>
                  <a:pt x="95" y="21"/>
                  <a:pt x="95" y="21"/>
                </a:cubicBezTo>
                <a:cubicBezTo>
                  <a:pt x="95" y="21"/>
                  <a:pt x="95" y="21"/>
                  <a:pt x="95" y="21"/>
                </a:cubicBezTo>
                <a:moveTo>
                  <a:pt x="119" y="16"/>
                </a:moveTo>
                <a:cubicBezTo>
                  <a:pt x="117" y="16"/>
                  <a:pt x="115" y="16"/>
                  <a:pt x="114" y="15"/>
                </a:cubicBezTo>
                <a:cubicBezTo>
                  <a:pt x="113" y="14"/>
                  <a:pt x="113" y="14"/>
                  <a:pt x="113" y="14"/>
                </a:cubicBezTo>
                <a:cubicBezTo>
                  <a:pt x="109" y="9"/>
                  <a:pt x="109" y="9"/>
                  <a:pt x="109" y="9"/>
                </a:cubicBezTo>
                <a:cubicBezTo>
                  <a:pt x="115" y="10"/>
                  <a:pt x="115" y="10"/>
                  <a:pt x="115" y="10"/>
                </a:cubicBezTo>
                <a:cubicBezTo>
                  <a:pt x="115" y="11"/>
                  <a:pt x="115" y="11"/>
                  <a:pt x="115" y="11"/>
                </a:cubicBezTo>
                <a:cubicBezTo>
                  <a:pt x="119" y="16"/>
                  <a:pt x="119" y="16"/>
                  <a:pt x="119" y="16"/>
                </a:cubicBezTo>
                <a:moveTo>
                  <a:pt x="110" y="14"/>
                </a:moveTo>
                <a:cubicBezTo>
                  <a:pt x="108" y="13"/>
                  <a:pt x="106" y="13"/>
                  <a:pt x="105" y="12"/>
                </a:cubicBezTo>
                <a:cubicBezTo>
                  <a:pt x="104" y="12"/>
                  <a:pt x="104" y="12"/>
                  <a:pt x="104" y="12"/>
                </a:cubicBezTo>
                <a:cubicBezTo>
                  <a:pt x="103" y="10"/>
                  <a:pt x="101" y="8"/>
                  <a:pt x="99" y="6"/>
                </a:cubicBezTo>
                <a:cubicBezTo>
                  <a:pt x="105" y="8"/>
                  <a:pt x="105" y="8"/>
                  <a:pt x="105" y="8"/>
                </a:cubicBezTo>
                <a:cubicBezTo>
                  <a:pt x="110" y="14"/>
                  <a:pt x="110" y="14"/>
                  <a:pt x="110" y="14"/>
                </a:cubicBezTo>
                <a:moveTo>
                  <a:pt x="99" y="9"/>
                </a:moveTo>
                <a:cubicBezTo>
                  <a:pt x="97" y="9"/>
                  <a:pt x="95" y="8"/>
                  <a:pt x="93" y="7"/>
                </a:cubicBezTo>
                <a:cubicBezTo>
                  <a:pt x="93" y="7"/>
                  <a:pt x="93" y="7"/>
                  <a:pt x="93" y="7"/>
                </a:cubicBezTo>
                <a:cubicBezTo>
                  <a:pt x="92" y="6"/>
                  <a:pt x="91" y="5"/>
                  <a:pt x="91" y="4"/>
                </a:cubicBezTo>
                <a:cubicBezTo>
                  <a:pt x="95" y="5"/>
                  <a:pt x="95" y="5"/>
                  <a:pt x="95" y="5"/>
                </a:cubicBezTo>
                <a:cubicBezTo>
                  <a:pt x="96" y="7"/>
                  <a:pt x="97" y="8"/>
                  <a:pt x="99" y="9"/>
                </a:cubicBezTo>
                <a:moveTo>
                  <a:pt x="92" y="11"/>
                </a:moveTo>
                <a:cubicBezTo>
                  <a:pt x="90" y="10"/>
                  <a:pt x="88" y="9"/>
                  <a:pt x="86" y="7"/>
                </a:cubicBezTo>
                <a:cubicBezTo>
                  <a:pt x="85" y="3"/>
                  <a:pt x="85" y="3"/>
                  <a:pt x="85" y="3"/>
                </a:cubicBezTo>
                <a:cubicBezTo>
                  <a:pt x="88" y="5"/>
                  <a:pt x="90" y="7"/>
                  <a:pt x="92" y="9"/>
                </a:cubicBezTo>
                <a:cubicBezTo>
                  <a:pt x="92" y="10"/>
                  <a:pt x="92" y="10"/>
                  <a:pt x="92" y="11"/>
                </a:cubicBezTo>
                <a:moveTo>
                  <a:pt x="84" y="0"/>
                </a:moveTo>
                <a:cubicBezTo>
                  <a:pt x="84" y="0"/>
                  <a:pt x="83" y="0"/>
                  <a:pt x="83" y="1"/>
                </a:cubicBezTo>
                <a:cubicBezTo>
                  <a:pt x="83" y="1"/>
                  <a:pt x="83" y="1"/>
                  <a:pt x="83" y="1"/>
                </a:cubicBezTo>
                <a:cubicBezTo>
                  <a:pt x="83" y="1"/>
                  <a:pt x="83" y="1"/>
                  <a:pt x="83" y="1"/>
                </a:cubicBezTo>
                <a:cubicBezTo>
                  <a:pt x="82" y="2"/>
                  <a:pt x="82" y="2"/>
                  <a:pt x="82" y="2"/>
                </a:cubicBezTo>
                <a:cubicBezTo>
                  <a:pt x="82" y="3"/>
                  <a:pt x="82" y="3"/>
                  <a:pt x="82" y="3"/>
                </a:cubicBezTo>
                <a:cubicBezTo>
                  <a:pt x="84" y="13"/>
                  <a:pt x="84" y="13"/>
                  <a:pt x="84" y="13"/>
                </a:cubicBezTo>
                <a:cubicBezTo>
                  <a:pt x="84" y="13"/>
                  <a:pt x="84" y="13"/>
                  <a:pt x="84" y="13"/>
                </a:cubicBezTo>
                <a:cubicBezTo>
                  <a:pt x="73" y="15"/>
                  <a:pt x="60" y="18"/>
                  <a:pt x="50" y="24"/>
                </a:cubicBezTo>
                <a:cubicBezTo>
                  <a:pt x="38" y="32"/>
                  <a:pt x="30" y="44"/>
                  <a:pt x="24" y="52"/>
                </a:cubicBezTo>
                <a:cubicBezTo>
                  <a:pt x="21" y="57"/>
                  <a:pt x="18" y="62"/>
                  <a:pt x="16" y="67"/>
                </a:cubicBezTo>
                <a:cubicBezTo>
                  <a:pt x="10" y="79"/>
                  <a:pt x="6" y="90"/>
                  <a:pt x="2" y="103"/>
                </a:cubicBezTo>
                <a:cubicBezTo>
                  <a:pt x="2" y="103"/>
                  <a:pt x="2" y="104"/>
                  <a:pt x="2" y="105"/>
                </a:cubicBezTo>
                <a:cubicBezTo>
                  <a:pt x="1" y="108"/>
                  <a:pt x="0" y="110"/>
                  <a:pt x="0" y="112"/>
                </a:cubicBezTo>
                <a:cubicBezTo>
                  <a:pt x="0" y="113"/>
                  <a:pt x="0" y="114"/>
                  <a:pt x="1" y="114"/>
                </a:cubicBezTo>
                <a:cubicBezTo>
                  <a:pt x="1" y="114"/>
                  <a:pt x="1" y="114"/>
                  <a:pt x="1" y="114"/>
                </a:cubicBezTo>
                <a:cubicBezTo>
                  <a:pt x="1" y="114"/>
                  <a:pt x="2" y="114"/>
                  <a:pt x="2" y="114"/>
                </a:cubicBezTo>
                <a:cubicBezTo>
                  <a:pt x="2" y="114"/>
                  <a:pt x="2" y="114"/>
                  <a:pt x="2" y="114"/>
                </a:cubicBezTo>
                <a:cubicBezTo>
                  <a:pt x="8" y="115"/>
                  <a:pt x="13" y="118"/>
                  <a:pt x="18" y="121"/>
                </a:cubicBezTo>
                <a:cubicBezTo>
                  <a:pt x="18" y="121"/>
                  <a:pt x="18" y="121"/>
                  <a:pt x="19" y="121"/>
                </a:cubicBezTo>
                <a:cubicBezTo>
                  <a:pt x="19" y="121"/>
                  <a:pt x="20" y="121"/>
                  <a:pt x="20" y="121"/>
                </a:cubicBezTo>
                <a:cubicBezTo>
                  <a:pt x="20" y="120"/>
                  <a:pt x="20" y="120"/>
                  <a:pt x="20" y="120"/>
                </a:cubicBezTo>
                <a:cubicBezTo>
                  <a:pt x="26" y="118"/>
                  <a:pt x="26" y="118"/>
                  <a:pt x="26" y="118"/>
                </a:cubicBezTo>
                <a:cubicBezTo>
                  <a:pt x="27" y="117"/>
                  <a:pt x="27" y="117"/>
                  <a:pt x="27" y="117"/>
                </a:cubicBezTo>
                <a:cubicBezTo>
                  <a:pt x="28" y="117"/>
                  <a:pt x="28" y="117"/>
                  <a:pt x="28" y="116"/>
                </a:cubicBezTo>
                <a:cubicBezTo>
                  <a:pt x="36" y="81"/>
                  <a:pt x="64" y="50"/>
                  <a:pt x="98" y="38"/>
                </a:cubicBezTo>
                <a:cubicBezTo>
                  <a:pt x="98" y="40"/>
                  <a:pt x="99" y="42"/>
                  <a:pt x="99" y="44"/>
                </a:cubicBezTo>
                <a:cubicBezTo>
                  <a:pt x="99" y="46"/>
                  <a:pt x="100" y="49"/>
                  <a:pt x="100" y="52"/>
                </a:cubicBezTo>
                <a:cubicBezTo>
                  <a:pt x="100" y="52"/>
                  <a:pt x="100" y="53"/>
                  <a:pt x="101" y="53"/>
                </a:cubicBezTo>
                <a:cubicBezTo>
                  <a:pt x="101" y="53"/>
                  <a:pt x="101" y="53"/>
                  <a:pt x="101" y="53"/>
                </a:cubicBezTo>
                <a:cubicBezTo>
                  <a:pt x="102" y="53"/>
                  <a:pt x="102" y="53"/>
                  <a:pt x="102" y="52"/>
                </a:cubicBezTo>
                <a:cubicBezTo>
                  <a:pt x="113" y="39"/>
                  <a:pt x="124" y="29"/>
                  <a:pt x="135" y="21"/>
                </a:cubicBezTo>
                <a:cubicBezTo>
                  <a:pt x="135" y="21"/>
                  <a:pt x="136" y="20"/>
                  <a:pt x="135" y="19"/>
                </a:cubicBezTo>
                <a:cubicBezTo>
                  <a:pt x="135" y="19"/>
                  <a:pt x="135" y="19"/>
                  <a:pt x="135" y="19"/>
                </a:cubicBezTo>
                <a:cubicBezTo>
                  <a:pt x="127" y="11"/>
                  <a:pt x="127" y="11"/>
                  <a:pt x="127" y="11"/>
                </a:cubicBezTo>
                <a:cubicBezTo>
                  <a:pt x="127" y="11"/>
                  <a:pt x="127" y="10"/>
                  <a:pt x="126" y="10"/>
                </a:cubicBezTo>
                <a:cubicBezTo>
                  <a:pt x="85" y="0"/>
                  <a:pt x="85" y="0"/>
                  <a:pt x="85" y="0"/>
                </a:cubicBezTo>
                <a:cubicBezTo>
                  <a:pt x="84" y="0"/>
                  <a:pt x="84" y="0"/>
                  <a:pt x="84"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5" name="Freeform 90">
            <a:extLst>
              <a:ext uri="{FF2B5EF4-FFF2-40B4-BE49-F238E27FC236}">
                <a16:creationId xmlns:a16="http://schemas.microsoft.com/office/drawing/2014/main" id="{A18C83D0-DC51-ED4E-804A-07CAB9779FCD}"/>
              </a:ext>
            </a:extLst>
          </p:cNvPr>
          <p:cNvSpPr>
            <a:spLocks noEditPoints="1"/>
          </p:cNvSpPr>
          <p:nvPr/>
        </p:nvSpPr>
        <p:spPr bwMode="auto">
          <a:xfrm>
            <a:off x="585235" y="2902626"/>
            <a:ext cx="309563" cy="398463"/>
          </a:xfrm>
          <a:custGeom>
            <a:avLst/>
            <a:gdLst>
              <a:gd name="T0" fmla="*/ 28 w 83"/>
              <a:gd name="T1" fmla="*/ 104 h 107"/>
              <a:gd name="T2" fmla="*/ 22 w 83"/>
              <a:gd name="T3" fmla="*/ 95 h 107"/>
              <a:gd name="T4" fmla="*/ 28 w 83"/>
              <a:gd name="T5" fmla="*/ 96 h 107"/>
              <a:gd name="T6" fmla="*/ 22 w 83"/>
              <a:gd name="T7" fmla="*/ 85 h 107"/>
              <a:gd name="T8" fmla="*/ 27 w 83"/>
              <a:gd name="T9" fmla="*/ 79 h 107"/>
              <a:gd name="T10" fmla="*/ 28 w 83"/>
              <a:gd name="T11" fmla="*/ 86 h 107"/>
              <a:gd name="T12" fmla="*/ 22 w 83"/>
              <a:gd name="T13" fmla="*/ 72 h 107"/>
              <a:gd name="T14" fmla="*/ 26 w 83"/>
              <a:gd name="T15" fmla="*/ 76 h 107"/>
              <a:gd name="T16" fmla="*/ 23 w 83"/>
              <a:gd name="T17" fmla="*/ 79 h 107"/>
              <a:gd name="T18" fmla="*/ 28 w 83"/>
              <a:gd name="T19" fmla="*/ 58 h 107"/>
              <a:gd name="T20" fmla="*/ 22 w 83"/>
              <a:gd name="T21" fmla="*/ 62 h 107"/>
              <a:gd name="T22" fmla="*/ 25 w 83"/>
              <a:gd name="T23" fmla="*/ 51 h 107"/>
              <a:gd name="T24" fmla="*/ 28 w 83"/>
              <a:gd name="T25" fmla="*/ 54 h 107"/>
              <a:gd name="T26" fmla="*/ 22 w 83"/>
              <a:gd name="T27" fmla="*/ 54 h 107"/>
              <a:gd name="T28" fmla="*/ 24 w 83"/>
              <a:gd name="T29" fmla="*/ 40 h 107"/>
              <a:gd name="T30" fmla="*/ 26 w 83"/>
              <a:gd name="T31" fmla="*/ 41 h 107"/>
              <a:gd name="T32" fmla="*/ 28 w 83"/>
              <a:gd name="T33" fmla="*/ 44 h 107"/>
              <a:gd name="T34" fmla="*/ 25 w 83"/>
              <a:gd name="T35" fmla="*/ 46 h 107"/>
              <a:gd name="T36" fmla="*/ 22 w 83"/>
              <a:gd name="T37" fmla="*/ 45 h 107"/>
              <a:gd name="T38" fmla="*/ 10 w 83"/>
              <a:gd name="T39" fmla="*/ 37 h 107"/>
              <a:gd name="T40" fmla="*/ 6 w 83"/>
              <a:gd name="T41" fmla="*/ 37 h 107"/>
              <a:gd name="T42" fmla="*/ 6 w 83"/>
              <a:gd name="T43" fmla="*/ 37 h 107"/>
              <a:gd name="T44" fmla="*/ 7 w 83"/>
              <a:gd name="T45" fmla="*/ 33 h 107"/>
              <a:gd name="T46" fmla="*/ 14 w 83"/>
              <a:gd name="T47" fmla="*/ 34 h 107"/>
              <a:gd name="T48" fmla="*/ 13 w 83"/>
              <a:gd name="T49" fmla="*/ 28 h 107"/>
              <a:gd name="T50" fmla="*/ 19 w 83"/>
              <a:gd name="T51" fmla="*/ 28 h 107"/>
              <a:gd name="T52" fmla="*/ 13 w 83"/>
              <a:gd name="T53" fmla="*/ 28 h 107"/>
              <a:gd name="T54" fmla="*/ 26 w 83"/>
              <a:gd name="T55" fmla="*/ 23 h 107"/>
              <a:gd name="T56" fmla="*/ 18 w 83"/>
              <a:gd name="T57" fmla="*/ 23 h 107"/>
              <a:gd name="T58" fmla="*/ 19 w 83"/>
              <a:gd name="T59" fmla="*/ 22 h 107"/>
              <a:gd name="T60" fmla="*/ 32 w 83"/>
              <a:gd name="T61" fmla="*/ 15 h 107"/>
              <a:gd name="T62" fmla="*/ 32 w 83"/>
              <a:gd name="T63" fmla="*/ 17 h 107"/>
              <a:gd name="T64" fmla="*/ 25 w 83"/>
              <a:gd name="T65" fmla="*/ 16 h 107"/>
              <a:gd name="T66" fmla="*/ 38 w 83"/>
              <a:gd name="T67" fmla="*/ 8 h 107"/>
              <a:gd name="T68" fmla="*/ 32 w 83"/>
              <a:gd name="T69" fmla="*/ 12 h 107"/>
              <a:gd name="T70" fmla="*/ 33 w 83"/>
              <a:gd name="T71" fmla="*/ 10 h 107"/>
              <a:gd name="T72" fmla="*/ 49 w 83"/>
              <a:gd name="T73" fmla="*/ 4 h 107"/>
              <a:gd name="T74" fmla="*/ 64 w 83"/>
              <a:gd name="T75" fmla="*/ 36 h 107"/>
              <a:gd name="T76" fmla="*/ 62 w 83"/>
              <a:gd name="T77" fmla="*/ 104 h 107"/>
              <a:gd name="T78" fmla="*/ 31 w 83"/>
              <a:gd name="T79" fmla="*/ 97 h 107"/>
              <a:gd name="T80" fmla="*/ 31 w 83"/>
              <a:gd name="T81" fmla="*/ 75 h 107"/>
              <a:gd name="T82" fmla="*/ 29 w 83"/>
              <a:gd name="T83" fmla="*/ 38 h 107"/>
              <a:gd name="T84" fmla="*/ 39 w 83"/>
              <a:gd name="T85" fmla="*/ 14 h 107"/>
              <a:gd name="T86" fmla="*/ 49 w 83"/>
              <a:gd name="T87" fmla="*/ 4 h 107"/>
              <a:gd name="T88" fmla="*/ 37 w 83"/>
              <a:gd name="T89" fmla="*/ 4 h 107"/>
              <a:gd name="T90" fmla="*/ 42 w 83"/>
              <a:gd name="T91" fmla="*/ 5 h 107"/>
              <a:gd name="T92" fmla="*/ 48 w 83"/>
              <a:gd name="T93" fmla="*/ 0 h 107"/>
              <a:gd name="T94" fmla="*/ 47 w 83"/>
              <a:gd name="T95" fmla="*/ 1 h 107"/>
              <a:gd name="T96" fmla="*/ 35 w 83"/>
              <a:gd name="T97" fmla="*/ 1 h 107"/>
              <a:gd name="T98" fmla="*/ 6 w 83"/>
              <a:gd name="T99" fmla="*/ 30 h 107"/>
              <a:gd name="T100" fmla="*/ 5 w 83"/>
              <a:gd name="T101" fmla="*/ 32 h 107"/>
              <a:gd name="T102" fmla="*/ 0 w 83"/>
              <a:gd name="T103" fmla="*/ 37 h 107"/>
              <a:gd name="T104" fmla="*/ 12 w 83"/>
              <a:gd name="T105" fmla="*/ 40 h 107"/>
              <a:gd name="T106" fmla="*/ 14 w 83"/>
              <a:gd name="T107" fmla="*/ 40 h 107"/>
              <a:gd name="T108" fmla="*/ 18 w 83"/>
              <a:gd name="T109" fmla="*/ 71 h 107"/>
              <a:gd name="T110" fmla="*/ 19 w 83"/>
              <a:gd name="T111" fmla="*/ 106 h 107"/>
              <a:gd name="T112" fmla="*/ 31 w 83"/>
              <a:gd name="T113" fmla="*/ 107 h 107"/>
              <a:gd name="T114" fmla="*/ 65 w 83"/>
              <a:gd name="T115" fmla="*/ 104 h 107"/>
              <a:gd name="T116" fmla="*/ 82 w 83"/>
              <a:gd name="T117" fmla="*/ 38 h 107"/>
              <a:gd name="T118" fmla="*/ 71 w 83"/>
              <a:gd name="T119"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 h="107">
                <a:moveTo>
                  <a:pt x="24" y="104"/>
                </a:moveTo>
                <a:cubicBezTo>
                  <a:pt x="26" y="103"/>
                  <a:pt x="27" y="102"/>
                  <a:pt x="28" y="100"/>
                </a:cubicBezTo>
                <a:cubicBezTo>
                  <a:pt x="28" y="104"/>
                  <a:pt x="28" y="104"/>
                  <a:pt x="28" y="104"/>
                </a:cubicBezTo>
                <a:cubicBezTo>
                  <a:pt x="24" y="104"/>
                  <a:pt x="24" y="104"/>
                  <a:pt x="24" y="104"/>
                </a:cubicBezTo>
                <a:moveTo>
                  <a:pt x="22" y="103"/>
                </a:moveTo>
                <a:cubicBezTo>
                  <a:pt x="22" y="95"/>
                  <a:pt x="22" y="95"/>
                  <a:pt x="22" y="95"/>
                </a:cubicBezTo>
                <a:cubicBezTo>
                  <a:pt x="22" y="95"/>
                  <a:pt x="23" y="94"/>
                  <a:pt x="23" y="94"/>
                </a:cubicBezTo>
                <a:cubicBezTo>
                  <a:pt x="28" y="89"/>
                  <a:pt x="28" y="89"/>
                  <a:pt x="28" y="89"/>
                </a:cubicBezTo>
                <a:cubicBezTo>
                  <a:pt x="28" y="96"/>
                  <a:pt x="28" y="96"/>
                  <a:pt x="28" y="96"/>
                </a:cubicBezTo>
                <a:cubicBezTo>
                  <a:pt x="26" y="98"/>
                  <a:pt x="24" y="101"/>
                  <a:pt x="22" y="103"/>
                </a:cubicBezTo>
                <a:moveTo>
                  <a:pt x="22" y="92"/>
                </a:moveTo>
                <a:cubicBezTo>
                  <a:pt x="22" y="85"/>
                  <a:pt x="22" y="85"/>
                  <a:pt x="22" y="85"/>
                </a:cubicBezTo>
                <a:cubicBezTo>
                  <a:pt x="25" y="80"/>
                  <a:pt x="25" y="80"/>
                  <a:pt x="25" y="80"/>
                </a:cubicBezTo>
                <a:cubicBezTo>
                  <a:pt x="26" y="80"/>
                  <a:pt x="26" y="79"/>
                  <a:pt x="27" y="79"/>
                </a:cubicBezTo>
                <a:cubicBezTo>
                  <a:pt x="27" y="79"/>
                  <a:pt x="27" y="79"/>
                  <a:pt x="27" y="79"/>
                </a:cubicBezTo>
                <a:cubicBezTo>
                  <a:pt x="28" y="78"/>
                  <a:pt x="28" y="78"/>
                  <a:pt x="28" y="78"/>
                </a:cubicBezTo>
                <a:cubicBezTo>
                  <a:pt x="28" y="78"/>
                  <a:pt x="28" y="78"/>
                  <a:pt x="28" y="78"/>
                </a:cubicBezTo>
                <a:cubicBezTo>
                  <a:pt x="28" y="86"/>
                  <a:pt x="28" y="86"/>
                  <a:pt x="28" y="86"/>
                </a:cubicBezTo>
                <a:cubicBezTo>
                  <a:pt x="22" y="92"/>
                  <a:pt x="22" y="92"/>
                  <a:pt x="22" y="92"/>
                </a:cubicBezTo>
                <a:moveTo>
                  <a:pt x="22" y="81"/>
                </a:moveTo>
                <a:cubicBezTo>
                  <a:pt x="22" y="72"/>
                  <a:pt x="22" y="72"/>
                  <a:pt x="22" y="72"/>
                </a:cubicBezTo>
                <a:cubicBezTo>
                  <a:pt x="24" y="70"/>
                  <a:pt x="26" y="68"/>
                  <a:pt x="28" y="67"/>
                </a:cubicBezTo>
                <a:cubicBezTo>
                  <a:pt x="28" y="75"/>
                  <a:pt x="28" y="75"/>
                  <a:pt x="28" y="75"/>
                </a:cubicBezTo>
                <a:cubicBezTo>
                  <a:pt x="27" y="75"/>
                  <a:pt x="27" y="76"/>
                  <a:pt x="26" y="76"/>
                </a:cubicBezTo>
                <a:cubicBezTo>
                  <a:pt x="26" y="76"/>
                  <a:pt x="26" y="76"/>
                  <a:pt x="26" y="76"/>
                </a:cubicBezTo>
                <a:cubicBezTo>
                  <a:pt x="25" y="77"/>
                  <a:pt x="25" y="77"/>
                  <a:pt x="25" y="77"/>
                </a:cubicBezTo>
                <a:cubicBezTo>
                  <a:pt x="24" y="77"/>
                  <a:pt x="24" y="78"/>
                  <a:pt x="23" y="79"/>
                </a:cubicBezTo>
                <a:cubicBezTo>
                  <a:pt x="22" y="81"/>
                  <a:pt x="22" y="81"/>
                  <a:pt x="22" y="81"/>
                </a:cubicBezTo>
                <a:moveTo>
                  <a:pt x="22" y="63"/>
                </a:moveTo>
                <a:cubicBezTo>
                  <a:pt x="24" y="61"/>
                  <a:pt x="26" y="60"/>
                  <a:pt x="28" y="58"/>
                </a:cubicBezTo>
                <a:cubicBezTo>
                  <a:pt x="28" y="64"/>
                  <a:pt x="28" y="64"/>
                  <a:pt x="28" y="64"/>
                </a:cubicBezTo>
                <a:cubicBezTo>
                  <a:pt x="26" y="65"/>
                  <a:pt x="24" y="67"/>
                  <a:pt x="22" y="68"/>
                </a:cubicBezTo>
                <a:cubicBezTo>
                  <a:pt x="22" y="62"/>
                  <a:pt x="22" y="62"/>
                  <a:pt x="22" y="62"/>
                </a:cubicBezTo>
                <a:cubicBezTo>
                  <a:pt x="22" y="63"/>
                  <a:pt x="22" y="63"/>
                  <a:pt x="22" y="63"/>
                </a:cubicBezTo>
                <a:moveTo>
                  <a:pt x="22" y="54"/>
                </a:moveTo>
                <a:cubicBezTo>
                  <a:pt x="25" y="51"/>
                  <a:pt x="25" y="51"/>
                  <a:pt x="25" y="51"/>
                </a:cubicBezTo>
                <a:cubicBezTo>
                  <a:pt x="26" y="50"/>
                  <a:pt x="26" y="49"/>
                  <a:pt x="27" y="48"/>
                </a:cubicBezTo>
                <a:cubicBezTo>
                  <a:pt x="28" y="47"/>
                  <a:pt x="28" y="47"/>
                  <a:pt x="28" y="47"/>
                </a:cubicBezTo>
                <a:cubicBezTo>
                  <a:pt x="28" y="54"/>
                  <a:pt x="28" y="54"/>
                  <a:pt x="28" y="54"/>
                </a:cubicBezTo>
                <a:cubicBezTo>
                  <a:pt x="26" y="56"/>
                  <a:pt x="24" y="58"/>
                  <a:pt x="22" y="60"/>
                </a:cubicBezTo>
                <a:cubicBezTo>
                  <a:pt x="22" y="54"/>
                  <a:pt x="22" y="54"/>
                  <a:pt x="22" y="54"/>
                </a:cubicBezTo>
                <a:cubicBezTo>
                  <a:pt x="22" y="54"/>
                  <a:pt x="22" y="54"/>
                  <a:pt x="22" y="54"/>
                </a:cubicBezTo>
                <a:moveTo>
                  <a:pt x="22" y="42"/>
                </a:moveTo>
                <a:cubicBezTo>
                  <a:pt x="22" y="40"/>
                  <a:pt x="22" y="40"/>
                  <a:pt x="22" y="40"/>
                </a:cubicBezTo>
                <a:cubicBezTo>
                  <a:pt x="24" y="40"/>
                  <a:pt x="24" y="40"/>
                  <a:pt x="24" y="40"/>
                </a:cubicBezTo>
                <a:cubicBezTo>
                  <a:pt x="23" y="41"/>
                  <a:pt x="22" y="42"/>
                  <a:pt x="22" y="42"/>
                </a:cubicBezTo>
                <a:moveTo>
                  <a:pt x="23" y="45"/>
                </a:moveTo>
                <a:cubicBezTo>
                  <a:pt x="24" y="44"/>
                  <a:pt x="25" y="43"/>
                  <a:pt x="26" y="41"/>
                </a:cubicBezTo>
                <a:cubicBezTo>
                  <a:pt x="25" y="40"/>
                  <a:pt x="25" y="40"/>
                  <a:pt x="25" y="40"/>
                </a:cubicBezTo>
                <a:cubicBezTo>
                  <a:pt x="28" y="40"/>
                  <a:pt x="28" y="40"/>
                  <a:pt x="28" y="40"/>
                </a:cubicBezTo>
                <a:cubicBezTo>
                  <a:pt x="28" y="44"/>
                  <a:pt x="28" y="44"/>
                  <a:pt x="28" y="44"/>
                </a:cubicBezTo>
                <a:cubicBezTo>
                  <a:pt x="28" y="44"/>
                  <a:pt x="28" y="44"/>
                  <a:pt x="28" y="44"/>
                </a:cubicBezTo>
                <a:cubicBezTo>
                  <a:pt x="28" y="44"/>
                  <a:pt x="27" y="45"/>
                  <a:pt x="26" y="45"/>
                </a:cubicBezTo>
                <a:cubicBezTo>
                  <a:pt x="25" y="46"/>
                  <a:pt x="25" y="46"/>
                  <a:pt x="25" y="46"/>
                </a:cubicBezTo>
                <a:cubicBezTo>
                  <a:pt x="24" y="47"/>
                  <a:pt x="24" y="48"/>
                  <a:pt x="23" y="49"/>
                </a:cubicBezTo>
                <a:cubicBezTo>
                  <a:pt x="22" y="51"/>
                  <a:pt x="22" y="51"/>
                  <a:pt x="22" y="51"/>
                </a:cubicBezTo>
                <a:cubicBezTo>
                  <a:pt x="22" y="45"/>
                  <a:pt x="22" y="45"/>
                  <a:pt x="22" y="45"/>
                </a:cubicBezTo>
                <a:cubicBezTo>
                  <a:pt x="23" y="45"/>
                  <a:pt x="23" y="45"/>
                  <a:pt x="23" y="45"/>
                </a:cubicBezTo>
                <a:moveTo>
                  <a:pt x="6" y="37"/>
                </a:moveTo>
                <a:cubicBezTo>
                  <a:pt x="7" y="37"/>
                  <a:pt x="9" y="37"/>
                  <a:pt x="10" y="37"/>
                </a:cubicBezTo>
                <a:cubicBezTo>
                  <a:pt x="11" y="37"/>
                  <a:pt x="12" y="37"/>
                  <a:pt x="12" y="37"/>
                </a:cubicBezTo>
                <a:cubicBezTo>
                  <a:pt x="12" y="37"/>
                  <a:pt x="12" y="37"/>
                  <a:pt x="12" y="37"/>
                </a:cubicBezTo>
                <a:cubicBezTo>
                  <a:pt x="6" y="37"/>
                  <a:pt x="6" y="37"/>
                  <a:pt x="6" y="37"/>
                </a:cubicBezTo>
                <a:moveTo>
                  <a:pt x="3" y="37"/>
                </a:moveTo>
                <a:cubicBezTo>
                  <a:pt x="6" y="35"/>
                  <a:pt x="6" y="35"/>
                  <a:pt x="6" y="35"/>
                </a:cubicBezTo>
                <a:cubicBezTo>
                  <a:pt x="6" y="37"/>
                  <a:pt x="6" y="37"/>
                  <a:pt x="6" y="37"/>
                </a:cubicBezTo>
                <a:cubicBezTo>
                  <a:pt x="3" y="37"/>
                  <a:pt x="3" y="37"/>
                  <a:pt x="3" y="37"/>
                </a:cubicBezTo>
                <a:moveTo>
                  <a:pt x="6" y="35"/>
                </a:moveTo>
                <a:cubicBezTo>
                  <a:pt x="7" y="33"/>
                  <a:pt x="7" y="33"/>
                  <a:pt x="7" y="33"/>
                </a:cubicBezTo>
                <a:cubicBezTo>
                  <a:pt x="18" y="31"/>
                  <a:pt x="18" y="31"/>
                  <a:pt x="18" y="31"/>
                </a:cubicBezTo>
                <a:cubicBezTo>
                  <a:pt x="15" y="34"/>
                  <a:pt x="15" y="34"/>
                  <a:pt x="15" y="34"/>
                </a:cubicBezTo>
                <a:cubicBezTo>
                  <a:pt x="14" y="34"/>
                  <a:pt x="14" y="34"/>
                  <a:pt x="14" y="34"/>
                </a:cubicBezTo>
                <a:cubicBezTo>
                  <a:pt x="13" y="34"/>
                  <a:pt x="12" y="34"/>
                  <a:pt x="10" y="34"/>
                </a:cubicBezTo>
                <a:cubicBezTo>
                  <a:pt x="9" y="34"/>
                  <a:pt x="7" y="34"/>
                  <a:pt x="6" y="35"/>
                </a:cubicBezTo>
                <a:moveTo>
                  <a:pt x="13" y="28"/>
                </a:moveTo>
                <a:cubicBezTo>
                  <a:pt x="16" y="27"/>
                  <a:pt x="20" y="27"/>
                  <a:pt x="23" y="26"/>
                </a:cubicBezTo>
                <a:cubicBezTo>
                  <a:pt x="20" y="29"/>
                  <a:pt x="20" y="29"/>
                  <a:pt x="20" y="29"/>
                </a:cubicBezTo>
                <a:cubicBezTo>
                  <a:pt x="19" y="28"/>
                  <a:pt x="19" y="28"/>
                  <a:pt x="19" y="28"/>
                </a:cubicBezTo>
                <a:cubicBezTo>
                  <a:pt x="11" y="30"/>
                  <a:pt x="11" y="30"/>
                  <a:pt x="11" y="30"/>
                </a:cubicBezTo>
                <a:cubicBezTo>
                  <a:pt x="13" y="27"/>
                  <a:pt x="13" y="27"/>
                  <a:pt x="13" y="27"/>
                </a:cubicBezTo>
                <a:cubicBezTo>
                  <a:pt x="13" y="28"/>
                  <a:pt x="13" y="28"/>
                  <a:pt x="13" y="28"/>
                </a:cubicBezTo>
                <a:moveTo>
                  <a:pt x="18" y="22"/>
                </a:moveTo>
                <a:cubicBezTo>
                  <a:pt x="22" y="22"/>
                  <a:pt x="25" y="21"/>
                  <a:pt x="29" y="20"/>
                </a:cubicBezTo>
                <a:cubicBezTo>
                  <a:pt x="26" y="23"/>
                  <a:pt x="26" y="23"/>
                  <a:pt x="26" y="23"/>
                </a:cubicBezTo>
                <a:cubicBezTo>
                  <a:pt x="23" y="23"/>
                  <a:pt x="19" y="24"/>
                  <a:pt x="16" y="25"/>
                </a:cubicBezTo>
                <a:cubicBezTo>
                  <a:pt x="18" y="23"/>
                  <a:pt x="18" y="23"/>
                  <a:pt x="18" y="23"/>
                </a:cubicBezTo>
                <a:cubicBezTo>
                  <a:pt x="18" y="23"/>
                  <a:pt x="18" y="23"/>
                  <a:pt x="18" y="23"/>
                </a:cubicBezTo>
                <a:cubicBezTo>
                  <a:pt x="18" y="23"/>
                  <a:pt x="18" y="23"/>
                  <a:pt x="18" y="23"/>
                </a:cubicBezTo>
                <a:cubicBezTo>
                  <a:pt x="19" y="21"/>
                  <a:pt x="19" y="21"/>
                  <a:pt x="19" y="21"/>
                </a:cubicBezTo>
                <a:cubicBezTo>
                  <a:pt x="19" y="22"/>
                  <a:pt x="19" y="22"/>
                  <a:pt x="19" y="22"/>
                </a:cubicBezTo>
                <a:cubicBezTo>
                  <a:pt x="18" y="22"/>
                  <a:pt x="18" y="22"/>
                  <a:pt x="18" y="22"/>
                </a:cubicBezTo>
                <a:moveTo>
                  <a:pt x="25" y="16"/>
                </a:moveTo>
                <a:cubicBezTo>
                  <a:pt x="27" y="15"/>
                  <a:pt x="29" y="15"/>
                  <a:pt x="32" y="15"/>
                </a:cubicBezTo>
                <a:cubicBezTo>
                  <a:pt x="33" y="15"/>
                  <a:pt x="33" y="15"/>
                  <a:pt x="34" y="15"/>
                </a:cubicBezTo>
                <a:cubicBezTo>
                  <a:pt x="32" y="17"/>
                  <a:pt x="32" y="17"/>
                  <a:pt x="32" y="17"/>
                </a:cubicBezTo>
                <a:cubicBezTo>
                  <a:pt x="32" y="17"/>
                  <a:pt x="32" y="17"/>
                  <a:pt x="32" y="17"/>
                </a:cubicBezTo>
                <a:cubicBezTo>
                  <a:pt x="28" y="18"/>
                  <a:pt x="25" y="18"/>
                  <a:pt x="22" y="19"/>
                </a:cubicBezTo>
                <a:cubicBezTo>
                  <a:pt x="25" y="16"/>
                  <a:pt x="25" y="16"/>
                  <a:pt x="25" y="16"/>
                </a:cubicBezTo>
                <a:cubicBezTo>
                  <a:pt x="25" y="16"/>
                  <a:pt x="25" y="16"/>
                  <a:pt x="25" y="16"/>
                </a:cubicBezTo>
                <a:moveTo>
                  <a:pt x="33" y="10"/>
                </a:moveTo>
                <a:cubicBezTo>
                  <a:pt x="33" y="9"/>
                  <a:pt x="33" y="9"/>
                  <a:pt x="33" y="9"/>
                </a:cubicBezTo>
                <a:cubicBezTo>
                  <a:pt x="35" y="9"/>
                  <a:pt x="36" y="9"/>
                  <a:pt x="38" y="8"/>
                </a:cubicBezTo>
                <a:cubicBezTo>
                  <a:pt x="39" y="8"/>
                  <a:pt x="40" y="8"/>
                  <a:pt x="41" y="8"/>
                </a:cubicBezTo>
                <a:cubicBezTo>
                  <a:pt x="37" y="12"/>
                  <a:pt x="37" y="12"/>
                  <a:pt x="37" y="12"/>
                </a:cubicBezTo>
                <a:cubicBezTo>
                  <a:pt x="36" y="12"/>
                  <a:pt x="34" y="12"/>
                  <a:pt x="32" y="12"/>
                </a:cubicBezTo>
                <a:cubicBezTo>
                  <a:pt x="30" y="12"/>
                  <a:pt x="29" y="13"/>
                  <a:pt x="28" y="13"/>
                </a:cubicBezTo>
                <a:cubicBezTo>
                  <a:pt x="32" y="9"/>
                  <a:pt x="32" y="9"/>
                  <a:pt x="32" y="9"/>
                </a:cubicBezTo>
                <a:cubicBezTo>
                  <a:pt x="33" y="10"/>
                  <a:pt x="33" y="10"/>
                  <a:pt x="33" y="10"/>
                </a:cubicBezTo>
                <a:moveTo>
                  <a:pt x="49" y="4"/>
                </a:moveTo>
                <a:cubicBezTo>
                  <a:pt x="49" y="4"/>
                  <a:pt x="49" y="4"/>
                  <a:pt x="49" y="4"/>
                </a:cubicBezTo>
                <a:cubicBezTo>
                  <a:pt x="49" y="4"/>
                  <a:pt x="49" y="4"/>
                  <a:pt x="49" y="4"/>
                </a:cubicBezTo>
                <a:cubicBezTo>
                  <a:pt x="69" y="24"/>
                  <a:pt x="69" y="24"/>
                  <a:pt x="69" y="24"/>
                </a:cubicBezTo>
                <a:cubicBezTo>
                  <a:pt x="73" y="28"/>
                  <a:pt x="76" y="32"/>
                  <a:pt x="79" y="36"/>
                </a:cubicBezTo>
                <a:cubicBezTo>
                  <a:pt x="64" y="36"/>
                  <a:pt x="64" y="36"/>
                  <a:pt x="64" y="36"/>
                </a:cubicBezTo>
                <a:cubicBezTo>
                  <a:pt x="64" y="36"/>
                  <a:pt x="64" y="36"/>
                  <a:pt x="64" y="36"/>
                </a:cubicBezTo>
                <a:cubicBezTo>
                  <a:pt x="62" y="36"/>
                  <a:pt x="62" y="36"/>
                  <a:pt x="62" y="36"/>
                </a:cubicBezTo>
                <a:cubicBezTo>
                  <a:pt x="62" y="104"/>
                  <a:pt x="62" y="104"/>
                  <a:pt x="62" y="104"/>
                </a:cubicBezTo>
                <a:cubicBezTo>
                  <a:pt x="31" y="104"/>
                  <a:pt x="31" y="104"/>
                  <a:pt x="31" y="104"/>
                </a:cubicBezTo>
                <a:cubicBezTo>
                  <a:pt x="31" y="97"/>
                  <a:pt x="31" y="97"/>
                  <a:pt x="31" y="97"/>
                </a:cubicBezTo>
                <a:cubicBezTo>
                  <a:pt x="31" y="97"/>
                  <a:pt x="31" y="97"/>
                  <a:pt x="31" y="97"/>
                </a:cubicBezTo>
                <a:cubicBezTo>
                  <a:pt x="31" y="97"/>
                  <a:pt x="31" y="97"/>
                  <a:pt x="31" y="97"/>
                </a:cubicBezTo>
                <a:cubicBezTo>
                  <a:pt x="31" y="76"/>
                  <a:pt x="31" y="76"/>
                  <a:pt x="31" y="76"/>
                </a:cubicBezTo>
                <a:cubicBezTo>
                  <a:pt x="31" y="76"/>
                  <a:pt x="31" y="75"/>
                  <a:pt x="31" y="75"/>
                </a:cubicBezTo>
                <a:cubicBezTo>
                  <a:pt x="31" y="74"/>
                  <a:pt x="31" y="74"/>
                  <a:pt x="31" y="74"/>
                </a:cubicBezTo>
                <a:cubicBezTo>
                  <a:pt x="31" y="38"/>
                  <a:pt x="31" y="38"/>
                  <a:pt x="31" y="38"/>
                </a:cubicBezTo>
                <a:cubicBezTo>
                  <a:pt x="29" y="38"/>
                  <a:pt x="29" y="38"/>
                  <a:pt x="29" y="38"/>
                </a:cubicBezTo>
                <a:cubicBezTo>
                  <a:pt x="29" y="37"/>
                  <a:pt x="29" y="37"/>
                  <a:pt x="29" y="37"/>
                </a:cubicBezTo>
                <a:cubicBezTo>
                  <a:pt x="15" y="37"/>
                  <a:pt x="15" y="37"/>
                  <a:pt x="15" y="37"/>
                </a:cubicBezTo>
                <a:cubicBezTo>
                  <a:pt x="39" y="14"/>
                  <a:pt x="39" y="14"/>
                  <a:pt x="39" y="14"/>
                </a:cubicBezTo>
                <a:cubicBezTo>
                  <a:pt x="39" y="14"/>
                  <a:pt x="39" y="14"/>
                  <a:pt x="39" y="14"/>
                </a:cubicBezTo>
                <a:cubicBezTo>
                  <a:pt x="39" y="14"/>
                  <a:pt x="39" y="14"/>
                  <a:pt x="39" y="14"/>
                </a:cubicBezTo>
                <a:cubicBezTo>
                  <a:pt x="49" y="4"/>
                  <a:pt x="49" y="4"/>
                  <a:pt x="49" y="4"/>
                </a:cubicBezTo>
                <a:cubicBezTo>
                  <a:pt x="49" y="4"/>
                  <a:pt x="49" y="4"/>
                  <a:pt x="49" y="4"/>
                </a:cubicBezTo>
                <a:moveTo>
                  <a:pt x="34" y="6"/>
                </a:moveTo>
                <a:cubicBezTo>
                  <a:pt x="37" y="4"/>
                  <a:pt x="37" y="4"/>
                  <a:pt x="37" y="4"/>
                </a:cubicBezTo>
                <a:cubicBezTo>
                  <a:pt x="45" y="4"/>
                  <a:pt x="45" y="4"/>
                  <a:pt x="45" y="4"/>
                </a:cubicBezTo>
                <a:cubicBezTo>
                  <a:pt x="44" y="5"/>
                  <a:pt x="44" y="5"/>
                  <a:pt x="44" y="5"/>
                </a:cubicBezTo>
                <a:cubicBezTo>
                  <a:pt x="43" y="5"/>
                  <a:pt x="42" y="5"/>
                  <a:pt x="42" y="5"/>
                </a:cubicBezTo>
                <a:cubicBezTo>
                  <a:pt x="40" y="5"/>
                  <a:pt x="39" y="5"/>
                  <a:pt x="37" y="6"/>
                </a:cubicBezTo>
                <a:cubicBezTo>
                  <a:pt x="36" y="6"/>
                  <a:pt x="35" y="6"/>
                  <a:pt x="34" y="6"/>
                </a:cubicBezTo>
                <a:moveTo>
                  <a:pt x="48" y="0"/>
                </a:moveTo>
                <a:cubicBezTo>
                  <a:pt x="48" y="1"/>
                  <a:pt x="48" y="1"/>
                  <a:pt x="48" y="1"/>
                </a:cubicBezTo>
                <a:cubicBezTo>
                  <a:pt x="48" y="1"/>
                  <a:pt x="48" y="1"/>
                  <a:pt x="48" y="1"/>
                </a:cubicBezTo>
                <a:cubicBezTo>
                  <a:pt x="47" y="1"/>
                  <a:pt x="47" y="1"/>
                  <a:pt x="47" y="1"/>
                </a:cubicBezTo>
                <a:cubicBezTo>
                  <a:pt x="47" y="1"/>
                  <a:pt x="47" y="1"/>
                  <a:pt x="47" y="1"/>
                </a:cubicBezTo>
                <a:cubicBezTo>
                  <a:pt x="46" y="1"/>
                  <a:pt x="46" y="1"/>
                  <a:pt x="46" y="1"/>
                </a:cubicBezTo>
                <a:cubicBezTo>
                  <a:pt x="35" y="1"/>
                  <a:pt x="35" y="1"/>
                  <a:pt x="35" y="1"/>
                </a:cubicBezTo>
                <a:cubicBezTo>
                  <a:pt x="35" y="2"/>
                  <a:pt x="35" y="2"/>
                  <a:pt x="35" y="2"/>
                </a:cubicBezTo>
                <a:cubicBezTo>
                  <a:pt x="35" y="2"/>
                  <a:pt x="35" y="2"/>
                  <a:pt x="35" y="2"/>
                </a:cubicBezTo>
                <a:cubicBezTo>
                  <a:pt x="6" y="30"/>
                  <a:pt x="6" y="30"/>
                  <a:pt x="6" y="30"/>
                </a:cubicBezTo>
                <a:cubicBezTo>
                  <a:pt x="6" y="30"/>
                  <a:pt x="6" y="30"/>
                  <a:pt x="6" y="30"/>
                </a:cubicBezTo>
                <a:cubicBezTo>
                  <a:pt x="5" y="31"/>
                  <a:pt x="5" y="31"/>
                  <a:pt x="5" y="31"/>
                </a:cubicBezTo>
                <a:cubicBezTo>
                  <a:pt x="5" y="32"/>
                  <a:pt x="5" y="32"/>
                  <a:pt x="5" y="32"/>
                </a:cubicBezTo>
                <a:cubicBezTo>
                  <a:pt x="0" y="37"/>
                  <a:pt x="0" y="37"/>
                  <a:pt x="0" y="37"/>
                </a:cubicBezTo>
                <a:cubicBezTo>
                  <a:pt x="0" y="37"/>
                  <a:pt x="0" y="37"/>
                  <a:pt x="0" y="37"/>
                </a:cubicBezTo>
                <a:cubicBezTo>
                  <a:pt x="0" y="37"/>
                  <a:pt x="0" y="37"/>
                  <a:pt x="0" y="37"/>
                </a:cubicBezTo>
                <a:cubicBezTo>
                  <a:pt x="0" y="40"/>
                  <a:pt x="0" y="40"/>
                  <a:pt x="0" y="40"/>
                </a:cubicBezTo>
                <a:cubicBezTo>
                  <a:pt x="12" y="40"/>
                  <a:pt x="12" y="40"/>
                  <a:pt x="12" y="40"/>
                </a:cubicBezTo>
                <a:cubicBezTo>
                  <a:pt x="12" y="40"/>
                  <a:pt x="12" y="40"/>
                  <a:pt x="12" y="40"/>
                </a:cubicBezTo>
                <a:cubicBezTo>
                  <a:pt x="13" y="40"/>
                  <a:pt x="13" y="40"/>
                  <a:pt x="13" y="40"/>
                </a:cubicBezTo>
                <a:cubicBezTo>
                  <a:pt x="14" y="40"/>
                  <a:pt x="14" y="40"/>
                  <a:pt x="14" y="40"/>
                </a:cubicBezTo>
                <a:cubicBezTo>
                  <a:pt x="14" y="40"/>
                  <a:pt x="14" y="40"/>
                  <a:pt x="14" y="40"/>
                </a:cubicBezTo>
                <a:cubicBezTo>
                  <a:pt x="19" y="40"/>
                  <a:pt x="19" y="40"/>
                  <a:pt x="19" y="40"/>
                </a:cubicBezTo>
                <a:cubicBezTo>
                  <a:pt x="19" y="71"/>
                  <a:pt x="19" y="71"/>
                  <a:pt x="19" y="71"/>
                </a:cubicBezTo>
                <a:cubicBezTo>
                  <a:pt x="18" y="71"/>
                  <a:pt x="18" y="71"/>
                  <a:pt x="18" y="71"/>
                </a:cubicBezTo>
                <a:cubicBezTo>
                  <a:pt x="19" y="71"/>
                  <a:pt x="19" y="71"/>
                  <a:pt x="19" y="71"/>
                </a:cubicBezTo>
                <a:cubicBezTo>
                  <a:pt x="19" y="106"/>
                  <a:pt x="19" y="106"/>
                  <a:pt x="19" y="106"/>
                </a:cubicBezTo>
                <a:cubicBezTo>
                  <a:pt x="19" y="106"/>
                  <a:pt x="19" y="106"/>
                  <a:pt x="19" y="106"/>
                </a:cubicBezTo>
                <a:cubicBezTo>
                  <a:pt x="19" y="107"/>
                  <a:pt x="19" y="107"/>
                  <a:pt x="19" y="107"/>
                </a:cubicBezTo>
                <a:cubicBezTo>
                  <a:pt x="31" y="107"/>
                  <a:pt x="31" y="107"/>
                  <a:pt x="31" y="107"/>
                </a:cubicBezTo>
                <a:cubicBezTo>
                  <a:pt x="31" y="107"/>
                  <a:pt x="31" y="107"/>
                  <a:pt x="31" y="107"/>
                </a:cubicBezTo>
                <a:cubicBezTo>
                  <a:pt x="65" y="107"/>
                  <a:pt x="65" y="107"/>
                  <a:pt x="65" y="107"/>
                </a:cubicBezTo>
                <a:cubicBezTo>
                  <a:pt x="65" y="104"/>
                  <a:pt x="65" y="104"/>
                  <a:pt x="65" y="104"/>
                </a:cubicBezTo>
                <a:cubicBezTo>
                  <a:pt x="65" y="104"/>
                  <a:pt x="65" y="104"/>
                  <a:pt x="65" y="104"/>
                </a:cubicBezTo>
                <a:cubicBezTo>
                  <a:pt x="65" y="39"/>
                  <a:pt x="65" y="39"/>
                  <a:pt x="65" y="39"/>
                </a:cubicBezTo>
                <a:cubicBezTo>
                  <a:pt x="82" y="39"/>
                  <a:pt x="82" y="39"/>
                  <a:pt x="82" y="39"/>
                </a:cubicBezTo>
                <a:cubicBezTo>
                  <a:pt x="82" y="38"/>
                  <a:pt x="82" y="38"/>
                  <a:pt x="82" y="38"/>
                </a:cubicBezTo>
                <a:cubicBezTo>
                  <a:pt x="83" y="37"/>
                  <a:pt x="83" y="37"/>
                  <a:pt x="83" y="37"/>
                </a:cubicBezTo>
                <a:cubicBezTo>
                  <a:pt x="81" y="34"/>
                  <a:pt x="81" y="34"/>
                  <a:pt x="81" y="34"/>
                </a:cubicBezTo>
                <a:cubicBezTo>
                  <a:pt x="78" y="30"/>
                  <a:pt x="75" y="26"/>
                  <a:pt x="71" y="22"/>
                </a:cubicBezTo>
                <a:cubicBezTo>
                  <a:pt x="48" y="0"/>
                  <a:pt x="48" y="0"/>
                  <a:pt x="48"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6" name="Freeform 91">
            <a:extLst>
              <a:ext uri="{FF2B5EF4-FFF2-40B4-BE49-F238E27FC236}">
                <a16:creationId xmlns:a16="http://schemas.microsoft.com/office/drawing/2014/main" id="{D30F1941-3534-074F-87C5-F548CB7A5368}"/>
              </a:ext>
            </a:extLst>
          </p:cNvPr>
          <p:cNvSpPr>
            <a:spLocks noEditPoints="1"/>
          </p:cNvSpPr>
          <p:nvPr/>
        </p:nvSpPr>
        <p:spPr bwMode="auto">
          <a:xfrm>
            <a:off x="1353585" y="6299876"/>
            <a:ext cx="298450" cy="295275"/>
          </a:xfrm>
          <a:custGeom>
            <a:avLst/>
            <a:gdLst>
              <a:gd name="T0" fmla="*/ 60 w 80"/>
              <a:gd name="T1" fmla="*/ 21 h 79"/>
              <a:gd name="T2" fmla="*/ 56 w 80"/>
              <a:gd name="T3" fmla="*/ 29 h 79"/>
              <a:gd name="T4" fmla="*/ 57 w 80"/>
              <a:gd name="T5" fmla="*/ 29 h 79"/>
              <a:gd name="T6" fmla="*/ 61 w 80"/>
              <a:gd name="T7" fmla="*/ 22 h 79"/>
              <a:gd name="T8" fmla="*/ 60 w 80"/>
              <a:gd name="T9" fmla="*/ 21 h 79"/>
              <a:gd name="T10" fmla="*/ 10 w 80"/>
              <a:gd name="T11" fmla="*/ 53 h 79"/>
              <a:gd name="T12" fmla="*/ 25 w 80"/>
              <a:gd name="T13" fmla="*/ 31 h 79"/>
              <a:gd name="T14" fmla="*/ 54 w 80"/>
              <a:gd name="T15" fmla="*/ 49 h 79"/>
              <a:gd name="T16" fmla="*/ 59 w 80"/>
              <a:gd name="T17" fmla="*/ 33 h 79"/>
              <a:gd name="T18" fmla="*/ 43 w 80"/>
              <a:gd name="T19" fmla="*/ 7 h 79"/>
              <a:gd name="T20" fmla="*/ 67 w 80"/>
              <a:gd name="T21" fmla="*/ 22 h 79"/>
              <a:gd name="T22" fmla="*/ 8 w 80"/>
              <a:gd name="T23" fmla="*/ 52 h 79"/>
              <a:gd name="T24" fmla="*/ 3 w 80"/>
              <a:gd name="T25" fmla="*/ 47 h 79"/>
              <a:gd name="T26" fmla="*/ 28 w 80"/>
              <a:gd name="T27" fmla="*/ 7 h 79"/>
              <a:gd name="T28" fmla="*/ 33 w 80"/>
              <a:gd name="T29" fmla="*/ 3 h 79"/>
              <a:gd name="T30" fmla="*/ 41 w 80"/>
              <a:gd name="T31" fmla="*/ 6 h 79"/>
              <a:gd name="T32" fmla="*/ 34 w 80"/>
              <a:gd name="T33" fmla="*/ 20 h 79"/>
              <a:gd name="T34" fmla="*/ 59 w 80"/>
              <a:gd name="T35" fmla="*/ 36 h 79"/>
              <a:gd name="T36" fmla="*/ 61 w 80"/>
              <a:gd name="T37" fmla="*/ 36 h 79"/>
              <a:gd name="T38" fmla="*/ 73 w 80"/>
              <a:gd name="T39" fmla="*/ 26 h 79"/>
              <a:gd name="T40" fmla="*/ 75 w 80"/>
              <a:gd name="T41" fmla="*/ 37 h 79"/>
              <a:gd name="T42" fmla="*/ 49 w 80"/>
              <a:gd name="T43" fmla="*/ 76 h 79"/>
              <a:gd name="T44" fmla="*/ 43 w 80"/>
              <a:gd name="T45" fmla="*/ 74 h 79"/>
              <a:gd name="T46" fmla="*/ 57 w 80"/>
              <a:gd name="T47" fmla="*/ 49 h 79"/>
              <a:gd name="T48" fmla="*/ 27 w 80"/>
              <a:gd name="T49" fmla="*/ 29 h 79"/>
              <a:gd name="T50" fmla="*/ 24 w 80"/>
              <a:gd name="T51" fmla="*/ 29 h 79"/>
              <a:gd name="T52" fmla="*/ 8 w 80"/>
              <a:gd name="T53" fmla="*/ 52 h 79"/>
              <a:gd name="T54" fmla="*/ 30 w 80"/>
              <a:gd name="T55" fmla="*/ 1 h 79"/>
              <a:gd name="T56" fmla="*/ 3 w 80"/>
              <a:gd name="T57" fmla="*/ 41 h 79"/>
              <a:gd name="T58" fmla="*/ 6 w 80"/>
              <a:gd name="T59" fmla="*/ 53 h 79"/>
              <a:gd name="T60" fmla="*/ 42 w 80"/>
              <a:gd name="T61" fmla="*/ 76 h 79"/>
              <a:gd name="T62" fmla="*/ 50 w 80"/>
              <a:gd name="T63" fmla="*/ 79 h 79"/>
              <a:gd name="T64" fmla="*/ 77 w 80"/>
              <a:gd name="T65" fmla="*/ 38 h 79"/>
              <a:gd name="T66" fmla="*/ 74 w 80"/>
              <a:gd name="T67" fmla="*/ 24 h 79"/>
              <a:gd name="T68" fmla="*/ 69 w 80"/>
              <a:gd name="T69" fmla="*/ 21 h 79"/>
              <a:gd name="T70" fmla="*/ 44 w 80"/>
              <a:gd name="T71" fmla="*/ 5 h 79"/>
              <a:gd name="T72" fmla="*/ 43 w 80"/>
              <a:gd name="T73" fmla="*/ 4 h 79"/>
              <a:gd name="T74" fmla="*/ 33 w 80"/>
              <a:gd name="T7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79">
                <a:moveTo>
                  <a:pt x="60" y="21"/>
                </a:moveTo>
                <a:cubicBezTo>
                  <a:pt x="60" y="21"/>
                  <a:pt x="60" y="21"/>
                  <a:pt x="60" y="21"/>
                </a:cubicBezTo>
                <a:cubicBezTo>
                  <a:pt x="58" y="23"/>
                  <a:pt x="57" y="25"/>
                  <a:pt x="56" y="27"/>
                </a:cubicBezTo>
                <a:cubicBezTo>
                  <a:pt x="56" y="28"/>
                  <a:pt x="56" y="28"/>
                  <a:pt x="56" y="29"/>
                </a:cubicBezTo>
                <a:cubicBezTo>
                  <a:pt x="56" y="29"/>
                  <a:pt x="56" y="29"/>
                  <a:pt x="56" y="29"/>
                </a:cubicBezTo>
                <a:cubicBezTo>
                  <a:pt x="56" y="29"/>
                  <a:pt x="57" y="29"/>
                  <a:pt x="57" y="29"/>
                </a:cubicBezTo>
                <a:cubicBezTo>
                  <a:pt x="57" y="29"/>
                  <a:pt x="58" y="29"/>
                  <a:pt x="58" y="28"/>
                </a:cubicBezTo>
                <a:cubicBezTo>
                  <a:pt x="59" y="26"/>
                  <a:pt x="60" y="24"/>
                  <a:pt x="61" y="22"/>
                </a:cubicBezTo>
                <a:cubicBezTo>
                  <a:pt x="62" y="22"/>
                  <a:pt x="62" y="21"/>
                  <a:pt x="61" y="21"/>
                </a:cubicBezTo>
                <a:cubicBezTo>
                  <a:pt x="61" y="21"/>
                  <a:pt x="61" y="21"/>
                  <a:pt x="60" y="21"/>
                </a:cubicBezTo>
                <a:moveTo>
                  <a:pt x="40" y="72"/>
                </a:moveTo>
                <a:cubicBezTo>
                  <a:pt x="10" y="53"/>
                  <a:pt x="10" y="53"/>
                  <a:pt x="10" y="53"/>
                </a:cubicBezTo>
                <a:cubicBezTo>
                  <a:pt x="24" y="31"/>
                  <a:pt x="24" y="31"/>
                  <a:pt x="24" y="31"/>
                </a:cubicBezTo>
                <a:cubicBezTo>
                  <a:pt x="25" y="31"/>
                  <a:pt x="25" y="31"/>
                  <a:pt x="25" y="31"/>
                </a:cubicBezTo>
                <a:cubicBezTo>
                  <a:pt x="26" y="31"/>
                  <a:pt x="26" y="31"/>
                  <a:pt x="26" y="31"/>
                </a:cubicBezTo>
                <a:cubicBezTo>
                  <a:pt x="36" y="36"/>
                  <a:pt x="45" y="42"/>
                  <a:pt x="54" y="49"/>
                </a:cubicBezTo>
                <a:cubicBezTo>
                  <a:pt x="40" y="72"/>
                  <a:pt x="40" y="72"/>
                  <a:pt x="40" y="72"/>
                </a:cubicBezTo>
                <a:moveTo>
                  <a:pt x="59" y="33"/>
                </a:moveTo>
                <a:cubicBezTo>
                  <a:pt x="51" y="29"/>
                  <a:pt x="44" y="24"/>
                  <a:pt x="36" y="19"/>
                </a:cubicBezTo>
                <a:cubicBezTo>
                  <a:pt x="43" y="7"/>
                  <a:pt x="43" y="7"/>
                  <a:pt x="43" y="7"/>
                </a:cubicBezTo>
                <a:cubicBezTo>
                  <a:pt x="48" y="9"/>
                  <a:pt x="52" y="12"/>
                  <a:pt x="56" y="14"/>
                </a:cubicBezTo>
                <a:cubicBezTo>
                  <a:pt x="60" y="17"/>
                  <a:pt x="63" y="19"/>
                  <a:pt x="67" y="22"/>
                </a:cubicBezTo>
                <a:cubicBezTo>
                  <a:pt x="59" y="33"/>
                  <a:pt x="59" y="33"/>
                  <a:pt x="59" y="33"/>
                </a:cubicBezTo>
                <a:moveTo>
                  <a:pt x="8" y="52"/>
                </a:moveTo>
                <a:cubicBezTo>
                  <a:pt x="7" y="51"/>
                  <a:pt x="7" y="51"/>
                  <a:pt x="7" y="51"/>
                </a:cubicBezTo>
                <a:cubicBezTo>
                  <a:pt x="5" y="50"/>
                  <a:pt x="3" y="49"/>
                  <a:pt x="3" y="47"/>
                </a:cubicBezTo>
                <a:cubicBezTo>
                  <a:pt x="3" y="45"/>
                  <a:pt x="4" y="43"/>
                  <a:pt x="5" y="42"/>
                </a:cubicBezTo>
                <a:cubicBezTo>
                  <a:pt x="28" y="7"/>
                  <a:pt x="28" y="7"/>
                  <a:pt x="28" y="7"/>
                </a:cubicBezTo>
                <a:cubicBezTo>
                  <a:pt x="29" y="5"/>
                  <a:pt x="30" y="4"/>
                  <a:pt x="31" y="3"/>
                </a:cubicBezTo>
                <a:cubicBezTo>
                  <a:pt x="32" y="3"/>
                  <a:pt x="33" y="3"/>
                  <a:pt x="33" y="3"/>
                </a:cubicBezTo>
                <a:cubicBezTo>
                  <a:pt x="35" y="3"/>
                  <a:pt x="37" y="4"/>
                  <a:pt x="39" y="5"/>
                </a:cubicBezTo>
                <a:cubicBezTo>
                  <a:pt x="40" y="5"/>
                  <a:pt x="41" y="5"/>
                  <a:pt x="41" y="6"/>
                </a:cubicBezTo>
                <a:cubicBezTo>
                  <a:pt x="34" y="18"/>
                  <a:pt x="34" y="18"/>
                  <a:pt x="34" y="18"/>
                </a:cubicBezTo>
                <a:cubicBezTo>
                  <a:pt x="34" y="19"/>
                  <a:pt x="34" y="20"/>
                  <a:pt x="34" y="20"/>
                </a:cubicBezTo>
                <a:cubicBezTo>
                  <a:pt x="39" y="23"/>
                  <a:pt x="43" y="26"/>
                  <a:pt x="48" y="29"/>
                </a:cubicBezTo>
                <a:cubicBezTo>
                  <a:pt x="52" y="32"/>
                  <a:pt x="55" y="34"/>
                  <a:pt x="59" y="36"/>
                </a:cubicBezTo>
                <a:cubicBezTo>
                  <a:pt x="59" y="36"/>
                  <a:pt x="60" y="36"/>
                  <a:pt x="60" y="36"/>
                </a:cubicBezTo>
                <a:cubicBezTo>
                  <a:pt x="60" y="36"/>
                  <a:pt x="60" y="36"/>
                  <a:pt x="61" y="36"/>
                </a:cubicBezTo>
                <a:cubicBezTo>
                  <a:pt x="69" y="23"/>
                  <a:pt x="69" y="23"/>
                  <a:pt x="69" y="23"/>
                </a:cubicBezTo>
                <a:cubicBezTo>
                  <a:pt x="70" y="24"/>
                  <a:pt x="71" y="25"/>
                  <a:pt x="73" y="26"/>
                </a:cubicBezTo>
                <a:cubicBezTo>
                  <a:pt x="74" y="27"/>
                  <a:pt x="76" y="29"/>
                  <a:pt x="77" y="31"/>
                </a:cubicBezTo>
                <a:cubicBezTo>
                  <a:pt x="77" y="33"/>
                  <a:pt x="76" y="35"/>
                  <a:pt x="75" y="37"/>
                </a:cubicBezTo>
                <a:cubicBezTo>
                  <a:pt x="54" y="72"/>
                  <a:pt x="54" y="72"/>
                  <a:pt x="54" y="72"/>
                </a:cubicBezTo>
                <a:cubicBezTo>
                  <a:pt x="53" y="74"/>
                  <a:pt x="51" y="76"/>
                  <a:pt x="49" y="76"/>
                </a:cubicBezTo>
                <a:cubicBezTo>
                  <a:pt x="49" y="76"/>
                  <a:pt x="49" y="76"/>
                  <a:pt x="48" y="76"/>
                </a:cubicBezTo>
                <a:cubicBezTo>
                  <a:pt x="47" y="76"/>
                  <a:pt x="45" y="76"/>
                  <a:pt x="43" y="74"/>
                </a:cubicBezTo>
                <a:cubicBezTo>
                  <a:pt x="42" y="73"/>
                  <a:pt x="42" y="73"/>
                  <a:pt x="42" y="73"/>
                </a:cubicBezTo>
                <a:cubicBezTo>
                  <a:pt x="57" y="49"/>
                  <a:pt x="57" y="49"/>
                  <a:pt x="57" y="49"/>
                </a:cubicBezTo>
                <a:cubicBezTo>
                  <a:pt x="57" y="49"/>
                  <a:pt x="57" y="48"/>
                  <a:pt x="56" y="48"/>
                </a:cubicBezTo>
                <a:cubicBezTo>
                  <a:pt x="47" y="41"/>
                  <a:pt x="37" y="35"/>
                  <a:pt x="27" y="29"/>
                </a:cubicBezTo>
                <a:cubicBezTo>
                  <a:pt x="27" y="29"/>
                  <a:pt x="26" y="28"/>
                  <a:pt x="25" y="28"/>
                </a:cubicBezTo>
                <a:cubicBezTo>
                  <a:pt x="25" y="28"/>
                  <a:pt x="25" y="28"/>
                  <a:pt x="24" y="29"/>
                </a:cubicBezTo>
                <a:cubicBezTo>
                  <a:pt x="23" y="29"/>
                  <a:pt x="23" y="30"/>
                  <a:pt x="22" y="30"/>
                </a:cubicBezTo>
                <a:cubicBezTo>
                  <a:pt x="8" y="52"/>
                  <a:pt x="8" y="52"/>
                  <a:pt x="8" y="52"/>
                </a:cubicBezTo>
                <a:moveTo>
                  <a:pt x="33" y="0"/>
                </a:moveTo>
                <a:cubicBezTo>
                  <a:pt x="32" y="0"/>
                  <a:pt x="31" y="1"/>
                  <a:pt x="30" y="1"/>
                </a:cubicBezTo>
                <a:cubicBezTo>
                  <a:pt x="28" y="2"/>
                  <a:pt x="27" y="4"/>
                  <a:pt x="26" y="5"/>
                </a:cubicBezTo>
                <a:cubicBezTo>
                  <a:pt x="3" y="41"/>
                  <a:pt x="3" y="41"/>
                  <a:pt x="3" y="41"/>
                </a:cubicBezTo>
                <a:cubicBezTo>
                  <a:pt x="2" y="42"/>
                  <a:pt x="0" y="44"/>
                  <a:pt x="1" y="47"/>
                </a:cubicBezTo>
                <a:cubicBezTo>
                  <a:pt x="1" y="50"/>
                  <a:pt x="4" y="52"/>
                  <a:pt x="6" y="53"/>
                </a:cubicBezTo>
                <a:cubicBezTo>
                  <a:pt x="42" y="76"/>
                  <a:pt x="42" y="76"/>
                  <a:pt x="42" y="76"/>
                </a:cubicBezTo>
                <a:cubicBezTo>
                  <a:pt x="42" y="76"/>
                  <a:pt x="42" y="76"/>
                  <a:pt x="42" y="76"/>
                </a:cubicBezTo>
                <a:cubicBezTo>
                  <a:pt x="44" y="78"/>
                  <a:pt x="46" y="79"/>
                  <a:pt x="48" y="79"/>
                </a:cubicBezTo>
                <a:cubicBezTo>
                  <a:pt x="49" y="79"/>
                  <a:pt x="49" y="79"/>
                  <a:pt x="50" y="79"/>
                </a:cubicBezTo>
                <a:cubicBezTo>
                  <a:pt x="53" y="78"/>
                  <a:pt x="54" y="75"/>
                  <a:pt x="56" y="73"/>
                </a:cubicBezTo>
                <a:cubicBezTo>
                  <a:pt x="77" y="38"/>
                  <a:pt x="77" y="38"/>
                  <a:pt x="77" y="38"/>
                </a:cubicBezTo>
                <a:cubicBezTo>
                  <a:pt x="78" y="36"/>
                  <a:pt x="80" y="33"/>
                  <a:pt x="79" y="30"/>
                </a:cubicBezTo>
                <a:cubicBezTo>
                  <a:pt x="78" y="27"/>
                  <a:pt x="76" y="26"/>
                  <a:pt x="74" y="24"/>
                </a:cubicBezTo>
                <a:cubicBezTo>
                  <a:pt x="73" y="23"/>
                  <a:pt x="71" y="22"/>
                  <a:pt x="70" y="21"/>
                </a:cubicBezTo>
                <a:cubicBezTo>
                  <a:pt x="69" y="21"/>
                  <a:pt x="69" y="21"/>
                  <a:pt x="69" y="21"/>
                </a:cubicBezTo>
                <a:cubicBezTo>
                  <a:pt x="69" y="20"/>
                  <a:pt x="69" y="20"/>
                  <a:pt x="69" y="20"/>
                </a:cubicBezTo>
                <a:cubicBezTo>
                  <a:pt x="61" y="15"/>
                  <a:pt x="53" y="10"/>
                  <a:pt x="44" y="5"/>
                </a:cubicBezTo>
                <a:cubicBezTo>
                  <a:pt x="44" y="4"/>
                  <a:pt x="44" y="4"/>
                  <a:pt x="44" y="4"/>
                </a:cubicBezTo>
                <a:cubicBezTo>
                  <a:pt x="43" y="4"/>
                  <a:pt x="43" y="4"/>
                  <a:pt x="43" y="4"/>
                </a:cubicBezTo>
                <a:cubicBezTo>
                  <a:pt x="42" y="4"/>
                  <a:pt x="41" y="3"/>
                  <a:pt x="40" y="3"/>
                </a:cubicBezTo>
                <a:cubicBezTo>
                  <a:pt x="38" y="2"/>
                  <a:pt x="36" y="0"/>
                  <a:pt x="33"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7" name="Freeform 92">
            <a:extLst>
              <a:ext uri="{FF2B5EF4-FFF2-40B4-BE49-F238E27FC236}">
                <a16:creationId xmlns:a16="http://schemas.microsoft.com/office/drawing/2014/main" id="{6B97727D-4E6A-EB47-9091-0359D2BADCFE}"/>
              </a:ext>
            </a:extLst>
          </p:cNvPr>
          <p:cNvSpPr>
            <a:spLocks noEditPoints="1"/>
          </p:cNvSpPr>
          <p:nvPr/>
        </p:nvSpPr>
        <p:spPr bwMode="auto">
          <a:xfrm>
            <a:off x="1615523" y="6322101"/>
            <a:ext cx="403225" cy="377825"/>
          </a:xfrm>
          <a:custGeom>
            <a:avLst/>
            <a:gdLst>
              <a:gd name="T0" fmla="*/ 79 w 108"/>
              <a:gd name="T1" fmla="*/ 82 h 101"/>
              <a:gd name="T2" fmla="*/ 63 w 108"/>
              <a:gd name="T3" fmla="*/ 85 h 101"/>
              <a:gd name="T4" fmla="*/ 75 w 108"/>
              <a:gd name="T5" fmla="*/ 93 h 101"/>
              <a:gd name="T6" fmla="*/ 82 w 108"/>
              <a:gd name="T7" fmla="*/ 81 h 101"/>
              <a:gd name="T8" fmla="*/ 59 w 108"/>
              <a:gd name="T9" fmla="*/ 81 h 101"/>
              <a:gd name="T10" fmla="*/ 64 w 108"/>
              <a:gd name="T11" fmla="*/ 73 h 101"/>
              <a:gd name="T12" fmla="*/ 54 w 108"/>
              <a:gd name="T13" fmla="*/ 67 h 101"/>
              <a:gd name="T14" fmla="*/ 59 w 108"/>
              <a:gd name="T15" fmla="*/ 84 h 101"/>
              <a:gd name="T16" fmla="*/ 67 w 108"/>
              <a:gd name="T17" fmla="*/ 73 h 101"/>
              <a:gd name="T18" fmla="*/ 83 w 108"/>
              <a:gd name="T19" fmla="*/ 74 h 101"/>
              <a:gd name="T20" fmla="*/ 80 w 108"/>
              <a:gd name="T21" fmla="*/ 61 h 101"/>
              <a:gd name="T22" fmla="*/ 88 w 108"/>
              <a:gd name="T23" fmla="*/ 65 h 101"/>
              <a:gd name="T24" fmla="*/ 84 w 108"/>
              <a:gd name="T25" fmla="*/ 73 h 101"/>
              <a:gd name="T26" fmla="*/ 77 w 108"/>
              <a:gd name="T27" fmla="*/ 60 h 101"/>
              <a:gd name="T28" fmla="*/ 81 w 108"/>
              <a:gd name="T29" fmla="*/ 76 h 101"/>
              <a:gd name="T30" fmla="*/ 86 w 108"/>
              <a:gd name="T31" fmla="*/ 74 h 101"/>
              <a:gd name="T32" fmla="*/ 82 w 108"/>
              <a:gd name="T33" fmla="*/ 59 h 101"/>
              <a:gd name="T34" fmla="*/ 41 w 108"/>
              <a:gd name="T35" fmla="*/ 61 h 101"/>
              <a:gd name="T36" fmla="*/ 44 w 108"/>
              <a:gd name="T37" fmla="*/ 74 h 101"/>
              <a:gd name="T38" fmla="*/ 33 w 108"/>
              <a:gd name="T39" fmla="*/ 70 h 101"/>
              <a:gd name="T40" fmla="*/ 46 w 108"/>
              <a:gd name="T41" fmla="*/ 76 h 101"/>
              <a:gd name="T42" fmla="*/ 50 w 108"/>
              <a:gd name="T43" fmla="*/ 62 h 101"/>
              <a:gd name="T44" fmla="*/ 60 w 108"/>
              <a:gd name="T45" fmla="*/ 62 h 101"/>
              <a:gd name="T46" fmla="*/ 66 w 108"/>
              <a:gd name="T47" fmla="*/ 54 h 101"/>
              <a:gd name="T48" fmla="*/ 64 w 108"/>
              <a:gd name="T49" fmla="*/ 51 h 101"/>
              <a:gd name="T50" fmla="*/ 59 w 108"/>
              <a:gd name="T51" fmla="*/ 64 h 101"/>
              <a:gd name="T52" fmla="*/ 75 w 108"/>
              <a:gd name="T53" fmla="*/ 57 h 101"/>
              <a:gd name="T54" fmla="*/ 67 w 108"/>
              <a:gd name="T55" fmla="*/ 52 h 101"/>
              <a:gd name="T56" fmla="*/ 50 w 108"/>
              <a:gd name="T57" fmla="*/ 45 h 101"/>
              <a:gd name="T58" fmla="*/ 53 w 108"/>
              <a:gd name="T59" fmla="*/ 57 h 101"/>
              <a:gd name="T60" fmla="*/ 42 w 108"/>
              <a:gd name="T61" fmla="*/ 53 h 101"/>
              <a:gd name="T62" fmla="*/ 53 w 108"/>
              <a:gd name="T63" fmla="*/ 60 h 101"/>
              <a:gd name="T64" fmla="*/ 61 w 108"/>
              <a:gd name="T65" fmla="*/ 48 h 101"/>
              <a:gd name="T66" fmla="*/ 92 w 108"/>
              <a:gd name="T67" fmla="*/ 57 h 101"/>
              <a:gd name="T68" fmla="*/ 97 w 108"/>
              <a:gd name="T69" fmla="*/ 49 h 101"/>
              <a:gd name="T70" fmla="*/ 89 w 108"/>
              <a:gd name="T71" fmla="*/ 42 h 101"/>
              <a:gd name="T72" fmla="*/ 82 w 108"/>
              <a:gd name="T73" fmla="*/ 54 h 101"/>
              <a:gd name="T74" fmla="*/ 94 w 108"/>
              <a:gd name="T75" fmla="*/ 58 h 101"/>
              <a:gd name="T76" fmla="*/ 99 w 108"/>
              <a:gd name="T77" fmla="*/ 47 h 101"/>
              <a:gd name="T78" fmla="*/ 69 w 108"/>
              <a:gd name="T79" fmla="*/ 44 h 101"/>
              <a:gd name="T80" fmla="*/ 73 w 108"/>
              <a:gd name="T81" fmla="*/ 33 h 101"/>
              <a:gd name="T82" fmla="*/ 66 w 108"/>
              <a:gd name="T83" fmla="*/ 46 h 101"/>
              <a:gd name="T84" fmla="*/ 85 w 108"/>
              <a:gd name="T85" fmla="*/ 40 h 101"/>
              <a:gd name="T86" fmla="*/ 74 w 108"/>
              <a:gd name="T87" fmla="*/ 33 h 101"/>
              <a:gd name="T88" fmla="*/ 58 w 108"/>
              <a:gd name="T89" fmla="*/ 28 h 101"/>
              <a:gd name="T90" fmla="*/ 57 w 108"/>
              <a:gd name="T91" fmla="*/ 26 h 101"/>
              <a:gd name="T92" fmla="*/ 63 w 108"/>
              <a:gd name="T93" fmla="*/ 44 h 101"/>
              <a:gd name="T94" fmla="*/ 70 w 108"/>
              <a:gd name="T95" fmla="*/ 31 h 101"/>
              <a:gd name="T96" fmla="*/ 24 w 108"/>
              <a:gd name="T97" fmla="*/ 58 h 101"/>
              <a:gd name="T98" fmla="*/ 43 w 108"/>
              <a:gd name="T99" fmla="*/ 24 h 101"/>
              <a:gd name="T100" fmla="*/ 34 w 108"/>
              <a:gd name="T101" fmla="*/ 18 h 101"/>
              <a:gd name="T102" fmla="*/ 14 w 108"/>
              <a:gd name="T103" fmla="*/ 56 h 101"/>
              <a:gd name="T104" fmla="*/ 26 w 108"/>
              <a:gd name="T105" fmla="*/ 60 h 101"/>
              <a:gd name="T106" fmla="*/ 36 w 108"/>
              <a:gd name="T107" fmla="*/ 17 h 101"/>
              <a:gd name="T108" fmla="*/ 3 w 108"/>
              <a:gd name="T109" fmla="*/ 59 h 101"/>
              <a:gd name="T110" fmla="*/ 104 w 108"/>
              <a:gd name="T111" fmla="*/ 47 h 101"/>
              <a:gd name="T112" fmla="*/ 33 w 108"/>
              <a:gd name="T113" fmla="*/ 0 h 101"/>
              <a:gd name="T114" fmla="*/ 0 w 108"/>
              <a:gd name="T115" fmla="*/ 60 h 101"/>
              <a:gd name="T116" fmla="*/ 77 w 108"/>
              <a:gd name="T117" fmla="*/ 101 h 101"/>
              <a:gd name="T118" fmla="*/ 104 w 108"/>
              <a:gd name="T119"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 h="101">
                <a:moveTo>
                  <a:pt x="75" y="90"/>
                </a:moveTo>
                <a:cubicBezTo>
                  <a:pt x="66" y="85"/>
                  <a:pt x="66" y="85"/>
                  <a:pt x="66" y="85"/>
                </a:cubicBezTo>
                <a:cubicBezTo>
                  <a:pt x="71" y="78"/>
                  <a:pt x="71" y="78"/>
                  <a:pt x="71" y="78"/>
                </a:cubicBezTo>
                <a:cubicBezTo>
                  <a:pt x="79" y="82"/>
                  <a:pt x="79" y="82"/>
                  <a:pt x="79" y="82"/>
                </a:cubicBezTo>
                <a:cubicBezTo>
                  <a:pt x="75" y="90"/>
                  <a:pt x="75" y="90"/>
                  <a:pt x="75" y="90"/>
                </a:cubicBezTo>
                <a:moveTo>
                  <a:pt x="70" y="75"/>
                </a:moveTo>
                <a:cubicBezTo>
                  <a:pt x="70" y="75"/>
                  <a:pt x="70" y="75"/>
                  <a:pt x="69" y="75"/>
                </a:cubicBezTo>
                <a:cubicBezTo>
                  <a:pt x="63" y="85"/>
                  <a:pt x="63" y="85"/>
                  <a:pt x="63" y="85"/>
                </a:cubicBezTo>
                <a:cubicBezTo>
                  <a:pt x="63" y="86"/>
                  <a:pt x="63" y="86"/>
                  <a:pt x="63" y="86"/>
                </a:cubicBezTo>
                <a:cubicBezTo>
                  <a:pt x="64" y="87"/>
                  <a:pt x="64" y="87"/>
                  <a:pt x="64" y="87"/>
                </a:cubicBezTo>
                <a:cubicBezTo>
                  <a:pt x="75" y="93"/>
                  <a:pt x="75" y="93"/>
                  <a:pt x="75" y="93"/>
                </a:cubicBezTo>
                <a:cubicBezTo>
                  <a:pt x="75" y="93"/>
                  <a:pt x="75" y="93"/>
                  <a:pt x="75" y="93"/>
                </a:cubicBezTo>
                <a:cubicBezTo>
                  <a:pt x="76" y="93"/>
                  <a:pt x="76" y="92"/>
                  <a:pt x="77" y="92"/>
                </a:cubicBezTo>
                <a:cubicBezTo>
                  <a:pt x="77" y="92"/>
                  <a:pt x="77" y="92"/>
                  <a:pt x="77" y="92"/>
                </a:cubicBezTo>
                <a:cubicBezTo>
                  <a:pt x="82" y="82"/>
                  <a:pt x="82" y="82"/>
                  <a:pt x="82" y="82"/>
                </a:cubicBezTo>
                <a:cubicBezTo>
                  <a:pt x="82" y="81"/>
                  <a:pt x="82" y="81"/>
                  <a:pt x="82" y="81"/>
                </a:cubicBezTo>
                <a:cubicBezTo>
                  <a:pt x="82" y="80"/>
                  <a:pt x="82" y="80"/>
                  <a:pt x="82" y="80"/>
                </a:cubicBezTo>
                <a:cubicBezTo>
                  <a:pt x="71" y="75"/>
                  <a:pt x="71" y="75"/>
                  <a:pt x="71" y="75"/>
                </a:cubicBezTo>
                <a:cubicBezTo>
                  <a:pt x="71" y="75"/>
                  <a:pt x="71" y="75"/>
                  <a:pt x="70" y="75"/>
                </a:cubicBezTo>
                <a:moveTo>
                  <a:pt x="59" y="81"/>
                </a:moveTo>
                <a:cubicBezTo>
                  <a:pt x="51" y="78"/>
                  <a:pt x="51" y="78"/>
                  <a:pt x="51" y="78"/>
                </a:cubicBezTo>
                <a:cubicBezTo>
                  <a:pt x="56" y="69"/>
                  <a:pt x="56" y="69"/>
                  <a:pt x="56" y="69"/>
                </a:cubicBezTo>
                <a:cubicBezTo>
                  <a:pt x="63" y="72"/>
                  <a:pt x="63" y="72"/>
                  <a:pt x="63" y="72"/>
                </a:cubicBezTo>
                <a:cubicBezTo>
                  <a:pt x="64" y="73"/>
                  <a:pt x="64" y="73"/>
                  <a:pt x="64" y="73"/>
                </a:cubicBezTo>
                <a:cubicBezTo>
                  <a:pt x="64" y="73"/>
                  <a:pt x="64" y="73"/>
                  <a:pt x="64" y="73"/>
                </a:cubicBezTo>
                <a:cubicBezTo>
                  <a:pt x="59" y="81"/>
                  <a:pt x="59" y="81"/>
                  <a:pt x="59" y="81"/>
                </a:cubicBezTo>
                <a:moveTo>
                  <a:pt x="55" y="66"/>
                </a:moveTo>
                <a:cubicBezTo>
                  <a:pt x="55" y="66"/>
                  <a:pt x="55" y="66"/>
                  <a:pt x="54" y="67"/>
                </a:cubicBezTo>
                <a:cubicBezTo>
                  <a:pt x="48" y="78"/>
                  <a:pt x="48" y="78"/>
                  <a:pt x="48" y="78"/>
                </a:cubicBezTo>
                <a:cubicBezTo>
                  <a:pt x="48" y="79"/>
                  <a:pt x="48" y="79"/>
                  <a:pt x="48" y="79"/>
                </a:cubicBezTo>
                <a:cubicBezTo>
                  <a:pt x="49" y="79"/>
                  <a:pt x="49" y="79"/>
                  <a:pt x="49" y="79"/>
                </a:cubicBezTo>
                <a:cubicBezTo>
                  <a:pt x="59" y="84"/>
                  <a:pt x="59" y="84"/>
                  <a:pt x="59" y="84"/>
                </a:cubicBezTo>
                <a:cubicBezTo>
                  <a:pt x="59" y="84"/>
                  <a:pt x="59" y="84"/>
                  <a:pt x="59" y="84"/>
                </a:cubicBezTo>
                <a:cubicBezTo>
                  <a:pt x="60" y="84"/>
                  <a:pt x="60" y="84"/>
                  <a:pt x="60" y="84"/>
                </a:cubicBezTo>
                <a:cubicBezTo>
                  <a:pt x="66" y="75"/>
                  <a:pt x="66" y="75"/>
                  <a:pt x="66" y="75"/>
                </a:cubicBezTo>
                <a:cubicBezTo>
                  <a:pt x="66" y="74"/>
                  <a:pt x="67" y="74"/>
                  <a:pt x="67" y="73"/>
                </a:cubicBezTo>
                <a:cubicBezTo>
                  <a:pt x="67" y="71"/>
                  <a:pt x="65" y="70"/>
                  <a:pt x="64" y="70"/>
                </a:cubicBezTo>
                <a:cubicBezTo>
                  <a:pt x="56" y="66"/>
                  <a:pt x="56" y="66"/>
                  <a:pt x="56" y="66"/>
                </a:cubicBezTo>
                <a:cubicBezTo>
                  <a:pt x="56" y="66"/>
                  <a:pt x="56" y="66"/>
                  <a:pt x="55" y="66"/>
                </a:cubicBezTo>
                <a:moveTo>
                  <a:pt x="83" y="74"/>
                </a:moveTo>
                <a:cubicBezTo>
                  <a:pt x="83" y="74"/>
                  <a:pt x="83" y="74"/>
                  <a:pt x="83" y="74"/>
                </a:cubicBezTo>
                <a:cubicBezTo>
                  <a:pt x="75" y="69"/>
                  <a:pt x="75" y="69"/>
                  <a:pt x="75" y="69"/>
                </a:cubicBezTo>
                <a:cubicBezTo>
                  <a:pt x="79" y="61"/>
                  <a:pt x="79" y="61"/>
                  <a:pt x="79" y="61"/>
                </a:cubicBezTo>
                <a:cubicBezTo>
                  <a:pt x="80" y="61"/>
                  <a:pt x="80" y="61"/>
                  <a:pt x="80" y="61"/>
                </a:cubicBezTo>
                <a:cubicBezTo>
                  <a:pt x="80" y="61"/>
                  <a:pt x="80" y="61"/>
                  <a:pt x="80" y="61"/>
                </a:cubicBezTo>
                <a:cubicBezTo>
                  <a:pt x="80" y="61"/>
                  <a:pt x="80" y="61"/>
                  <a:pt x="81" y="61"/>
                </a:cubicBezTo>
                <a:cubicBezTo>
                  <a:pt x="88" y="64"/>
                  <a:pt x="88" y="64"/>
                  <a:pt x="88" y="64"/>
                </a:cubicBezTo>
                <a:cubicBezTo>
                  <a:pt x="88" y="65"/>
                  <a:pt x="88" y="65"/>
                  <a:pt x="88" y="65"/>
                </a:cubicBezTo>
                <a:cubicBezTo>
                  <a:pt x="88" y="65"/>
                  <a:pt x="88" y="65"/>
                  <a:pt x="88" y="65"/>
                </a:cubicBezTo>
                <a:cubicBezTo>
                  <a:pt x="84" y="73"/>
                  <a:pt x="84" y="73"/>
                  <a:pt x="84" y="73"/>
                </a:cubicBezTo>
                <a:cubicBezTo>
                  <a:pt x="85" y="74"/>
                  <a:pt x="85" y="74"/>
                  <a:pt x="85" y="74"/>
                </a:cubicBezTo>
                <a:cubicBezTo>
                  <a:pt x="84" y="73"/>
                  <a:pt x="84" y="73"/>
                  <a:pt x="84" y="73"/>
                </a:cubicBezTo>
                <a:cubicBezTo>
                  <a:pt x="83" y="74"/>
                  <a:pt x="83" y="74"/>
                  <a:pt x="83" y="74"/>
                </a:cubicBezTo>
                <a:moveTo>
                  <a:pt x="80" y="58"/>
                </a:moveTo>
                <a:cubicBezTo>
                  <a:pt x="80" y="58"/>
                  <a:pt x="79" y="58"/>
                  <a:pt x="79" y="59"/>
                </a:cubicBezTo>
                <a:cubicBezTo>
                  <a:pt x="78" y="59"/>
                  <a:pt x="78" y="60"/>
                  <a:pt x="77" y="60"/>
                </a:cubicBezTo>
                <a:cubicBezTo>
                  <a:pt x="72" y="69"/>
                  <a:pt x="72" y="69"/>
                  <a:pt x="72" y="69"/>
                </a:cubicBezTo>
                <a:cubicBezTo>
                  <a:pt x="72" y="70"/>
                  <a:pt x="72" y="70"/>
                  <a:pt x="72" y="70"/>
                </a:cubicBezTo>
                <a:cubicBezTo>
                  <a:pt x="72" y="71"/>
                  <a:pt x="72" y="71"/>
                  <a:pt x="72" y="71"/>
                </a:cubicBezTo>
                <a:cubicBezTo>
                  <a:pt x="81" y="76"/>
                  <a:pt x="81" y="76"/>
                  <a:pt x="81" y="76"/>
                </a:cubicBezTo>
                <a:cubicBezTo>
                  <a:pt x="82" y="76"/>
                  <a:pt x="82" y="76"/>
                  <a:pt x="83" y="76"/>
                </a:cubicBezTo>
                <a:cubicBezTo>
                  <a:pt x="83" y="76"/>
                  <a:pt x="83" y="76"/>
                  <a:pt x="83" y="76"/>
                </a:cubicBezTo>
                <a:cubicBezTo>
                  <a:pt x="85" y="76"/>
                  <a:pt x="86" y="75"/>
                  <a:pt x="86" y="74"/>
                </a:cubicBezTo>
                <a:cubicBezTo>
                  <a:pt x="86" y="74"/>
                  <a:pt x="86" y="74"/>
                  <a:pt x="86" y="74"/>
                </a:cubicBezTo>
                <a:cubicBezTo>
                  <a:pt x="90" y="66"/>
                  <a:pt x="90" y="66"/>
                  <a:pt x="90" y="66"/>
                </a:cubicBezTo>
                <a:cubicBezTo>
                  <a:pt x="91" y="66"/>
                  <a:pt x="91" y="65"/>
                  <a:pt x="91" y="64"/>
                </a:cubicBezTo>
                <a:cubicBezTo>
                  <a:pt x="90" y="63"/>
                  <a:pt x="89" y="62"/>
                  <a:pt x="89" y="62"/>
                </a:cubicBezTo>
                <a:cubicBezTo>
                  <a:pt x="82" y="59"/>
                  <a:pt x="82" y="59"/>
                  <a:pt x="82" y="59"/>
                </a:cubicBezTo>
                <a:cubicBezTo>
                  <a:pt x="82" y="59"/>
                  <a:pt x="81" y="58"/>
                  <a:pt x="80" y="58"/>
                </a:cubicBezTo>
                <a:moveTo>
                  <a:pt x="44" y="74"/>
                </a:moveTo>
                <a:cubicBezTo>
                  <a:pt x="36" y="69"/>
                  <a:pt x="36" y="69"/>
                  <a:pt x="36" y="69"/>
                </a:cubicBezTo>
                <a:cubicBezTo>
                  <a:pt x="41" y="61"/>
                  <a:pt x="41" y="61"/>
                  <a:pt x="41" y="61"/>
                </a:cubicBezTo>
                <a:cubicBezTo>
                  <a:pt x="49" y="65"/>
                  <a:pt x="49" y="65"/>
                  <a:pt x="49" y="65"/>
                </a:cubicBezTo>
                <a:cubicBezTo>
                  <a:pt x="49" y="65"/>
                  <a:pt x="49" y="65"/>
                  <a:pt x="49" y="65"/>
                </a:cubicBezTo>
                <a:cubicBezTo>
                  <a:pt x="49" y="65"/>
                  <a:pt x="49" y="65"/>
                  <a:pt x="49" y="65"/>
                </a:cubicBezTo>
                <a:cubicBezTo>
                  <a:pt x="44" y="74"/>
                  <a:pt x="44" y="74"/>
                  <a:pt x="44" y="74"/>
                </a:cubicBezTo>
                <a:moveTo>
                  <a:pt x="40" y="58"/>
                </a:moveTo>
                <a:cubicBezTo>
                  <a:pt x="40" y="58"/>
                  <a:pt x="40" y="58"/>
                  <a:pt x="39" y="59"/>
                </a:cubicBezTo>
                <a:cubicBezTo>
                  <a:pt x="33" y="69"/>
                  <a:pt x="33" y="69"/>
                  <a:pt x="33" y="69"/>
                </a:cubicBezTo>
                <a:cubicBezTo>
                  <a:pt x="33" y="70"/>
                  <a:pt x="33" y="70"/>
                  <a:pt x="33" y="70"/>
                </a:cubicBezTo>
                <a:cubicBezTo>
                  <a:pt x="33" y="71"/>
                  <a:pt x="33" y="71"/>
                  <a:pt x="33" y="71"/>
                </a:cubicBezTo>
                <a:cubicBezTo>
                  <a:pt x="44" y="76"/>
                  <a:pt x="44" y="76"/>
                  <a:pt x="44" y="76"/>
                </a:cubicBezTo>
                <a:cubicBezTo>
                  <a:pt x="44" y="76"/>
                  <a:pt x="44" y="77"/>
                  <a:pt x="45" y="77"/>
                </a:cubicBezTo>
                <a:cubicBezTo>
                  <a:pt x="45" y="77"/>
                  <a:pt x="45" y="76"/>
                  <a:pt x="46" y="76"/>
                </a:cubicBezTo>
                <a:cubicBezTo>
                  <a:pt x="46" y="76"/>
                  <a:pt x="46" y="76"/>
                  <a:pt x="46" y="76"/>
                </a:cubicBezTo>
                <a:cubicBezTo>
                  <a:pt x="51" y="66"/>
                  <a:pt x="51" y="66"/>
                  <a:pt x="51" y="66"/>
                </a:cubicBezTo>
                <a:cubicBezTo>
                  <a:pt x="51" y="66"/>
                  <a:pt x="52" y="65"/>
                  <a:pt x="52" y="64"/>
                </a:cubicBezTo>
                <a:cubicBezTo>
                  <a:pt x="51" y="63"/>
                  <a:pt x="50" y="63"/>
                  <a:pt x="50" y="62"/>
                </a:cubicBezTo>
                <a:cubicBezTo>
                  <a:pt x="41" y="58"/>
                  <a:pt x="41" y="58"/>
                  <a:pt x="41" y="58"/>
                </a:cubicBezTo>
                <a:cubicBezTo>
                  <a:pt x="41" y="58"/>
                  <a:pt x="41" y="58"/>
                  <a:pt x="40" y="58"/>
                </a:cubicBezTo>
                <a:moveTo>
                  <a:pt x="68" y="65"/>
                </a:moveTo>
                <a:cubicBezTo>
                  <a:pt x="60" y="62"/>
                  <a:pt x="60" y="62"/>
                  <a:pt x="60" y="62"/>
                </a:cubicBezTo>
                <a:cubicBezTo>
                  <a:pt x="60" y="61"/>
                  <a:pt x="60" y="61"/>
                  <a:pt x="60" y="61"/>
                </a:cubicBezTo>
                <a:cubicBezTo>
                  <a:pt x="64" y="54"/>
                  <a:pt x="64" y="54"/>
                  <a:pt x="64" y="54"/>
                </a:cubicBezTo>
                <a:cubicBezTo>
                  <a:pt x="64" y="54"/>
                  <a:pt x="64" y="53"/>
                  <a:pt x="65" y="53"/>
                </a:cubicBezTo>
                <a:cubicBezTo>
                  <a:pt x="66" y="54"/>
                  <a:pt x="66" y="54"/>
                  <a:pt x="66" y="54"/>
                </a:cubicBezTo>
                <a:cubicBezTo>
                  <a:pt x="72" y="57"/>
                  <a:pt x="72" y="57"/>
                  <a:pt x="72" y="57"/>
                </a:cubicBezTo>
                <a:cubicBezTo>
                  <a:pt x="68" y="65"/>
                  <a:pt x="68" y="65"/>
                  <a:pt x="68" y="65"/>
                </a:cubicBezTo>
                <a:moveTo>
                  <a:pt x="65" y="51"/>
                </a:moveTo>
                <a:cubicBezTo>
                  <a:pt x="64" y="51"/>
                  <a:pt x="64" y="51"/>
                  <a:pt x="64" y="51"/>
                </a:cubicBezTo>
                <a:cubicBezTo>
                  <a:pt x="63" y="51"/>
                  <a:pt x="62" y="52"/>
                  <a:pt x="62" y="53"/>
                </a:cubicBezTo>
                <a:cubicBezTo>
                  <a:pt x="58" y="60"/>
                  <a:pt x="58" y="60"/>
                  <a:pt x="58" y="60"/>
                </a:cubicBezTo>
                <a:cubicBezTo>
                  <a:pt x="58" y="61"/>
                  <a:pt x="58" y="61"/>
                  <a:pt x="58" y="62"/>
                </a:cubicBezTo>
                <a:cubicBezTo>
                  <a:pt x="58" y="63"/>
                  <a:pt x="58" y="63"/>
                  <a:pt x="59" y="64"/>
                </a:cubicBezTo>
                <a:cubicBezTo>
                  <a:pt x="68" y="68"/>
                  <a:pt x="68" y="68"/>
                  <a:pt x="68" y="68"/>
                </a:cubicBezTo>
                <a:cubicBezTo>
                  <a:pt x="68" y="68"/>
                  <a:pt x="68" y="68"/>
                  <a:pt x="68" y="68"/>
                </a:cubicBezTo>
                <a:cubicBezTo>
                  <a:pt x="69" y="68"/>
                  <a:pt x="69" y="68"/>
                  <a:pt x="70" y="67"/>
                </a:cubicBezTo>
                <a:cubicBezTo>
                  <a:pt x="75" y="57"/>
                  <a:pt x="75" y="57"/>
                  <a:pt x="75" y="57"/>
                </a:cubicBezTo>
                <a:cubicBezTo>
                  <a:pt x="75" y="57"/>
                  <a:pt x="75" y="57"/>
                  <a:pt x="75" y="57"/>
                </a:cubicBezTo>
                <a:cubicBezTo>
                  <a:pt x="75" y="56"/>
                  <a:pt x="75" y="56"/>
                  <a:pt x="75" y="56"/>
                </a:cubicBezTo>
                <a:cubicBezTo>
                  <a:pt x="75" y="56"/>
                  <a:pt x="75" y="56"/>
                  <a:pt x="75" y="56"/>
                </a:cubicBezTo>
                <a:cubicBezTo>
                  <a:pt x="67" y="52"/>
                  <a:pt x="67" y="52"/>
                  <a:pt x="67" y="52"/>
                </a:cubicBezTo>
                <a:cubicBezTo>
                  <a:pt x="67" y="51"/>
                  <a:pt x="66" y="51"/>
                  <a:pt x="65" y="51"/>
                </a:cubicBezTo>
                <a:moveTo>
                  <a:pt x="53" y="57"/>
                </a:moveTo>
                <a:cubicBezTo>
                  <a:pt x="45" y="53"/>
                  <a:pt x="45" y="53"/>
                  <a:pt x="45" y="53"/>
                </a:cubicBezTo>
                <a:cubicBezTo>
                  <a:pt x="50" y="45"/>
                  <a:pt x="50" y="45"/>
                  <a:pt x="50" y="45"/>
                </a:cubicBezTo>
                <a:cubicBezTo>
                  <a:pt x="50" y="44"/>
                  <a:pt x="50" y="44"/>
                  <a:pt x="50" y="44"/>
                </a:cubicBezTo>
                <a:cubicBezTo>
                  <a:pt x="50" y="45"/>
                  <a:pt x="50" y="45"/>
                  <a:pt x="50" y="45"/>
                </a:cubicBezTo>
                <a:cubicBezTo>
                  <a:pt x="58" y="49"/>
                  <a:pt x="58" y="49"/>
                  <a:pt x="58" y="49"/>
                </a:cubicBezTo>
                <a:cubicBezTo>
                  <a:pt x="53" y="57"/>
                  <a:pt x="53" y="57"/>
                  <a:pt x="53" y="57"/>
                </a:cubicBezTo>
                <a:moveTo>
                  <a:pt x="50" y="42"/>
                </a:moveTo>
                <a:cubicBezTo>
                  <a:pt x="50" y="42"/>
                  <a:pt x="49" y="42"/>
                  <a:pt x="49" y="42"/>
                </a:cubicBezTo>
                <a:cubicBezTo>
                  <a:pt x="48" y="42"/>
                  <a:pt x="48" y="43"/>
                  <a:pt x="47" y="44"/>
                </a:cubicBezTo>
                <a:cubicBezTo>
                  <a:pt x="42" y="53"/>
                  <a:pt x="42" y="53"/>
                  <a:pt x="42" y="53"/>
                </a:cubicBezTo>
                <a:cubicBezTo>
                  <a:pt x="42" y="54"/>
                  <a:pt x="42" y="54"/>
                  <a:pt x="42" y="54"/>
                </a:cubicBezTo>
                <a:cubicBezTo>
                  <a:pt x="43" y="54"/>
                  <a:pt x="43" y="54"/>
                  <a:pt x="43" y="54"/>
                </a:cubicBezTo>
                <a:cubicBezTo>
                  <a:pt x="53" y="60"/>
                  <a:pt x="53" y="60"/>
                  <a:pt x="53" y="60"/>
                </a:cubicBezTo>
                <a:cubicBezTo>
                  <a:pt x="53" y="60"/>
                  <a:pt x="53" y="60"/>
                  <a:pt x="53" y="60"/>
                </a:cubicBezTo>
                <a:cubicBezTo>
                  <a:pt x="54" y="60"/>
                  <a:pt x="54" y="60"/>
                  <a:pt x="54" y="59"/>
                </a:cubicBezTo>
                <a:cubicBezTo>
                  <a:pt x="60" y="49"/>
                  <a:pt x="60" y="49"/>
                  <a:pt x="60" y="49"/>
                </a:cubicBezTo>
                <a:cubicBezTo>
                  <a:pt x="60" y="49"/>
                  <a:pt x="60" y="49"/>
                  <a:pt x="60" y="49"/>
                </a:cubicBezTo>
                <a:cubicBezTo>
                  <a:pt x="61" y="48"/>
                  <a:pt x="61" y="48"/>
                  <a:pt x="61" y="48"/>
                </a:cubicBezTo>
                <a:cubicBezTo>
                  <a:pt x="60" y="47"/>
                  <a:pt x="60" y="47"/>
                  <a:pt x="60" y="47"/>
                </a:cubicBezTo>
                <a:cubicBezTo>
                  <a:pt x="51" y="42"/>
                  <a:pt x="51" y="42"/>
                  <a:pt x="51" y="42"/>
                </a:cubicBezTo>
                <a:cubicBezTo>
                  <a:pt x="51" y="42"/>
                  <a:pt x="51" y="42"/>
                  <a:pt x="50" y="42"/>
                </a:cubicBezTo>
                <a:moveTo>
                  <a:pt x="92" y="57"/>
                </a:moveTo>
                <a:cubicBezTo>
                  <a:pt x="91" y="57"/>
                  <a:pt x="91" y="57"/>
                  <a:pt x="91" y="57"/>
                </a:cubicBezTo>
                <a:cubicBezTo>
                  <a:pt x="84" y="53"/>
                  <a:pt x="84" y="53"/>
                  <a:pt x="84" y="53"/>
                </a:cubicBezTo>
                <a:cubicBezTo>
                  <a:pt x="89" y="45"/>
                  <a:pt x="89" y="45"/>
                  <a:pt x="89" y="45"/>
                </a:cubicBezTo>
                <a:cubicBezTo>
                  <a:pt x="97" y="49"/>
                  <a:pt x="97" y="49"/>
                  <a:pt x="97" y="49"/>
                </a:cubicBezTo>
                <a:cubicBezTo>
                  <a:pt x="92" y="57"/>
                  <a:pt x="92" y="57"/>
                  <a:pt x="92" y="57"/>
                </a:cubicBezTo>
                <a:cubicBezTo>
                  <a:pt x="92" y="57"/>
                  <a:pt x="92" y="57"/>
                  <a:pt x="92" y="57"/>
                </a:cubicBezTo>
                <a:cubicBezTo>
                  <a:pt x="92" y="57"/>
                  <a:pt x="92" y="57"/>
                  <a:pt x="92" y="57"/>
                </a:cubicBezTo>
                <a:moveTo>
                  <a:pt x="89" y="42"/>
                </a:moveTo>
                <a:cubicBezTo>
                  <a:pt x="88" y="42"/>
                  <a:pt x="88" y="42"/>
                  <a:pt x="87" y="43"/>
                </a:cubicBezTo>
                <a:cubicBezTo>
                  <a:pt x="82" y="53"/>
                  <a:pt x="82" y="53"/>
                  <a:pt x="82" y="53"/>
                </a:cubicBezTo>
                <a:cubicBezTo>
                  <a:pt x="82" y="53"/>
                  <a:pt x="82" y="53"/>
                  <a:pt x="82" y="53"/>
                </a:cubicBezTo>
                <a:cubicBezTo>
                  <a:pt x="81" y="53"/>
                  <a:pt x="81" y="54"/>
                  <a:pt x="82" y="54"/>
                </a:cubicBezTo>
                <a:cubicBezTo>
                  <a:pt x="90" y="59"/>
                  <a:pt x="90" y="59"/>
                  <a:pt x="90" y="59"/>
                </a:cubicBezTo>
                <a:cubicBezTo>
                  <a:pt x="90" y="59"/>
                  <a:pt x="91" y="60"/>
                  <a:pt x="92" y="60"/>
                </a:cubicBezTo>
                <a:cubicBezTo>
                  <a:pt x="92" y="60"/>
                  <a:pt x="92" y="60"/>
                  <a:pt x="92" y="60"/>
                </a:cubicBezTo>
                <a:cubicBezTo>
                  <a:pt x="93" y="59"/>
                  <a:pt x="94" y="59"/>
                  <a:pt x="94" y="58"/>
                </a:cubicBezTo>
                <a:cubicBezTo>
                  <a:pt x="100" y="49"/>
                  <a:pt x="100" y="49"/>
                  <a:pt x="100" y="49"/>
                </a:cubicBezTo>
                <a:cubicBezTo>
                  <a:pt x="100" y="49"/>
                  <a:pt x="100" y="49"/>
                  <a:pt x="100" y="49"/>
                </a:cubicBezTo>
                <a:cubicBezTo>
                  <a:pt x="100" y="48"/>
                  <a:pt x="100" y="48"/>
                  <a:pt x="100" y="48"/>
                </a:cubicBezTo>
                <a:cubicBezTo>
                  <a:pt x="99" y="47"/>
                  <a:pt x="99" y="47"/>
                  <a:pt x="99" y="47"/>
                </a:cubicBezTo>
                <a:cubicBezTo>
                  <a:pt x="89" y="42"/>
                  <a:pt x="89" y="42"/>
                  <a:pt x="89" y="42"/>
                </a:cubicBezTo>
                <a:cubicBezTo>
                  <a:pt x="89" y="42"/>
                  <a:pt x="89" y="42"/>
                  <a:pt x="89" y="42"/>
                </a:cubicBezTo>
                <a:moveTo>
                  <a:pt x="77" y="49"/>
                </a:moveTo>
                <a:cubicBezTo>
                  <a:pt x="74" y="48"/>
                  <a:pt x="71" y="46"/>
                  <a:pt x="69" y="44"/>
                </a:cubicBezTo>
                <a:cubicBezTo>
                  <a:pt x="74" y="36"/>
                  <a:pt x="74" y="36"/>
                  <a:pt x="74" y="36"/>
                </a:cubicBezTo>
                <a:cubicBezTo>
                  <a:pt x="82" y="40"/>
                  <a:pt x="82" y="40"/>
                  <a:pt x="82" y="40"/>
                </a:cubicBezTo>
                <a:cubicBezTo>
                  <a:pt x="77" y="49"/>
                  <a:pt x="77" y="49"/>
                  <a:pt x="77" y="49"/>
                </a:cubicBezTo>
                <a:moveTo>
                  <a:pt x="73" y="33"/>
                </a:moveTo>
                <a:cubicBezTo>
                  <a:pt x="73" y="33"/>
                  <a:pt x="72" y="33"/>
                  <a:pt x="72" y="34"/>
                </a:cubicBezTo>
                <a:cubicBezTo>
                  <a:pt x="66" y="44"/>
                  <a:pt x="66" y="44"/>
                  <a:pt x="66" y="44"/>
                </a:cubicBezTo>
                <a:cubicBezTo>
                  <a:pt x="66" y="44"/>
                  <a:pt x="66" y="44"/>
                  <a:pt x="66" y="44"/>
                </a:cubicBezTo>
                <a:cubicBezTo>
                  <a:pt x="66" y="45"/>
                  <a:pt x="66" y="45"/>
                  <a:pt x="66" y="46"/>
                </a:cubicBezTo>
                <a:cubicBezTo>
                  <a:pt x="70" y="48"/>
                  <a:pt x="73" y="50"/>
                  <a:pt x="77" y="52"/>
                </a:cubicBezTo>
                <a:cubicBezTo>
                  <a:pt x="77" y="52"/>
                  <a:pt x="77" y="52"/>
                  <a:pt x="77" y="52"/>
                </a:cubicBezTo>
                <a:cubicBezTo>
                  <a:pt x="78" y="52"/>
                  <a:pt x="78" y="51"/>
                  <a:pt x="79" y="51"/>
                </a:cubicBezTo>
                <a:cubicBezTo>
                  <a:pt x="85" y="40"/>
                  <a:pt x="85" y="40"/>
                  <a:pt x="85" y="40"/>
                </a:cubicBezTo>
                <a:cubicBezTo>
                  <a:pt x="85" y="40"/>
                  <a:pt x="85" y="40"/>
                  <a:pt x="85" y="40"/>
                </a:cubicBezTo>
                <a:cubicBezTo>
                  <a:pt x="85" y="39"/>
                  <a:pt x="85" y="39"/>
                  <a:pt x="85" y="39"/>
                </a:cubicBezTo>
                <a:cubicBezTo>
                  <a:pt x="84" y="39"/>
                  <a:pt x="84" y="39"/>
                  <a:pt x="84" y="39"/>
                </a:cubicBezTo>
                <a:cubicBezTo>
                  <a:pt x="74" y="33"/>
                  <a:pt x="74" y="33"/>
                  <a:pt x="74" y="33"/>
                </a:cubicBezTo>
                <a:cubicBezTo>
                  <a:pt x="74" y="33"/>
                  <a:pt x="73" y="33"/>
                  <a:pt x="73" y="33"/>
                </a:cubicBezTo>
                <a:moveTo>
                  <a:pt x="62" y="41"/>
                </a:moveTo>
                <a:cubicBezTo>
                  <a:pt x="54" y="37"/>
                  <a:pt x="54" y="37"/>
                  <a:pt x="54" y="37"/>
                </a:cubicBezTo>
                <a:cubicBezTo>
                  <a:pt x="58" y="28"/>
                  <a:pt x="58" y="28"/>
                  <a:pt x="58" y="28"/>
                </a:cubicBezTo>
                <a:cubicBezTo>
                  <a:pt x="67" y="32"/>
                  <a:pt x="67" y="32"/>
                  <a:pt x="67" y="32"/>
                </a:cubicBezTo>
                <a:cubicBezTo>
                  <a:pt x="62" y="41"/>
                  <a:pt x="62" y="41"/>
                  <a:pt x="62" y="41"/>
                </a:cubicBezTo>
                <a:moveTo>
                  <a:pt x="58" y="25"/>
                </a:moveTo>
                <a:cubicBezTo>
                  <a:pt x="58" y="25"/>
                  <a:pt x="57" y="26"/>
                  <a:pt x="57" y="26"/>
                </a:cubicBezTo>
                <a:cubicBezTo>
                  <a:pt x="51" y="36"/>
                  <a:pt x="51" y="36"/>
                  <a:pt x="51" y="36"/>
                </a:cubicBezTo>
                <a:cubicBezTo>
                  <a:pt x="51" y="37"/>
                  <a:pt x="51" y="38"/>
                  <a:pt x="52" y="38"/>
                </a:cubicBezTo>
                <a:cubicBezTo>
                  <a:pt x="62" y="44"/>
                  <a:pt x="62" y="44"/>
                  <a:pt x="62" y="44"/>
                </a:cubicBezTo>
                <a:cubicBezTo>
                  <a:pt x="63" y="44"/>
                  <a:pt x="63" y="44"/>
                  <a:pt x="63" y="44"/>
                </a:cubicBezTo>
                <a:cubicBezTo>
                  <a:pt x="64" y="43"/>
                  <a:pt x="64" y="43"/>
                  <a:pt x="64" y="43"/>
                </a:cubicBezTo>
                <a:cubicBezTo>
                  <a:pt x="64" y="43"/>
                  <a:pt x="64" y="43"/>
                  <a:pt x="64" y="43"/>
                </a:cubicBezTo>
                <a:cubicBezTo>
                  <a:pt x="70" y="32"/>
                  <a:pt x="70" y="32"/>
                  <a:pt x="70" y="32"/>
                </a:cubicBezTo>
                <a:cubicBezTo>
                  <a:pt x="70" y="31"/>
                  <a:pt x="70" y="31"/>
                  <a:pt x="70" y="31"/>
                </a:cubicBezTo>
                <a:cubicBezTo>
                  <a:pt x="69" y="30"/>
                  <a:pt x="69" y="30"/>
                  <a:pt x="69" y="30"/>
                </a:cubicBezTo>
                <a:cubicBezTo>
                  <a:pt x="58" y="25"/>
                  <a:pt x="58" y="25"/>
                  <a:pt x="58" y="25"/>
                </a:cubicBezTo>
                <a:cubicBezTo>
                  <a:pt x="58" y="25"/>
                  <a:pt x="58" y="25"/>
                  <a:pt x="58" y="25"/>
                </a:cubicBezTo>
                <a:moveTo>
                  <a:pt x="24" y="58"/>
                </a:moveTo>
                <a:cubicBezTo>
                  <a:pt x="16" y="54"/>
                  <a:pt x="16" y="54"/>
                  <a:pt x="16" y="54"/>
                </a:cubicBezTo>
                <a:cubicBezTo>
                  <a:pt x="36" y="20"/>
                  <a:pt x="36" y="20"/>
                  <a:pt x="36" y="20"/>
                </a:cubicBezTo>
                <a:cubicBezTo>
                  <a:pt x="42" y="23"/>
                  <a:pt x="42" y="23"/>
                  <a:pt x="42" y="23"/>
                </a:cubicBezTo>
                <a:cubicBezTo>
                  <a:pt x="43" y="24"/>
                  <a:pt x="43" y="24"/>
                  <a:pt x="43" y="24"/>
                </a:cubicBezTo>
                <a:cubicBezTo>
                  <a:pt x="43" y="25"/>
                  <a:pt x="43" y="25"/>
                  <a:pt x="43" y="25"/>
                </a:cubicBezTo>
                <a:cubicBezTo>
                  <a:pt x="24" y="58"/>
                  <a:pt x="24" y="58"/>
                  <a:pt x="24" y="58"/>
                </a:cubicBezTo>
                <a:moveTo>
                  <a:pt x="35" y="17"/>
                </a:moveTo>
                <a:cubicBezTo>
                  <a:pt x="35" y="17"/>
                  <a:pt x="34" y="17"/>
                  <a:pt x="34" y="18"/>
                </a:cubicBezTo>
                <a:cubicBezTo>
                  <a:pt x="13" y="54"/>
                  <a:pt x="13" y="54"/>
                  <a:pt x="13" y="54"/>
                </a:cubicBezTo>
                <a:cubicBezTo>
                  <a:pt x="13" y="54"/>
                  <a:pt x="13" y="54"/>
                  <a:pt x="13" y="54"/>
                </a:cubicBezTo>
                <a:cubicBezTo>
                  <a:pt x="13" y="55"/>
                  <a:pt x="13" y="55"/>
                  <a:pt x="13" y="55"/>
                </a:cubicBezTo>
                <a:cubicBezTo>
                  <a:pt x="14" y="56"/>
                  <a:pt x="14" y="56"/>
                  <a:pt x="14" y="56"/>
                </a:cubicBezTo>
                <a:cubicBezTo>
                  <a:pt x="24" y="61"/>
                  <a:pt x="24" y="61"/>
                  <a:pt x="24" y="61"/>
                </a:cubicBezTo>
                <a:cubicBezTo>
                  <a:pt x="24" y="61"/>
                  <a:pt x="24" y="61"/>
                  <a:pt x="25" y="61"/>
                </a:cubicBezTo>
                <a:cubicBezTo>
                  <a:pt x="25" y="61"/>
                  <a:pt x="25" y="61"/>
                  <a:pt x="26" y="60"/>
                </a:cubicBezTo>
                <a:cubicBezTo>
                  <a:pt x="26" y="60"/>
                  <a:pt x="26" y="60"/>
                  <a:pt x="26" y="60"/>
                </a:cubicBezTo>
                <a:cubicBezTo>
                  <a:pt x="45" y="26"/>
                  <a:pt x="45" y="26"/>
                  <a:pt x="45" y="26"/>
                </a:cubicBezTo>
                <a:cubicBezTo>
                  <a:pt x="45" y="25"/>
                  <a:pt x="46" y="24"/>
                  <a:pt x="45" y="23"/>
                </a:cubicBezTo>
                <a:cubicBezTo>
                  <a:pt x="45" y="22"/>
                  <a:pt x="44" y="21"/>
                  <a:pt x="43" y="21"/>
                </a:cubicBezTo>
                <a:cubicBezTo>
                  <a:pt x="36" y="17"/>
                  <a:pt x="36" y="17"/>
                  <a:pt x="36" y="17"/>
                </a:cubicBezTo>
                <a:cubicBezTo>
                  <a:pt x="35" y="17"/>
                  <a:pt x="35" y="17"/>
                  <a:pt x="35" y="17"/>
                </a:cubicBezTo>
                <a:moveTo>
                  <a:pt x="75" y="99"/>
                </a:moveTo>
                <a:cubicBezTo>
                  <a:pt x="62" y="92"/>
                  <a:pt x="62" y="92"/>
                  <a:pt x="62" y="92"/>
                </a:cubicBezTo>
                <a:cubicBezTo>
                  <a:pt x="42" y="83"/>
                  <a:pt x="21" y="72"/>
                  <a:pt x="3" y="59"/>
                </a:cubicBezTo>
                <a:cubicBezTo>
                  <a:pt x="34" y="3"/>
                  <a:pt x="34" y="3"/>
                  <a:pt x="34" y="3"/>
                </a:cubicBezTo>
                <a:cubicBezTo>
                  <a:pt x="103" y="43"/>
                  <a:pt x="103" y="43"/>
                  <a:pt x="103" y="43"/>
                </a:cubicBezTo>
                <a:cubicBezTo>
                  <a:pt x="104" y="44"/>
                  <a:pt x="105" y="44"/>
                  <a:pt x="105" y="45"/>
                </a:cubicBezTo>
                <a:cubicBezTo>
                  <a:pt x="105" y="46"/>
                  <a:pt x="104" y="47"/>
                  <a:pt x="104" y="47"/>
                </a:cubicBezTo>
                <a:cubicBezTo>
                  <a:pt x="105" y="48"/>
                  <a:pt x="105" y="48"/>
                  <a:pt x="105" y="48"/>
                </a:cubicBezTo>
                <a:cubicBezTo>
                  <a:pt x="104" y="48"/>
                  <a:pt x="104" y="48"/>
                  <a:pt x="104" y="48"/>
                </a:cubicBezTo>
                <a:cubicBezTo>
                  <a:pt x="75" y="99"/>
                  <a:pt x="75" y="99"/>
                  <a:pt x="75" y="99"/>
                </a:cubicBezTo>
                <a:moveTo>
                  <a:pt x="33" y="0"/>
                </a:moveTo>
                <a:cubicBezTo>
                  <a:pt x="32" y="1"/>
                  <a:pt x="32" y="1"/>
                  <a:pt x="32" y="1"/>
                </a:cubicBezTo>
                <a:cubicBezTo>
                  <a:pt x="32" y="1"/>
                  <a:pt x="32" y="1"/>
                  <a:pt x="32" y="1"/>
                </a:cubicBezTo>
                <a:cubicBezTo>
                  <a:pt x="0" y="58"/>
                  <a:pt x="0" y="58"/>
                  <a:pt x="0" y="58"/>
                </a:cubicBezTo>
                <a:cubicBezTo>
                  <a:pt x="0" y="59"/>
                  <a:pt x="0" y="59"/>
                  <a:pt x="0" y="60"/>
                </a:cubicBezTo>
                <a:cubicBezTo>
                  <a:pt x="19" y="74"/>
                  <a:pt x="41" y="85"/>
                  <a:pt x="61" y="95"/>
                </a:cubicBezTo>
                <a:cubicBezTo>
                  <a:pt x="75" y="101"/>
                  <a:pt x="75" y="101"/>
                  <a:pt x="75" y="101"/>
                </a:cubicBezTo>
                <a:cubicBezTo>
                  <a:pt x="75" y="101"/>
                  <a:pt x="75" y="101"/>
                  <a:pt x="76" y="101"/>
                </a:cubicBezTo>
                <a:cubicBezTo>
                  <a:pt x="76" y="101"/>
                  <a:pt x="76" y="101"/>
                  <a:pt x="77" y="101"/>
                </a:cubicBezTo>
                <a:cubicBezTo>
                  <a:pt x="106" y="49"/>
                  <a:pt x="106" y="49"/>
                  <a:pt x="106" y="49"/>
                </a:cubicBezTo>
                <a:cubicBezTo>
                  <a:pt x="106" y="49"/>
                  <a:pt x="106" y="49"/>
                  <a:pt x="106" y="49"/>
                </a:cubicBezTo>
                <a:cubicBezTo>
                  <a:pt x="107" y="48"/>
                  <a:pt x="108" y="46"/>
                  <a:pt x="107" y="45"/>
                </a:cubicBezTo>
                <a:cubicBezTo>
                  <a:pt x="107" y="43"/>
                  <a:pt x="105" y="42"/>
                  <a:pt x="104" y="41"/>
                </a:cubicBezTo>
                <a:cubicBezTo>
                  <a:pt x="34" y="0"/>
                  <a:pt x="34" y="0"/>
                  <a:pt x="34" y="0"/>
                </a:cubicBezTo>
                <a:cubicBezTo>
                  <a:pt x="33" y="0"/>
                  <a:pt x="33" y="0"/>
                  <a:pt x="33"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8" name="Freeform 93">
            <a:extLst>
              <a:ext uri="{FF2B5EF4-FFF2-40B4-BE49-F238E27FC236}">
                <a16:creationId xmlns:a16="http://schemas.microsoft.com/office/drawing/2014/main" id="{969B42DA-F16B-F742-8D3B-0F38B76EF0C4}"/>
              </a:ext>
            </a:extLst>
          </p:cNvPr>
          <p:cNvSpPr>
            <a:spLocks noEditPoints="1"/>
          </p:cNvSpPr>
          <p:nvPr/>
        </p:nvSpPr>
        <p:spPr bwMode="auto">
          <a:xfrm>
            <a:off x="2328310" y="6280826"/>
            <a:ext cx="325438" cy="320675"/>
          </a:xfrm>
          <a:custGeom>
            <a:avLst/>
            <a:gdLst>
              <a:gd name="T0" fmla="*/ 26 w 87"/>
              <a:gd name="T1" fmla="*/ 43 h 86"/>
              <a:gd name="T2" fmla="*/ 25 w 87"/>
              <a:gd name="T3" fmla="*/ 54 h 86"/>
              <a:gd name="T4" fmla="*/ 27 w 87"/>
              <a:gd name="T5" fmla="*/ 52 h 86"/>
              <a:gd name="T6" fmla="*/ 34 w 87"/>
              <a:gd name="T7" fmla="*/ 42 h 86"/>
              <a:gd name="T8" fmla="*/ 39 w 87"/>
              <a:gd name="T9" fmla="*/ 51 h 86"/>
              <a:gd name="T10" fmla="*/ 33 w 87"/>
              <a:gd name="T11" fmla="*/ 61 h 86"/>
              <a:gd name="T12" fmla="*/ 30 w 87"/>
              <a:gd name="T13" fmla="*/ 72 h 86"/>
              <a:gd name="T14" fmla="*/ 31 w 87"/>
              <a:gd name="T15" fmla="*/ 73 h 86"/>
              <a:gd name="T16" fmla="*/ 46 w 87"/>
              <a:gd name="T17" fmla="*/ 70 h 86"/>
              <a:gd name="T18" fmla="*/ 46 w 87"/>
              <a:gd name="T19" fmla="*/ 67 h 86"/>
              <a:gd name="T20" fmla="*/ 32 w 87"/>
              <a:gd name="T21" fmla="*/ 70 h 86"/>
              <a:gd name="T22" fmla="*/ 35 w 87"/>
              <a:gd name="T23" fmla="*/ 62 h 86"/>
              <a:gd name="T24" fmla="*/ 42 w 87"/>
              <a:gd name="T25" fmla="*/ 51 h 86"/>
              <a:gd name="T26" fmla="*/ 33 w 87"/>
              <a:gd name="T27" fmla="*/ 40 h 86"/>
              <a:gd name="T28" fmla="*/ 52 w 87"/>
              <a:gd name="T29" fmla="*/ 37 h 86"/>
              <a:gd name="T30" fmla="*/ 48 w 87"/>
              <a:gd name="T31" fmla="*/ 46 h 86"/>
              <a:gd name="T32" fmla="*/ 49 w 87"/>
              <a:gd name="T33" fmla="*/ 46 h 86"/>
              <a:gd name="T34" fmla="*/ 57 w 87"/>
              <a:gd name="T35" fmla="*/ 38 h 86"/>
              <a:gd name="T36" fmla="*/ 62 w 87"/>
              <a:gd name="T37" fmla="*/ 44 h 86"/>
              <a:gd name="T38" fmla="*/ 56 w 87"/>
              <a:gd name="T39" fmla="*/ 49 h 86"/>
              <a:gd name="T40" fmla="*/ 56 w 87"/>
              <a:gd name="T41" fmla="*/ 51 h 86"/>
              <a:gd name="T42" fmla="*/ 59 w 87"/>
              <a:gd name="T43" fmla="*/ 51 h 86"/>
              <a:gd name="T44" fmla="*/ 61 w 87"/>
              <a:gd name="T45" fmla="*/ 50 h 86"/>
              <a:gd name="T46" fmla="*/ 68 w 87"/>
              <a:gd name="T47" fmla="*/ 58 h 86"/>
              <a:gd name="T48" fmla="*/ 61 w 87"/>
              <a:gd name="T49" fmla="*/ 63 h 86"/>
              <a:gd name="T50" fmla="*/ 51 w 87"/>
              <a:gd name="T51" fmla="*/ 58 h 86"/>
              <a:gd name="T52" fmla="*/ 49 w 87"/>
              <a:gd name="T53" fmla="*/ 58 h 86"/>
              <a:gd name="T54" fmla="*/ 58 w 87"/>
              <a:gd name="T55" fmla="*/ 65 h 86"/>
              <a:gd name="T56" fmla="*/ 64 w 87"/>
              <a:gd name="T57" fmla="*/ 65 h 86"/>
              <a:gd name="T58" fmla="*/ 70 w 87"/>
              <a:gd name="T59" fmla="*/ 58 h 86"/>
              <a:gd name="T60" fmla="*/ 63 w 87"/>
              <a:gd name="T61" fmla="*/ 48 h 86"/>
              <a:gd name="T62" fmla="*/ 61 w 87"/>
              <a:gd name="T63" fmla="*/ 37 h 86"/>
              <a:gd name="T64" fmla="*/ 16 w 87"/>
              <a:gd name="T65" fmla="*/ 83 h 86"/>
              <a:gd name="T66" fmla="*/ 77 w 87"/>
              <a:gd name="T67" fmla="*/ 26 h 86"/>
              <a:gd name="T68" fmla="*/ 16 w 87"/>
              <a:gd name="T69" fmla="*/ 83 h 86"/>
              <a:gd name="T70" fmla="*/ 58 w 87"/>
              <a:gd name="T71" fmla="*/ 18 h 86"/>
              <a:gd name="T72" fmla="*/ 59 w 87"/>
              <a:gd name="T73" fmla="*/ 16 h 86"/>
              <a:gd name="T74" fmla="*/ 72 w 87"/>
              <a:gd name="T75" fmla="*/ 6 h 86"/>
              <a:gd name="T76" fmla="*/ 7 w 87"/>
              <a:gd name="T77" fmla="*/ 38 h 86"/>
              <a:gd name="T78" fmla="*/ 17 w 87"/>
              <a:gd name="T79" fmla="*/ 18 h 86"/>
              <a:gd name="T80" fmla="*/ 19 w 87"/>
              <a:gd name="T81" fmla="*/ 25 h 86"/>
              <a:gd name="T82" fmla="*/ 19 w 87"/>
              <a:gd name="T83" fmla="*/ 25 h 86"/>
              <a:gd name="T84" fmla="*/ 19 w 87"/>
              <a:gd name="T85" fmla="*/ 17 h 86"/>
              <a:gd name="T86" fmla="*/ 56 w 87"/>
              <a:gd name="T87" fmla="*/ 17 h 86"/>
              <a:gd name="T88" fmla="*/ 53 w 87"/>
              <a:gd name="T89" fmla="*/ 0 h 86"/>
              <a:gd name="T90" fmla="*/ 52 w 87"/>
              <a:gd name="T91" fmla="*/ 2 h 86"/>
              <a:gd name="T92" fmla="*/ 19 w 87"/>
              <a:gd name="T93" fmla="*/ 15 h 86"/>
              <a:gd name="T94" fmla="*/ 16 w 87"/>
              <a:gd name="T95" fmla="*/ 7 h 86"/>
              <a:gd name="T96" fmla="*/ 15 w 87"/>
              <a:gd name="T97" fmla="*/ 8 h 86"/>
              <a:gd name="T98" fmla="*/ 1 w 87"/>
              <a:gd name="T99" fmla="*/ 19 h 86"/>
              <a:gd name="T100" fmla="*/ 0 w 87"/>
              <a:gd name="T101" fmla="*/ 20 h 86"/>
              <a:gd name="T102" fmla="*/ 5 w 87"/>
              <a:gd name="T103" fmla="*/ 40 h 86"/>
              <a:gd name="T104" fmla="*/ 14 w 87"/>
              <a:gd name="T105" fmla="*/ 84 h 86"/>
              <a:gd name="T106" fmla="*/ 15 w 87"/>
              <a:gd name="T107" fmla="*/ 86 h 86"/>
              <a:gd name="T108" fmla="*/ 86 w 87"/>
              <a:gd name="T109" fmla="*/ 72 h 86"/>
              <a:gd name="T110" fmla="*/ 80 w 87"/>
              <a:gd name="T111" fmla="*/ 25 h 86"/>
              <a:gd name="T112" fmla="*/ 79 w 87"/>
              <a:gd name="T113" fmla="*/ 23 h 86"/>
              <a:gd name="T114" fmla="*/ 73 w 87"/>
              <a:gd name="T115" fmla="*/ 4 h 86"/>
              <a:gd name="T116" fmla="*/ 56 w 87"/>
              <a:gd name="T117" fmla="*/ 7 h 86"/>
              <a:gd name="T118" fmla="*/ 53 w 87"/>
              <a:gd name="T1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 h="86">
                <a:moveTo>
                  <a:pt x="33" y="40"/>
                </a:moveTo>
                <a:cubicBezTo>
                  <a:pt x="31" y="40"/>
                  <a:pt x="28" y="41"/>
                  <a:pt x="26" y="43"/>
                </a:cubicBezTo>
                <a:cubicBezTo>
                  <a:pt x="24" y="46"/>
                  <a:pt x="24" y="49"/>
                  <a:pt x="24" y="53"/>
                </a:cubicBezTo>
                <a:cubicBezTo>
                  <a:pt x="24" y="53"/>
                  <a:pt x="25" y="54"/>
                  <a:pt x="25" y="54"/>
                </a:cubicBezTo>
                <a:cubicBezTo>
                  <a:pt x="26" y="54"/>
                  <a:pt x="26" y="54"/>
                  <a:pt x="26" y="54"/>
                </a:cubicBezTo>
                <a:cubicBezTo>
                  <a:pt x="26" y="54"/>
                  <a:pt x="27" y="53"/>
                  <a:pt x="27" y="52"/>
                </a:cubicBezTo>
                <a:cubicBezTo>
                  <a:pt x="26" y="50"/>
                  <a:pt x="27" y="47"/>
                  <a:pt x="28" y="45"/>
                </a:cubicBezTo>
                <a:cubicBezTo>
                  <a:pt x="30" y="43"/>
                  <a:pt x="32" y="42"/>
                  <a:pt x="34" y="42"/>
                </a:cubicBezTo>
                <a:cubicBezTo>
                  <a:pt x="34" y="42"/>
                  <a:pt x="35" y="42"/>
                  <a:pt x="35" y="43"/>
                </a:cubicBezTo>
                <a:cubicBezTo>
                  <a:pt x="38" y="44"/>
                  <a:pt x="40" y="48"/>
                  <a:pt x="39" y="51"/>
                </a:cubicBezTo>
                <a:cubicBezTo>
                  <a:pt x="39" y="55"/>
                  <a:pt x="36" y="58"/>
                  <a:pt x="34" y="60"/>
                </a:cubicBezTo>
                <a:cubicBezTo>
                  <a:pt x="33" y="61"/>
                  <a:pt x="33" y="61"/>
                  <a:pt x="33" y="61"/>
                </a:cubicBezTo>
                <a:cubicBezTo>
                  <a:pt x="32" y="62"/>
                  <a:pt x="31" y="63"/>
                  <a:pt x="30" y="65"/>
                </a:cubicBezTo>
                <a:cubicBezTo>
                  <a:pt x="29" y="68"/>
                  <a:pt x="29" y="70"/>
                  <a:pt x="30" y="72"/>
                </a:cubicBezTo>
                <a:cubicBezTo>
                  <a:pt x="30" y="73"/>
                  <a:pt x="30" y="73"/>
                  <a:pt x="31" y="73"/>
                </a:cubicBezTo>
                <a:cubicBezTo>
                  <a:pt x="31" y="73"/>
                  <a:pt x="31" y="73"/>
                  <a:pt x="31" y="73"/>
                </a:cubicBezTo>
                <a:cubicBezTo>
                  <a:pt x="46" y="70"/>
                  <a:pt x="46" y="70"/>
                  <a:pt x="46" y="70"/>
                </a:cubicBezTo>
                <a:cubicBezTo>
                  <a:pt x="46" y="70"/>
                  <a:pt x="46" y="70"/>
                  <a:pt x="46" y="70"/>
                </a:cubicBezTo>
                <a:cubicBezTo>
                  <a:pt x="47" y="70"/>
                  <a:pt x="48" y="69"/>
                  <a:pt x="47" y="68"/>
                </a:cubicBezTo>
                <a:cubicBezTo>
                  <a:pt x="47" y="68"/>
                  <a:pt x="47" y="67"/>
                  <a:pt x="46" y="67"/>
                </a:cubicBezTo>
                <a:cubicBezTo>
                  <a:pt x="46" y="67"/>
                  <a:pt x="46" y="67"/>
                  <a:pt x="46" y="67"/>
                </a:cubicBezTo>
                <a:cubicBezTo>
                  <a:pt x="32" y="70"/>
                  <a:pt x="32" y="70"/>
                  <a:pt x="32" y="70"/>
                </a:cubicBezTo>
                <a:cubicBezTo>
                  <a:pt x="31" y="69"/>
                  <a:pt x="32" y="67"/>
                  <a:pt x="32" y="66"/>
                </a:cubicBezTo>
                <a:cubicBezTo>
                  <a:pt x="33" y="65"/>
                  <a:pt x="34" y="64"/>
                  <a:pt x="35" y="62"/>
                </a:cubicBezTo>
                <a:cubicBezTo>
                  <a:pt x="36" y="62"/>
                  <a:pt x="36" y="62"/>
                  <a:pt x="36" y="62"/>
                </a:cubicBezTo>
                <a:cubicBezTo>
                  <a:pt x="38" y="59"/>
                  <a:pt x="41" y="56"/>
                  <a:pt x="42" y="51"/>
                </a:cubicBezTo>
                <a:cubicBezTo>
                  <a:pt x="42" y="47"/>
                  <a:pt x="40" y="42"/>
                  <a:pt x="36" y="40"/>
                </a:cubicBezTo>
                <a:cubicBezTo>
                  <a:pt x="35" y="40"/>
                  <a:pt x="34" y="40"/>
                  <a:pt x="33" y="40"/>
                </a:cubicBezTo>
                <a:moveTo>
                  <a:pt x="57" y="36"/>
                </a:moveTo>
                <a:cubicBezTo>
                  <a:pt x="55" y="36"/>
                  <a:pt x="54" y="36"/>
                  <a:pt x="52" y="37"/>
                </a:cubicBezTo>
                <a:cubicBezTo>
                  <a:pt x="50" y="39"/>
                  <a:pt x="48" y="42"/>
                  <a:pt x="47" y="45"/>
                </a:cubicBezTo>
                <a:cubicBezTo>
                  <a:pt x="47" y="45"/>
                  <a:pt x="47" y="46"/>
                  <a:pt x="48" y="46"/>
                </a:cubicBezTo>
                <a:cubicBezTo>
                  <a:pt x="48" y="46"/>
                  <a:pt x="48" y="46"/>
                  <a:pt x="48" y="46"/>
                </a:cubicBezTo>
                <a:cubicBezTo>
                  <a:pt x="49" y="46"/>
                  <a:pt x="49" y="46"/>
                  <a:pt x="49" y="46"/>
                </a:cubicBezTo>
                <a:cubicBezTo>
                  <a:pt x="50" y="43"/>
                  <a:pt x="51" y="41"/>
                  <a:pt x="53" y="40"/>
                </a:cubicBezTo>
                <a:cubicBezTo>
                  <a:pt x="55" y="39"/>
                  <a:pt x="56" y="38"/>
                  <a:pt x="57" y="38"/>
                </a:cubicBezTo>
                <a:cubicBezTo>
                  <a:pt x="58" y="38"/>
                  <a:pt x="59" y="39"/>
                  <a:pt x="60" y="39"/>
                </a:cubicBezTo>
                <a:cubicBezTo>
                  <a:pt x="62" y="40"/>
                  <a:pt x="63" y="42"/>
                  <a:pt x="62" y="44"/>
                </a:cubicBezTo>
                <a:cubicBezTo>
                  <a:pt x="62" y="46"/>
                  <a:pt x="60" y="47"/>
                  <a:pt x="58" y="48"/>
                </a:cubicBezTo>
                <a:cubicBezTo>
                  <a:pt x="57" y="48"/>
                  <a:pt x="56" y="49"/>
                  <a:pt x="56" y="49"/>
                </a:cubicBezTo>
                <a:cubicBezTo>
                  <a:pt x="55" y="49"/>
                  <a:pt x="55" y="50"/>
                  <a:pt x="55" y="51"/>
                </a:cubicBezTo>
                <a:cubicBezTo>
                  <a:pt x="55" y="51"/>
                  <a:pt x="56" y="51"/>
                  <a:pt x="56" y="51"/>
                </a:cubicBezTo>
                <a:cubicBezTo>
                  <a:pt x="56" y="51"/>
                  <a:pt x="57" y="51"/>
                  <a:pt x="57" y="51"/>
                </a:cubicBezTo>
                <a:cubicBezTo>
                  <a:pt x="57" y="51"/>
                  <a:pt x="58" y="51"/>
                  <a:pt x="59" y="51"/>
                </a:cubicBezTo>
                <a:cubicBezTo>
                  <a:pt x="59" y="51"/>
                  <a:pt x="59" y="51"/>
                  <a:pt x="59" y="51"/>
                </a:cubicBezTo>
                <a:cubicBezTo>
                  <a:pt x="59" y="50"/>
                  <a:pt x="60" y="50"/>
                  <a:pt x="61" y="50"/>
                </a:cubicBezTo>
                <a:cubicBezTo>
                  <a:pt x="63" y="50"/>
                  <a:pt x="65" y="51"/>
                  <a:pt x="66" y="53"/>
                </a:cubicBezTo>
                <a:cubicBezTo>
                  <a:pt x="67" y="54"/>
                  <a:pt x="68" y="56"/>
                  <a:pt x="68" y="58"/>
                </a:cubicBezTo>
                <a:cubicBezTo>
                  <a:pt x="68" y="59"/>
                  <a:pt x="67" y="61"/>
                  <a:pt x="66" y="62"/>
                </a:cubicBezTo>
                <a:cubicBezTo>
                  <a:pt x="65" y="63"/>
                  <a:pt x="63" y="63"/>
                  <a:pt x="61" y="63"/>
                </a:cubicBezTo>
                <a:cubicBezTo>
                  <a:pt x="60" y="63"/>
                  <a:pt x="59" y="63"/>
                  <a:pt x="58" y="63"/>
                </a:cubicBezTo>
                <a:cubicBezTo>
                  <a:pt x="56" y="62"/>
                  <a:pt x="53" y="60"/>
                  <a:pt x="51" y="58"/>
                </a:cubicBezTo>
                <a:cubicBezTo>
                  <a:pt x="51" y="58"/>
                  <a:pt x="51" y="58"/>
                  <a:pt x="50" y="58"/>
                </a:cubicBezTo>
                <a:cubicBezTo>
                  <a:pt x="50" y="58"/>
                  <a:pt x="50" y="58"/>
                  <a:pt x="49" y="58"/>
                </a:cubicBezTo>
                <a:cubicBezTo>
                  <a:pt x="49" y="59"/>
                  <a:pt x="49" y="59"/>
                  <a:pt x="49" y="60"/>
                </a:cubicBezTo>
                <a:cubicBezTo>
                  <a:pt x="52" y="62"/>
                  <a:pt x="54" y="64"/>
                  <a:pt x="58" y="65"/>
                </a:cubicBezTo>
                <a:cubicBezTo>
                  <a:pt x="59" y="65"/>
                  <a:pt x="60" y="66"/>
                  <a:pt x="61" y="66"/>
                </a:cubicBezTo>
                <a:cubicBezTo>
                  <a:pt x="62" y="66"/>
                  <a:pt x="63" y="66"/>
                  <a:pt x="64" y="65"/>
                </a:cubicBezTo>
                <a:cubicBezTo>
                  <a:pt x="65" y="65"/>
                  <a:pt x="66" y="64"/>
                  <a:pt x="68" y="63"/>
                </a:cubicBezTo>
                <a:cubicBezTo>
                  <a:pt x="69" y="62"/>
                  <a:pt x="70" y="60"/>
                  <a:pt x="70" y="58"/>
                </a:cubicBezTo>
                <a:cubicBezTo>
                  <a:pt x="70" y="55"/>
                  <a:pt x="70" y="53"/>
                  <a:pt x="68" y="51"/>
                </a:cubicBezTo>
                <a:cubicBezTo>
                  <a:pt x="67" y="50"/>
                  <a:pt x="65" y="49"/>
                  <a:pt x="63" y="48"/>
                </a:cubicBezTo>
                <a:cubicBezTo>
                  <a:pt x="64" y="47"/>
                  <a:pt x="64" y="46"/>
                  <a:pt x="65" y="45"/>
                </a:cubicBezTo>
                <a:cubicBezTo>
                  <a:pt x="66" y="42"/>
                  <a:pt x="64" y="38"/>
                  <a:pt x="61" y="37"/>
                </a:cubicBezTo>
                <a:cubicBezTo>
                  <a:pt x="60" y="36"/>
                  <a:pt x="59" y="36"/>
                  <a:pt x="57" y="36"/>
                </a:cubicBezTo>
                <a:moveTo>
                  <a:pt x="16" y="83"/>
                </a:moveTo>
                <a:cubicBezTo>
                  <a:pt x="14" y="69"/>
                  <a:pt x="11" y="54"/>
                  <a:pt x="8" y="40"/>
                </a:cubicBezTo>
                <a:cubicBezTo>
                  <a:pt x="77" y="26"/>
                  <a:pt x="77" y="26"/>
                  <a:pt x="77" y="26"/>
                </a:cubicBezTo>
                <a:cubicBezTo>
                  <a:pt x="81" y="40"/>
                  <a:pt x="83" y="55"/>
                  <a:pt x="84" y="69"/>
                </a:cubicBezTo>
                <a:cubicBezTo>
                  <a:pt x="16" y="83"/>
                  <a:pt x="16" y="83"/>
                  <a:pt x="16" y="83"/>
                </a:cubicBezTo>
                <a:moveTo>
                  <a:pt x="57" y="18"/>
                </a:moveTo>
                <a:cubicBezTo>
                  <a:pt x="57" y="18"/>
                  <a:pt x="57" y="18"/>
                  <a:pt x="58" y="18"/>
                </a:cubicBezTo>
                <a:cubicBezTo>
                  <a:pt x="58" y="18"/>
                  <a:pt x="58" y="18"/>
                  <a:pt x="58" y="18"/>
                </a:cubicBezTo>
                <a:cubicBezTo>
                  <a:pt x="58" y="18"/>
                  <a:pt x="59" y="17"/>
                  <a:pt x="59" y="16"/>
                </a:cubicBezTo>
                <a:cubicBezTo>
                  <a:pt x="58" y="14"/>
                  <a:pt x="58" y="12"/>
                  <a:pt x="57" y="10"/>
                </a:cubicBezTo>
                <a:cubicBezTo>
                  <a:pt x="72" y="6"/>
                  <a:pt x="72" y="6"/>
                  <a:pt x="72" y="6"/>
                </a:cubicBezTo>
                <a:cubicBezTo>
                  <a:pt x="74" y="12"/>
                  <a:pt x="76" y="17"/>
                  <a:pt x="77" y="23"/>
                </a:cubicBezTo>
                <a:cubicBezTo>
                  <a:pt x="7" y="38"/>
                  <a:pt x="7" y="38"/>
                  <a:pt x="7" y="38"/>
                </a:cubicBezTo>
                <a:cubicBezTo>
                  <a:pt x="6" y="32"/>
                  <a:pt x="4" y="26"/>
                  <a:pt x="3" y="21"/>
                </a:cubicBezTo>
                <a:cubicBezTo>
                  <a:pt x="17" y="18"/>
                  <a:pt x="17" y="18"/>
                  <a:pt x="17" y="18"/>
                </a:cubicBezTo>
                <a:cubicBezTo>
                  <a:pt x="18" y="24"/>
                  <a:pt x="18" y="24"/>
                  <a:pt x="18" y="24"/>
                </a:cubicBezTo>
                <a:cubicBezTo>
                  <a:pt x="18" y="25"/>
                  <a:pt x="18" y="25"/>
                  <a:pt x="19" y="25"/>
                </a:cubicBezTo>
                <a:cubicBezTo>
                  <a:pt x="19" y="25"/>
                  <a:pt x="19" y="25"/>
                  <a:pt x="19" y="25"/>
                </a:cubicBezTo>
                <a:cubicBezTo>
                  <a:pt x="19" y="25"/>
                  <a:pt x="19" y="25"/>
                  <a:pt x="19" y="25"/>
                </a:cubicBezTo>
                <a:cubicBezTo>
                  <a:pt x="20" y="25"/>
                  <a:pt x="20" y="25"/>
                  <a:pt x="20" y="24"/>
                </a:cubicBezTo>
                <a:cubicBezTo>
                  <a:pt x="19" y="17"/>
                  <a:pt x="19" y="17"/>
                  <a:pt x="19" y="17"/>
                </a:cubicBezTo>
                <a:cubicBezTo>
                  <a:pt x="55" y="10"/>
                  <a:pt x="55" y="10"/>
                  <a:pt x="55" y="10"/>
                </a:cubicBezTo>
                <a:cubicBezTo>
                  <a:pt x="55" y="12"/>
                  <a:pt x="56" y="14"/>
                  <a:pt x="56" y="17"/>
                </a:cubicBezTo>
                <a:cubicBezTo>
                  <a:pt x="56" y="17"/>
                  <a:pt x="57" y="18"/>
                  <a:pt x="57" y="18"/>
                </a:cubicBezTo>
                <a:moveTo>
                  <a:pt x="53" y="0"/>
                </a:moveTo>
                <a:cubicBezTo>
                  <a:pt x="53" y="0"/>
                  <a:pt x="53" y="0"/>
                  <a:pt x="52" y="0"/>
                </a:cubicBezTo>
                <a:cubicBezTo>
                  <a:pt x="52" y="0"/>
                  <a:pt x="51" y="1"/>
                  <a:pt x="52" y="2"/>
                </a:cubicBezTo>
                <a:cubicBezTo>
                  <a:pt x="53" y="4"/>
                  <a:pt x="53" y="6"/>
                  <a:pt x="54" y="8"/>
                </a:cubicBezTo>
                <a:cubicBezTo>
                  <a:pt x="19" y="15"/>
                  <a:pt x="19" y="15"/>
                  <a:pt x="19" y="15"/>
                </a:cubicBezTo>
                <a:cubicBezTo>
                  <a:pt x="17" y="8"/>
                  <a:pt x="17" y="8"/>
                  <a:pt x="17" y="8"/>
                </a:cubicBezTo>
                <a:cubicBezTo>
                  <a:pt x="17" y="7"/>
                  <a:pt x="17" y="7"/>
                  <a:pt x="16" y="7"/>
                </a:cubicBezTo>
                <a:cubicBezTo>
                  <a:pt x="16" y="7"/>
                  <a:pt x="16" y="7"/>
                  <a:pt x="16" y="7"/>
                </a:cubicBezTo>
                <a:cubicBezTo>
                  <a:pt x="15" y="7"/>
                  <a:pt x="15" y="8"/>
                  <a:pt x="15" y="8"/>
                </a:cubicBezTo>
                <a:cubicBezTo>
                  <a:pt x="16" y="15"/>
                  <a:pt x="16" y="15"/>
                  <a:pt x="16" y="15"/>
                </a:cubicBezTo>
                <a:cubicBezTo>
                  <a:pt x="1" y="19"/>
                  <a:pt x="1" y="19"/>
                  <a:pt x="1" y="19"/>
                </a:cubicBezTo>
                <a:cubicBezTo>
                  <a:pt x="0" y="19"/>
                  <a:pt x="0" y="19"/>
                  <a:pt x="0" y="19"/>
                </a:cubicBezTo>
                <a:cubicBezTo>
                  <a:pt x="0" y="20"/>
                  <a:pt x="0" y="20"/>
                  <a:pt x="0" y="20"/>
                </a:cubicBezTo>
                <a:cubicBezTo>
                  <a:pt x="2" y="26"/>
                  <a:pt x="3" y="33"/>
                  <a:pt x="5" y="39"/>
                </a:cubicBezTo>
                <a:cubicBezTo>
                  <a:pt x="5" y="40"/>
                  <a:pt x="5" y="40"/>
                  <a:pt x="5" y="40"/>
                </a:cubicBezTo>
                <a:cubicBezTo>
                  <a:pt x="5" y="41"/>
                  <a:pt x="5" y="41"/>
                  <a:pt x="5" y="41"/>
                </a:cubicBezTo>
                <a:cubicBezTo>
                  <a:pt x="9" y="55"/>
                  <a:pt x="12" y="70"/>
                  <a:pt x="14" y="84"/>
                </a:cubicBezTo>
                <a:cubicBezTo>
                  <a:pt x="14" y="85"/>
                  <a:pt x="14" y="85"/>
                  <a:pt x="14" y="85"/>
                </a:cubicBezTo>
                <a:cubicBezTo>
                  <a:pt x="15" y="86"/>
                  <a:pt x="15" y="86"/>
                  <a:pt x="15" y="86"/>
                </a:cubicBezTo>
                <a:cubicBezTo>
                  <a:pt x="86" y="72"/>
                  <a:pt x="86" y="72"/>
                  <a:pt x="86" y="72"/>
                </a:cubicBezTo>
                <a:cubicBezTo>
                  <a:pt x="86" y="72"/>
                  <a:pt x="86" y="72"/>
                  <a:pt x="86" y="72"/>
                </a:cubicBezTo>
                <a:cubicBezTo>
                  <a:pt x="87" y="71"/>
                  <a:pt x="87" y="71"/>
                  <a:pt x="87" y="70"/>
                </a:cubicBezTo>
                <a:cubicBezTo>
                  <a:pt x="86" y="55"/>
                  <a:pt x="83" y="40"/>
                  <a:pt x="80" y="25"/>
                </a:cubicBezTo>
                <a:cubicBezTo>
                  <a:pt x="80" y="25"/>
                  <a:pt x="81" y="24"/>
                  <a:pt x="81" y="24"/>
                </a:cubicBezTo>
                <a:cubicBezTo>
                  <a:pt x="80" y="23"/>
                  <a:pt x="80" y="23"/>
                  <a:pt x="79" y="23"/>
                </a:cubicBezTo>
                <a:cubicBezTo>
                  <a:pt x="78" y="17"/>
                  <a:pt x="76" y="10"/>
                  <a:pt x="75" y="4"/>
                </a:cubicBezTo>
                <a:cubicBezTo>
                  <a:pt x="74" y="4"/>
                  <a:pt x="74" y="4"/>
                  <a:pt x="73" y="4"/>
                </a:cubicBezTo>
                <a:cubicBezTo>
                  <a:pt x="73" y="4"/>
                  <a:pt x="73" y="4"/>
                  <a:pt x="73" y="4"/>
                </a:cubicBezTo>
                <a:cubicBezTo>
                  <a:pt x="56" y="7"/>
                  <a:pt x="56" y="7"/>
                  <a:pt x="56" y="7"/>
                </a:cubicBezTo>
                <a:cubicBezTo>
                  <a:pt x="56" y="5"/>
                  <a:pt x="55" y="3"/>
                  <a:pt x="54" y="1"/>
                </a:cubicBezTo>
                <a:cubicBezTo>
                  <a:pt x="54" y="0"/>
                  <a:pt x="53" y="0"/>
                  <a:pt x="53"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9" name="Freeform 94">
            <a:extLst>
              <a:ext uri="{FF2B5EF4-FFF2-40B4-BE49-F238E27FC236}">
                <a16:creationId xmlns:a16="http://schemas.microsoft.com/office/drawing/2014/main" id="{0E6AA895-1845-454F-B23F-4981BACE8DA5}"/>
              </a:ext>
            </a:extLst>
          </p:cNvPr>
          <p:cNvSpPr>
            <a:spLocks noEditPoints="1"/>
          </p:cNvSpPr>
          <p:nvPr/>
        </p:nvSpPr>
        <p:spPr bwMode="auto">
          <a:xfrm>
            <a:off x="1029735" y="6341151"/>
            <a:ext cx="301625" cy="223838"/>
          </a:xfrm>
          <a:custGeom>
            <a:avLst/>
            <a:gdLst>
              <a:gd name="T0" fmla="*/ 3 w 81"/>
              <a:gd name="T1" fmla="*/ 38 h 60"/>
              <a:gd name="T2" fmla="*/ 3 w 81"/>
              <a:gd name="T3" fmla="*/ 32 h 60"/>
              <a:gd name="T4" fmla="*/ 13 w 81"/>
              <a:gd name="T5" fmla="*/ 6 h 60"/>
              <a:gd name="T6" fmla="*/ 14 w 81"/>
              <a:gd name="T7" fmla="*/ 2 h 60"/>
              <a:gd name="T8" fmla="*/ 32 w 81"/>
              <a:gd name="T9" fmla="*/ 28 h 60"/>
              <a:gd name="T10" fmla="*/ 38 w 81"/>
              <a:gd name="T11" fmla="*/ 33 h 60"/>
              <a:gd name="T12" fmla="*/ 39 w 81"/>
              <a:gd name="T13" fmla="*/ 33 h 60"/>
              <a:gd name="T14" fmla="*/ 40 w 81"/>
              <a:gd name="T15" fmla="*/ 33 h 60"/>
              <a:gd name="T16" fmla="*/ 44 w 81"/>
              <a:gd name="T17" fmla="*/ 32 h 60"/>
              <a:gd name="T18" fmla="*/ 78 w 81"/>
              <a:gd name="T19" fmla="*/ 22 h 60"/>
              <a:gd name="T20" fmla="*/ 77 w 81"/>
              <a:gd name="T21" fmla="*/ 26 h 60"/>
              <a:gd name="T22" fmla="*/ 70 w 81"/>
              <a:gd name="T23" fmla="*/ 52 h 60"/>
              <a:gd name="T24" fmla="*/ 68 w 81"/>
              <a:gd name="T25" fmla="*/ 56 h 60"/>
              <a:gd name="T26" fmla="*/ 49 w 81"/>
              <a:gd name="T27" fmla="*/ 35 h 60"/>
              <a:gd name="T28" fmla="*/ 49 w 81"/>
              <a:gd name="T29" fmla="*/ 34 h 60"/>
              <a:gd name="T30" fmla="*/ 48 w 81"/>
              <a:gd name="T31" fmla="*/ 35 h 60"/>
              <a:gd name="T32" fmla="*/ 48 w 81"/>
              <a:gd name="T33" fmla="*/ 36 h 60"/>
              <a:gd name="T34" fmla="*/ 66 w 81"/>
              <a:gd name="T35" fmla="*/ 58 h 60"/>
              <a:gd name="T36" fmla="*/ 65 w 81"/>
              <a:gd name="T37" fmla="*/ 58 h 60"/>
              <a:gd name="T38" fmla="*/ 61 w 81"/>
              <a:gd name="T39" fmla="*/ 57 h 60"/>
              <a:gd name="T40" fmla="*/ 7 w 81"/>
              <a:gd name="T41" fmla="*/ 41 h 60"/>
              <a:gd name="T42" fmla="*/ 5 w 81"/>
              <a:gd name="T43" fmla="*/ 39 h 60"/>
              <a:gd name="T44" fmla="*/ 31 w 81"/>
              <a:gd name="T45" fmla="*/ 32 h 60"/>
              <a:gd name="T46" fmla="*/ 32 w 81"/>
              <a:gd name="T47" fmla="*/ 31 h 60"/>
              <a:gd name="T48" fmla="*/ 31 w 81"/>
              <a:gd name="T49" fmla="*/ 30 h 60"/>
              <a:gd name="T50" fmla="*/ 31 w 81"/>
              <a:gd name="T51" fmla="*/ 30 h 60"/>
              <a:gd name="T52" fmla="*/ 3 w 81"/>
              <a:gd name="T53" fmla="*/ 38 h 60"/>
              <a:gd name="T54" fmla="*/ 40 w 81"/>
              <a:gd name="T55" fmla="*/ 31 h 60"/>
              <a:gd name="T56" fmla="*/ 39 w 81"/>
              <a:gd name="T57" fmla="*/ 31 h 60"/>
              <a:gd name="T58" fmla="*/ 34 w 81"/>
              <a:gd name="T59" fmla="*/ 27 h 60"/>
              <a:gd name="T60" fmla="*/ 17 w 81"/>
              <a:gd name="T61" fmla="*/ 2 h 60"/>
              <a:gd name="T62" fmla="*/ 17 w 81"/>
              <a:gd name="T63" fmla="*/ 2 h 60"/>
              <a:gd name="T64" fmla="*/ 20 w 81"/>
              <a:gd name="T65" fmla="*/ 2 h 60"/>
              <a:gd name="T66" fmla="*/ 72 w 81"/>
              <a:gd name="T67" fmla="*/ 17 h 60"/>
              <a:gd name="T68" fmla="*/ 77 w 81"/>
              <a:gd name="T69" fmla="*/ 20 h 60"/>
              <a:gd name="T70" fmla="*/ 44 w 81"/>
              <a:gd name="T71" fmla="*/ 30 h 60"/>
              <a:gd name="T72" fmla="*/ 40 w 81"/>
              <a:gd name="T73" fmla="*/ 31 h 60"/>
              <a:gd name="T74" fmla="*/ 17 w 81"/>
              <a:gd name="T75" fmla="*/ 0 h 60"/>
              <a:gd name="T76" fmla="*/ 15 w 81"/>
              <a:gd name="T77" fmla="*/ 0 h 60"/>
              <a:gd name="T78" fmla="*/ 14 w 81"/>
              <a:gd name="T79" fmla="*/ 0 h 60"/>
              <a:gd name="T80" fmla="*/ 13 w 81"/>
              <a:gd name="T81" fmla="*/ 1 h 60"/>
              <a:gd name="T82" fmla="*/ 11 w 81"/>
              <a:gd name="T83" fmla="*/ 5 h 60"/>
              <a:gd name="T84" fmla="*/ 1 w 81"/>
              <a:gd name="T85" fmla="*/ 32 h 60"/>
              <a:gd name="T86" fmla="*/ 1 w 81"/>
              <a:gd name="T87" fmla="*/ 39 h 60"/>
              <a:gd name="T88" fmla="*/ 7 w 81"/>
              <a:gd name="T89" fmla="*/ 43 h 60"/>
              <a:gd name="T90" fmla="*/ 42 w 81"/>
              <a:gd name="T91" fmla="*/ 54 h 60"/>
              <a:gd name="T92" fmla="*/ 60 w 81"/>
              <a:gd name="T93" fmla="*/ 59 h 60"/>
              <a:gd name="T94" fmla="*/ 65 w 81"/>
              <a:gd name="T95" fmla="*/ 60 h 60"/>
              <a:gd name="T96" fmla="*/ 69 w 81"/>
              <a:gd name="T97" fmla="*/ 59 h 60"/>
              <a:gd name="T98" fmla="*/ 72 w 81"/>
              <a:gd name="T99" fmla="*/ 52 h 60"/>
              <a:gd name="T100" fmla="*/ 80 w 81"/>
              <a:gd name="T101" fmla="*/ 26 h 60"/>
              <a:gd name="T102" fmla="*/ 80 w 81"/>
              <a:gd name="T103" fmla="*/ 21 h 60"/>
              <a:gd name="T104" fmla="*/ 80 w 81"/>
              <a:gd name="T105" fmla="*/ 20 h 60"/>
              <a:gd name="T106" fmla="*/ 79 w 81"/>
              <a:gd name="T107" fmla="*/ 20 h 60"/>
              <a:gd name="T108" fmla="*/ 73 w 81"/>
              <a:gd name="T109" fmla="*/ 15 h 60"/>
              <a:gd name="T110" fmla="*/ 21 w 81"/>
              <a:gd name="T111" fmla="*/ 0 h 60"/>
              <a:gd name="T112" fmla="*/ 17 w 81"/>
              <a:gd name="T11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60">
                <a:moveTo>
                  <a:pt x="3" y="38"/>
                </a:moveTo>
                <a:cubicBezTo>
                  <a:pt x="2" y="36"/>
                  <a:pt x="3" y="34"/>
                  <a:pt x="3" y="32"/>
                </a:cubicBezTo>
                <a:cubicBezTo>
                  <a:pt x="13" y="6"/>
                  <a:pt x="13" y="6"/>
                  <a:pt x="13" y="6"/>
                </a:cubicBezTo>
                <a:cubicBezTo>
                  <a:pt x="13" y="4"/>
                  <a:pt x="14" y="3"/>
                  <a:pt x="14" y="2"/>
                </a:cubicBezTo>
                <a:cubicBezTo>
                  <a:pt x="32" y="28"/>
                  <a:pt x="32" y="28"/>
                  <a:pt x="32" y="28"/>
                </a:cubicBezTo>
                <a:cubicBezTo>
                  <a:pt x="34" y="30"/>
                  <a:pt x="36" y="32"/>
                  <a:pt x="38" y="33"/>
                </a:cubicBezTo>
                <a:cubicBezTo>
                  <a:pt x="39" y="33"/>
                  <a:pt x="39" y="33"/>
                  <a:pt x="39" y="33"/>
                </a:cubicBezTo>
                <a:cubicBezTo>
                  <a:pt x="39" y="33"/>
                  <a:pt x="40" y="33"/>
                  <a:pt x="40" y="33"/>
                </a:cubicBezTo>
                <a:cubicBezTo>
                  <a:pt x="41" y="33"/>
                  <a:pt x="43" y="33"/>
                  <a:pt x="44" y="32"/>
                </a:cubicBezTo>
                <a:cubicBezTo>
                  <a:pt x="78" y="22"/>
                  <a:pt x="78" y="22"/>
                  <a:pt x="78" y="22"/>
                </a:cubicBezTo>
                <a:cubicBezTo>
                  <a:pt x="78" y="23"/>
                  <a:pt x="78" y="24"/>
                  <a:pt x="77" y="26"/>
                </a:cubicBezTo>
                <a:cubicBezTo>
                  <a:pt x="70" y="52"/>
                  <a:pt x="70" y="52"/>
                  <a:pt x="70" y="52"/>
                </a:cubicBezTo>
                <a:cubicBezTo>
                  <a:pt x="70" y="54"/>
                  <a:pt x="69" y="55"/>
                  <a:pt x="68" y="56"/>
                </a:cubicBezTo>
                <a:cubicBezTo>
                  <a:pt x="49" y="35"/>
                  <a:pt x="49" y="35"/>
                  <a:pt x="49" y="35"/>
                </a:cubicBezTo>
                <a:cubicBezTo>
                  <a:pt x="49" y="35"/>
                  <a:pt x="49" y="34"/>
                  <a:pt x="49" y="34"/>
                </a:cubicBezTo>
                <a:cubicBezTo>
                  <a:pt x="48" y="34"/>
                  <a:pt x="48" y="35"/>
                  <a:pt x="48" y="35"/>
                </a:cubicBezTo>
                <a:cubicBezTo>
                  <a:pt x="48" y="35"/>
                  <a:pt x="47" y="36"/>
                  <a:pt x="48" y="36"/>
                </a:cubicBezTo>
                <a:cubicBezTo>
                  <a:pt x="66" y="58"/>
                  <a:pt x="66" y="58"/>
                  <a:pt x="66" y="58"/>
                </a:cubicBezTo>
                <a:cubicBezTo>
                  <a:pt x="66" y="58"/>
                  <a:pt x="65" y="58"/>
                  <a:pt x="65" y="58"/>
                </a:cubicBezTo>
                <a:cubicBezTo>
                  <a:pt x="63" y="58"/>
                  <a:pt x="62" y="57"/>
                  <a:pt x="61" y="57"/>
                </a:cubicBezTo>
                <a:cubicBezTo>
                  <a:pt x="43" y="52"/>
                  <a:pt x="25" y="46"/>
                  <a:pt x="7" y="41"/>
                </a:cubicBezTo>
                <a:cubicBezTo>
                  <a:pt x="6" y="40"/>
                  <a:pt x="5" y="40"/>
                  <a:pt x="5" y="39"/>
                </a:cubicBezTo>
                <a:cubicBezTo>
                  <a:pt x="31" y="32"/>
                  <a:pt x="31" y="32"/>
                  <a:pt x="31" y="32"/>
                </a:cubicBezTo>
                <a:cubicBezTo>
                  <a:pt x="32" y="32"/>
                  <a:pt x="32" y="31"/>
                  <a:pt x="32" y="31"/>
                </a:cubicBezTo>
                <a:cubicBezTo>
                  <a:pt x="32" y="30"/>
                  <a:pt x="32" y="30"/>
                  <a:pt x="31" y="30"/>
                </a:cubicBezTo>
                <a:cubicBezTo>
                  <a:pt x="31" y="30"/>
                  <a:pt x="31" y="30"/>
                  <a:pt x="31" y="30"/>
                </a:cubicBezTo>
                <a:cubicBezTo>
                  <a:pt x="3" y="38"/>
                  <a:pt x="3" y="38"/>
                  <a:pt x="3" y="38"/>
                </a:cubicBezTo>
                <a:moveTo>
                  <a:pt x="40" y="31"/>
                </a:moveTo>
                <a:cubicBezTo>
                  <a:pt x="40" y="31"/>
                  <a:pt x="39" y="31"/>
                  <a:pt x="39" y="31"/>
                </a:cubicBezTo>
                <a:cubicBezTo>
                  <a:pt x="37" y="30"/>
                  <a:pt x="36" y="29"/>
                  <a:pt x="34" y="27"/>
                </a:cubicBezTo>
                <a:cubicBezTo>
                  <a:pt x="17" y="2"/>
                  <a:pt x="17" y="2"/>
                  <a:pt x="17" y="2"/>
                </a:cubicBezTo>
                <a:cubicBezTo>
                  <a:pt x="17" y="2"/>
                  <a:pt x="17" y="2"/>
                  <a:pt x="17" y="2"/>
                </a:cubicBezTo>
                <a:cubicBezTo>
                  <a:pt x="18" y="2"/>
                  <a:pt x="19" y="2"/>
                  <a:pt x="20" y="2"/>
                </a:cubicBezTo>
                <a:cubicBezTo>
                  <a:pt x="72" y="17"/>
                  <a:pt x="72" y="17"/>
                  <a:pt x="72" y="17"/>
                </a:cubicBezTo>
                <a:cubicBezTo>
                  <a:pt x="74" y="18"/>
                  <a:pt x="76" y="18"/>
                  <a:pt x="77" y="20"/>
                </a:cubicBezTo>
                <a:cubicBezTo>
                  <a:pt x="44" y="30"/>
                  <a:pt x="44" y="30"/>
                  <a:pt x="44" y="30"/>
                </a:cubicBezTo>
                <a:cubicBezTo>
                  <a:pt x="42" y="31"/>
                  <a:pt x="41" y="31"/>
                  <a:pt x="40" y="31"/>
                </a:cubicBezTo>
                <a:moveTo>
                  <a:pt x="17" y="0"/>
                </a:moveTo>
                <a:cubicBezTo>
                  <a:pt x="16" y="0"/>
                  <a:pt x="16" y="0"/>
                  <a:pt x="15" y="0"/>
                </a:cubicBezTo>
                <a:cubicBezTo>
                  <a:pt x="14" y="0"/>
                  <a:pt x="14" y="0"/>
                  <a:pt x="14" y="0"/>
                </a:cubicBezTo>
                <a:cubicBezTo>
                  <a:pt x="13" y="1"/>
                  <a:pt x="13" y="1"/>
                  <a:pt x="13" y="1"/>
                </a:cubicBezTo>
                <a:cubicBezTo>
                  <a:pt x="12" y="2"/>
                  <a:pt x="11" y="4"/>
                  <a:pt x="11" y="5"/>
                </a:cubicBezTo>
                <a:cubicBezTo>
                  <a:pt x="1" y="32"/>
                  <a:pt x="1" y="32"/>
                  <a:pt x="1" y="32"/>
                </a:cubicBezTo>
                <a:cubicBezTo>
                  <a:pt x="1" y="34"/>
                  <a:pt x="0" y="37"/>
                  <a:pt x="1" y="39"/>
                </a:cubicBezTo>
                <a:cubicBezTo>
                  <a:pt x="2" y="41"/>
                  <a:pt x="4" y="42"/>
                  <a:pt x="7" y="43"/>
                </a:cubicBezTo>
                <a:cubicBezTo>
                  <a:pt x="18" y="46"/>
                  <a:pt x="30" y="50"/>
                  <a:pt x="42" y="54"/>
                </a:cubicBezTo>
                <a:cubicBezTo>
                  <a:pt x="48" y="55"/>
                  <a:pt x="54" y="57"/>
                  <a:pt x="60" y="59"/>
                </a:cubicBezTo>
                <a:cubicBezTo>
                  <a:pt x="61" y="59"/>
                  <a:pt x="63" y="60"/>
                  <a:pt x="65" y="60"/>
                </a:cubicBezTo>
                <a:cubicBezTo>
                  <a:pt x="66" y="60"/>
                  <a:pt x="68" y="60"/>
                  <a:pt x="69" y="59"/>
                </a:cubicBezTo>
                <a:cubicBezTo>
                  <a:pt x="71" y="57"/>
                  <a:pt x="72" y="54"/>
                  <a:pt x="72" y="52"/>
                </a:cubicBezTo>
                <a:cubicBezTo>
                  <a:pt x="80" y="26"/>
                  <a:pt x="80" y="26"/>
                  <a:pt x="80" y="26"/>
                </a:cubicBezTo>
                <a:cubicBezTo>
                  <a:pt x="80" y="25"/>
                  <a:pt x="81" y="22"/>
                  <a:pt x="80" y="21"/>
                </a:cubicBezTo>
                <a:cubicBezTo>
                  <a:pt x="80" y="20"/>
                  <a:pt x="80" y="20"/>
                  <a:pt x="80" y="20"/>
                </a:cubicBezTo>
                <a:cubicBezTo>
                  <a:pt x="79" y="20"/>
                  <a:pt x="79" y="20"/>
                  <a:pt x="79" y="20"/>
                </a:cubicBezTo>
                <a:cubicBezTo>
                  <a:pt x="78" y="17"/>
                  <a:pt x="75" y="16"/>
                  <a:pt x="73" y="15"/>
                </a:cubicBezTo>
                <a:cubicBezTo>
                  <a:pt x="21" y="0"/>
                  <a:pt x="21" y="0"/>
                  <a:pt x="21" y="0"/>
                </a:cubicBezTo>
                <a:cubicBezTo>
                  <a:pt x="20" y="0"/>
                  <a:pt x="18" y="0"/>
                  <a:pt x="17"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 name="Freeform 95">
            <a:extLst>
              <a:ext uri="{FF2B5EF4-FFF2-40B4-BE49-F238E27FC236}">
                <a16:creationId xmlns:a16="http://schemas.microsoft.com/office/drawing/2014/main" id="{4E99E14A-A654-AE44-AD7E-9BBDB9E9B48F}"/>
              </a:ext>
            </a:extLst>
          </p:cNvPr>
          <p:cNvSpPr>
            <a:spLocks noEditPoints="1"/>
          </p:cNvSpPr>
          <p:nvPr/>
        </p:nvSpPr>
        <p:spPr bwMode="auto">
          <a:xfrm>
            <a:off x="886860" y="6042701"/>
            <a:ext cx="511175" cy="334963"/>
          </a:xfrm>
          <a:custGeom>
            <a:avLst/>
            <a:gdLst>
              <a:gd name="T0" fmla="*/ 10 w 137"/>
              <a:gd name="T1" fmla="*/ 30 h 90"/>
              <a:gd name="T2" fmla="*/ 9 w 137"/>
              <a:gd name="T3" fmla="*/ 32 h 90"/>
              <a:gd name="T4" fmla="*/ 9 w 137"/>
              <a:gd name="T5" fmla="*/ 37 h 90"/>
              <a:gd name="T6" fmla="*/ 11 w 137"/>
              <a:gd name="T7" fmla="*/ 37 h 90"/>
              <a:gd name="T8" fmla="*/ 27 w 137"/>
              <a:gd name="T9" fmla="*/ 57 h 90"/>
              <a:gd name="T10" fmla="*/ 54 w 137"/>
              <a:gd name="T11" fmla="*/ 54 h 90"/>
              <a:gd name="T12" fmla="*/ 54 w 137"/>
              <a:gd name="T13" fmla="*/ 52 h 90"/>
              <a:gd name="T14" fmla="*/ 52 w 137"/>
              <a:gd name="T15" fmla="*/ 52 h 90"/>
              <a:gd name="T16" fmla="*/ 28 w 137"/>
              <a:gd name="T17" fmla="*/ 54 h 90"/>
              <a:gd name="T18" fmla="*/ 13 w 137"/>
              <a:gd name="T19" fmla="*/ 34 h 90"/>
              <a:gd name="T20" fmla="*/ 12 w 137"/>
              <a:gd name="T21" fmla="*/ 34 h 90"/>
              <a:gd name="T22" fmla="*/ 12 w 137"/>
              <a:gd name="T23" fmla="*/ 32 h 90"/>
              <a:gd name="T24" fmla="*/ 127 w 137"/>
              <a:gd name="T25" fmla="*/ 87 h 90"/>
              <a:gd name="T26" fmla="*/ 62 w 137"/>
              <a:gd name="T27" fmla="*/ 56 h 90"/>
              <a:gd name="T28" fmla="*/ 118 w 137"/>
              <a:gd name="T29" fmla="*/ 65 h 90"/>
              <a:gd name="T30" fmla="*/ 134 w 137"/>
              <a:gd name="T31" fmla="*/ 78 h 90"/>
              <a:gd name="T32" fmla="*/ 127 w 137"/>
              <a:gd name="T33" fmla="*/ 87 h 90"/>
              <a:gd name="T34" fmla="*/ 15 w 137"/>
              <a:gd name="T35" fmla="*/ 61 h 90"/>
              <a:gd name="T36" fmla="*/ 4 w 137"/>
              <a:gd name="T37" fmla="*/ 32 h 90"/>
              <a:gd name="T38" fmla="*/ 37 w 137"/>
              <a:gd name="T39" fmla="*/ 3 h 90"/>
              <a:gd name="T40" fmla="*/ 62 w 137"/>
              <a:gd name="T41" fmla="*/ 17 h 90"/>
              <a:gd name="T42" fmla="*/ 46 w 137"/>
              <a:gd name="T43" fmla="*/ 65 h 90"/>
              <a:gd name="T44" fmla="*/ 37 w 137"/>
              <a:gd name="T45" fmla="*/ 0 h 90"/>
              <a:gd name="T46" fmla="*/ 0 w 137"/>
              <a:gd name="T47" fmla="*/ 32 h 90"/>
              <a:gd name="T48" fmla="*/ 13 w 137"/>
              <a:gd name="T49" fmla="*/ 64 h 90"/>
              <a:gd name="T50" fmla="*/ 47 w 137"/>
              <a:gd name="T51" fmla="*/ 68 h 90"/>
              <a:gd name="T52" fmla="*/ 118 w 137"/>
              <a:gd name="T53" fmla="*/ 87 h 90"/>
              <a:gd name="T54" fmla="*/ 131 w 137"/>
              <a:gd name="T55" fmla="*/ 89 h 90"/>
              <a:gd name="T56" fmla="*/ 137 w 137"/>
              <a:gd name="T57" fmla="*/ 78 h 90"/>
              <a:gd name="T58" fmla="*/ 120 w 137"/>
              <a:gd name="T59" fmla="*/ 62 h 90"/>
              <a:gd name="T60" fmla="*/ 70 w 137"/>
              <a:gd name="T61" fmla="*/ 32 h 90"/>
              <a:gd name="T62" fmla="*/ 45 w 137"/>
              <a:gd name="T63"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90">
                <a:moveTo>
                  <a:pt x="10" y="30"/>
                </a:moveTo>
                <a:cubicBezTo>
                  <a:pt x="10" y="30"/>
                  <a:pt x="10" y="30"/>
                  <a:pt x="10" y="30"/>
                </a:cubicBezTo>
                <a:cubicBezTo>
                  <a:pt x="9" y="30"/>
                  <a:pt x="9" y="31"/>
                  <a:pt x="9" y="32"/>
                </a:cubicBezTo>
                <a:cubicBezTo>
                  <a:pt x="9" y="32"/>
                  <a:pt x="9" y="32"/>
                  <a:pt x="9" y="32"/>
                </a:cubicBezTo>
                <a:cubicBezTo>
                  <a:pt x="9" y="36"/>
                  <a:pt x="9" y="36"/>
                  <a:pt x="9" y="36"/>
                </a:cubicBezTo>
                <a:cubicBezTo>
                  <a:pt x="9" y="36"/>
                  <a:pt x="9" y="37"/>
                  <a:pt x="9" y="37"/>
                </a:cubicBezTo>
                <a:cubicBezTo>
                  <a:pt x="10" y="37"/>
                  <a:pt x="10" y="37"/>
                  <a:pt x="10" y="37"/>
                </a:cubicBezTo>
                <a:cubicBezTo>
                  <a:pt x="10" y="37"/>
                  <a:pt x="11" y="37"/>
                  <a:pt x="11" y="37"/>
                </a:cubicBezTo>
                <a:cubicBezTo>
                  <a:pt x="11" y="37"/>
                  <a:pt x="11" y="37"/>
                  <a:pt x="11" y="37"/>
                </a:cubicBezTo>
                <a:cubicBezTo>
                  <a:pt x="13" y="46"/>
                  <a:pt x="19" y="54"/>
                  <a:pt x="27" y="57"/>
                </a:cubicBezTo>
                <a:cubicBezTo>
                  <a:pt x="31" y="59"/>
                  <a:pt x="34" y="59"/>
                  <a:pt x="38" y="59"/>
                </a:cubicBezTo>
                <a:cubicBezTo>
                  <a:pt x="44" y="59"/>
                  <a:pt x="49" y="58"/>
                  <a:pt x="54" y="54"/>
                </a:cubicBezTo>
                <a:cubicBezTo>
                  <a:pt x="55" y="54"/>
                  <a:pt x="55" y="54"/>
                  <a:pt x="55" y="53"/>
                </a:cubicBezTo>
                <a:cubicBezTo>
                  <a:pt x="54" y="52"/>
                  <a:pt x="54" y="52"/>
                  <a:pt x="54" y="52"/>
                </a:cubicBezTo>
                <a:cubicBezTo>
                  <a:pt x="54" y="52"/>
                  <a:pt x="54" y="51"/>
                  <a:pt x="53" y="51"/>
                </a:cubicBezTo>
                <a:cubicBezTo>
                  <a:pt x="53" y="51"/>
                  <a:pt x="53" y="52"/>
                  <a:pt x="52" y="52"/>
                </a:cubicBezTo>
                <a:cubicBezTo>
                  <a:pt x="48" y="55"/>
                  <a:pt x="43" y="56"/>
                  <a:pt x="38" y="56"/>
                </a:cubicBezTo>
                <a:cubicBezTo>
                  <a:pt x="35" y="56"/>
                  <a:pt x="31" y="56"/>
                  <a:pt x="28" y="54"/>
                </a:cubicBezTo>
                <a:cubicBezTo>
                  <a:pt x="21" y="51"/>
                  <a:pt x="15" y="44"/>
                  <a:pt x="14" y="35"/>
                </a:cubicBezTo>
                <a:cubicBezTo>
                  <a:pt x="14" y="35"/>
                  <a:pt x="14" y="34"/>
                  <a:pt x="13" y="34"/>
                </a:cubicBezTo>
                <a:cubicBezTo>
                  <a:pt x="13" y="34"/>
                  <a:pt x="13" y="34"/>
                  <a:pt x="12" y="34"/>
                </a:cubicBezTo>
                <a:cubicBezTo>
                  <a:pt x="12" y="34"/>
                  <a:pt x="12" y="34"/>
                  <a:pt x="12" y="34"/>
                </a:cubicBezTo>
                <a:cubicBezTo>
                  <a:pt x="12" y="34"/>
                  <a:pt x="12" y="34"/>
                  <a:pt x="12" y="34"/>
                </a:cubicBezTo>
                <a:cubicBezTo>
                  <a:pt x="12" y="32"/>
                  <a:pt x="12" y="32"/>
                  <a:pt x="12" y="32"/>
                </a:cubicBezTo>
                <a:cubicBezTo>
                  <a:pt x="12" y="31"/>
                  <a:pt x="11" y="30"/>
                  <a:pt x="10" y="30"/>
                </a:cubicBezTo>
                <a:moveTo>
                  <a:pt x="127" y="87"/>
                </a:moveTo>
                <a:cubicBezTo>
                  <a:pt x="125" y="87"/>
                  <a:pt x="122" y="86"/>
                  <a:pt x="119" y="84"/>
                </a:cubicBezTo>
                <a:cubicBezTo>
                  <a:pt x="62" y="56"/>
                  <a:pt x="62" y="56"/>
                  <a:pt x="62" y="56"/>
                </a:cubicBezTo>
                <a:cubicBezTo>
                  <a:pt x="65" y="53"/>
                  <a:pt x="67" y="49"/>
                  <a:pt x="68" y="45"/>
                </a:cubicBezTo>
                <a:cubicBezTo>
                  <a:pt x="118" y="65"/>
                  <a:pt x="118" y="65"/>
                  <a:pt x="118" y="65"/>
                </a:cubicBezTo>
                <a:cubicBezTo>
                  <a:pt x="122" y="66"/>
                  <a:pt x="125" y="68"/>
                  <a:pt x="128" y="70"/>
                </a:cubicBezTo>
                <a:cubicBezTo>
                  <a:pt x="132" y="72"/>
                  <a:pt x="134" y="75"/>
                  <a:pt x="134" y="78"/>
                </a:cubicBezTo>
                <a:cubicBezTo>
                  <a:pt x="134" y="82"/>
                  <a:pt x="133" y="85"/>
                  <a:pt x="130" y="86"/>
                </a:cubicBezTo>
                <a:cubicBezTo>
                  <a:pt x="129" y="87"/>
                  <a:pt x="128" y="87"/>
                  <a:pt x="127" y="87"/>
                </a:cubicBezTo>
                <a:moveTo>
                  <a:pt x="35" y="68"/>
                </a:moveTo>
                <a:cubicBezTo>
                  <a:pt x="28" y="68"/>
                  <a:pt x="21" y="66"/>
                  <a:pt x="15" y="61"/>
                </a:cubicBezTo>
                <a:cubicBezTo>
                  <a:pt x="8" y="55"/>
                  <a:pt x="3" y="46"/>
                  <a:pt x="3" y="36"/>
                </a:cubicBezTo>
                <a:cubicBezTo>
                  <a:pt x="3" y="35"/>
                  <a:pt x="3" y="34"/>
                  <a:pt x="4" y="32"/>
                </a:cubicBezTo>
                <a:cubicBezTo>
                  <a:pt x="5" y="21"/>
                  <a:pt x="12" y="11"/>
                  <a:pt x="22" y="6"/>
                </a:cubicBezTo>
                <a:cubicBezTo>
                  <a:pt x="27" y="4"/>
                  <a:pt x="32" y="3"/>
                  <a:pt x="37" y="3"/>
                </a:cubicBezTo>
                <a:cubicBezTo>
                  <a:pt x="39" y="3"/>
                  <a:pt x="42" y="3"/>
                  <a:pt x="44" y="4"/>
                </a:cubicBezTo>
                <a:cubicBezTo>
                  <a:pt x="52" y="6"/>
                  <a:pt x="59" y="11"/>
                  <a:pt x="62" y="17"/>
                </a:cubicBezTo>
                <a:cubicBezTo>
                  <a:pt x="67" y="24"/>
                  <a:pt x="68" y="34"/>
                  <a:pt x="65" y="42"/>
                </a:cubicBezTo>
                <a:cubicBezTo>
                  <a:pt x="62" y="53"/>
                  <a:pt x="55" y="62"/>
                  <a:pt x="46" y="65"/>
                </a:cubicBezTo>
                <a:cubicBezTo>
                  <a:pt x="43" y="67"/>
                  <a:pt x="39" y="68"/>
                  <a:pt x="35" y="68"/>
                </a:cubicBezTo>
                <a:moveTo>
                  <a:pt x="37" y="0"/>
                </a:moveTo>
                <a:cubicBezTo>
                  <a:pt x="31" y="0"/>
                  <a:pt x="26" y="1"/>
                  <a:pt x="21" y="4"/>
                </a:cubicBezTo>
                <a:cubicBezTo>
                  <a:pt x="10" y="9"/>
                  <a:pt x="2" y="20"/>
                  <a:pt x="0" y="32"/>
                </a:cubicBezTo>
                <a:cubicBezTo>
                  <a:pt x="0" y="33"/>
                  <a:pt x="0" y="35"/>
                  <a:pt x="0" y="36"/>
                </a:cubicBezTo>
                <a:cubicBezTo>
                  <a:pt x="0" y="47"/>
                  <a:pt x="5" y="57"/>
                  <a:pt x="13" y="64"/>
                </a:cubicBezTo>
                <a:cubicBezTo>
                  <a:pt x="19" y="68"/>
                  <a:pt x="27" y="71"/>
                  <a:pt x="35" y="71"/>
                </a:cubicBezTo>
                <a:cubicBezTo>
                  <a:pt x="39" y="71"/>
                  <a:pt x="43" y="70"/>
                  <a:pt x="47" y="68"/>
                </a:cubicBezTo>
                <a:cubicBezTo>
                  <a:pt x="52" y="66"/>
                  <a:pt x="57" y="63"/>
                  <a:pt x="60" y="59"/>
                </a:cubicBezTo>
                <a:cubicBezTo>
                  <a:pt x="118" y="87"/>
                  <a:pt x="118" y="87"/>
                  <a:pt x="118" y="87"/>
                </a:cubicBezTo>
                <a:cubicBezTo>
                  <a:pt x="121" y="89"/>
                  <a:pt x="124" y="90"/>
                  <a:pt x="127" y="90"/>
                </a:cubicBezTo>
                <a:cubicBezTo>
                  <a:pt x="129" y="90"/>
                  <a:pt x="130" y="90"/>
                  <a:pt x="131" y="89"/>
                </a:cubicBezTo>
                <a:cubicBezTo>
                  <a:pt x="135" y="88"/>
                  <a:pt x="137" y="84"/>
                  <a:pt x="137" y="79"/>
                </a:cubicBezTo>
                <a:cubicBezTo>
                  <a:pt x="137" y="79"/>
                  <a:pt x="137" y="78"/>
                  <a:pt x="137" y="78"/>
                </a:cubicBezTo>
                <a:cubicBezTo>
                  <a:pt x="137" y="74"/>
                  <a:pt x="134" y="70"/>
                  <a:pt x="130" y="67"/>
                </a:cubicBezTo>
                <a:cubicBezTo>
                  <a:pt x="127" y="65"/>
                  <a:pt x="123" y="63"/>
                  <a:pt x="120" y="62"/>
                </a:cubicBezTo>
                <a:cubicBezTo>
                  <a:pt x="69" y="41"/>
                  <a:pt x="69" y="41"/>
                  <a:pt x="69" y="41"/>
                </a:cubicBezTo>
                <a:cubicBezTo>
                  <a:pt x="69" y="38"/>
                  <a:pt x="70" y="35"/>
                  <a:pt x="70" y="32"/>
                </a:cubicBezTo>
                <a:cubicBezTo>
                  <a:pt x="70" y="26"/>
                  <a:pt x="68" y="21"/>
                  <a:pt x="65" y="16"/>
                </a:cubicBezTo>
                <a:cubicBezTo>
                  <a:pt x="61" y="8"/>
                  <a:pt x="54" y="3"/>
                  <a:pt x="45" y="1"/>
                </a:cubicBezTo>
                <a:cubicBezTo>
                  <a:pt x="43" y="0"/>
                  <a:pt x="40" y="0"/>
                  <a:pt x="37"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1" name="Freeform 96">
            <a:extLst>
              <a:ext uri="{FF2B5EF4-FFF2-40B4-BE49-F238E27FC236}">
                <a16:creationId xmlns:a16="http://schemas.microsoft.com/office/drawing/2014/main" id="{DD932A48-9CDC-744B-9DE9-C673B2FAB3BC}"/>
              </a:ext>
            </a:extLst>
          </p:cNvPr>
          <p:cNvSpPr>
            <a:spLocks noEditPoints="1"/>
          </p:cNvSpPr>
          <p:nvPr/>
        </p:nvSpPr>
        <p:spPr bwMode="auto">
          <a:xfrm>
            <a:off x="1891748" y="6307814"/>
            <a:ext cx="455613" cy="223838"/>
          </a:xfrm>
          <a:custGeom>
            <a:avLst/>
            <a:gdLst>
              <a:gd name="T0" fmla="*/ 104 w 122"/>
              <a:gd name="T1" fmla="*/ 48 h 60"/>
              <a:gd name="T2" fmla="*/ 92 w 122"/>
              <a:gd name="T3" fmla="*/ 44 h 60"/>
              <a:gd name="T4" fmla="*/ 96 w 122"/>
              <a:gd name="T5" fmla="*/ 37 h 60"/>
              <a:gd name="T6" fmla="*/ 104 w 122"/>
              <a:gd name="T7" fmla="*/ 48 h 60"/>
              <a:gd name="T8" fmla="*/ 77 w 122"/>
              <a:gd name="T9" fmla="*/ 57 h 60"/>
              <a:gd name="T10" fmla="*/ 8 w 122"/>
              <a:gd name="T11" fmla="*/ 19 h 60"/>
              <a:gd name="T12" fmla="*/ 31 w 122"/>
              <a:gd name="T13" fmla="*/ 24 h 60"/>
              <a:gd name="T14" fmla="*/ 94 w 122"/>
              <a:gd name="T15" fmla="*/ 35 h 60"/>
              <a:gd name="T16" fmla="*/ 77 w 122"/>
              <a:gd name="T17" fmla="*/ 57 h 60"/>
              <a:gd name="T18" fmla="*/ 106 w 122"/>
              <a:gd name="T19" fmla="*/ 46 h 60"/>
              <a:gd name="T20" fmla="*/ 98 w 122"/>
              <a:gd name="T21" fmla="*/ 35 h 60"/>
              <a:gd name="T22" fmla="*/ 98 w 122"/>
              <a:gd name="T23" fmla="*/ 34 h 60"/>
              <a:gd name="T24" fmla="*/ 97 w 122"/>
              <a:gd name="T25" fmla="*/ 33 h 60"/>
              <a:gd name="T26" fmla="*/ 32 w 122"/>
              <a:gd name="T27" fmla="*/ 21 h 60"/>
              <a:gd name="T28" fmla="*/ 16 w 122"/>
              <a:gd name="T29" fmla="*/ 18 h 60"/>
              <a:gd name="T30" fmla="*/ 103 w 122"/>
              <a:gd name="T31" fmla="*/ 25 h 60"/>
              <a:gd name="T32" fmla="*/ 106 w 122"/>
              <a:gd name="T33" fmla="*/ 46 h 60"/>
              <a:gd name="T34" fmla="*/ 102 w 122"/>
              <a:gd name="T35" fmla="*/ 22 h 60"/>
              <a:gd name="T36" fmla="*/ 18 w 122"/>
              <a:gd name="T37" fmla="*/ 15 h 60"/>
              <a:gd name="T38" fmla="*/ 117 w 122"/>
              <a:gd name="T39" fmla="*/ 3 h 60"/>
              <a:gd name="T40" fmla="*/ 103 w 122"/>
              <a:gd name="T41" fmla="*/ 21 h 60"/>
              <a:gd name="T42" fmla="*/ 102 w 122"/>
              <a:gd name="T43" fmla="*/ 22 h 60"/>
              <a:gd name="T44" fmla="*/ 121 w 122"/>
              <a:gd name="T45" fmla="*/ 0 h 60"/>
              <a:gd name="T46" fmla="*/ 120 w 122"/>
              <a:gd name="T47" fmla="*/ 0 h 60"/>
              <a:gd name="T48" fmla="*/ 1 w 122"/>
              <a:gd name="T49" fmla="*/ 15 h 60"/>
              <a:gd name="T50" fmla="*/ 0 w 122"/>
              <a:gd name="T51" fmla="*/ 16 h 60"/>
              <a:gd name="T52" fmla="*/ 1 w 122"/>
              <a:gd name="T53" fmla="*/ 17 h 60"/>
              <a:gd name="T54" fmla="*/ 1 w 122"/>
              <a:gd name="T55" fmla="*/ 17 h 60"/>
              <a:gd name="T56" fmla="*/ 1 w 122"/>
              <a:gd name="T57" fmla="*/ 18 h 60"/>
              <a:gd name="T58" fmla="*/ 76 w 122"/>
              <a:gd name="T59" fmla="*/ 60 h 60"/>
              <a:gd name="T60" fmla="*/ 77 w 122"/>
              <a:gd name="T61" fmla="*/ 60 h 60"/>
              <a:gd name="T62" fmla="*/ 78 w 122"/>
              <a:gd name="T63" fmla="*/ 60 h 60"/>
              <a:gd name="T64" fmla="*/ 90 w 122"/>
              <a:gd name="T65" fmla="*/ 46 h 60"/>
              <a:gd name="T66" fmla="*/ 107 w 122"/>
              <a:gd name="T67" fmla="*/ 51 h 60"/>
              <a:gd name="T68" fmla="*/ 108 w 122"/>
              <a:gd name="T69" fmla="*/ 51 h 60"/>
              <a:gd name="T70" fmla="*/ 109 w 122"/>
              <a:gd name="T71" fmla="*/ 50 h 60"/>
              <a:gd name="T72" fmla="*/ 109 w 122"/>
              <a:gd name="T73" fmla="*/ 49 h 60"/>
              <a:gd name="T74" fmla="*/ 106 w 122"/>
              <a:gd name="T75" fmla="*/ 23 h 60"/>
              <a:gd name="T76" fmla="*/ 105 w 122"/>
              <a:gd name="T77" fmla="*/ 23 h 60"/>
              <a:gd name="T78" fmla="*/ 122 w 122"/>
              <a:gd name="T79" fmla="*/ 2 h 60"/>
              <a:gd name="T80" fmla="*/ 122 w 122"/>
              <a:gd name="T81" fmla="*/ 1 h 60"/>
              <a:gd name="T82" fmla="*/ 121 w 122"/>
              <a:gd name="T8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60">
                <a:moveTo>
                  <a:pt x="104" y="48"/>
                </a:moveTo>
                <a:cubicBezTo>
                  <a:pt x="100" y="47"/>
                  <a:pt x="96" y="46"/>
                  <a:pt x="92" y="44"/>
                </a:cubicBezTo>
                <a:cubicBezTo>
                  <a:pt x="93" y="42"/>
                  <a:pt x="95" y="39"/>
                  <a:pt x="96" y="37"/>
                </a:cubicBezTo>
                <a:cubicBezTo>
                  <a:pt x="104" y="48"/>
                  <a:pt x="104" y="48"/>
                  <a:pt x="104" y="48"/>
                </a:cubicBezTo>
                <a:moveTo>
                  <a:pt x="77" y="57"/>
                </a:moveTo>
                <a:cubicBezTo>
                  <a:pt x="53" y="46"/>
                  <a:pt x="30" y="34"/>
                  <a:pt x="8" y="19"/>
                </a:cubicBezTo>
                <a:cubicBezTo>
                  <a:pt x="31" y="24"/>
                  <a:pt x="31" y="24"/>
                  <a:pt x="31" y="24"/>
                </a:cubicBezTo>
                <a:cubicBezTo>
                  <a:pt x="52" y="28"/>
                  <a:pt x="73" y="33"/>
                  <a:pt x="94" y="35"/>
                </a:cubicBezTo>
                <a:cubicBezTo>
                  <a:pt x="89" y="43"/>
                  <a:pt x="84" y="51"/>
                  <a:pt x="77" y="57"/>
                </a:cubicBezTo>
                <a:moveTo>
                  <a:pt x="106" y="46"/>
                </a:moveTo>
                <a:cubicBezTo>
                  <a:pt x="98" y="35"/>
                  <a:pt x="98" y="35"/>
                  <a:pt x="98" y="35"/>
                </a:cubicBezTo>
                <a:cubicBezTo>
                  <a:pt x="98" y="34"/>
                  <a:pt x="98" y="34"/>
                  <a:pt x="98" y="34"/>
                </a:cubicBezTo>
                <a:cubicBezTo>
                  <a:pt x="98" y="34"/>
                  <a:pt x="98" y="33"/>
                  <a:pt x="97" y="33"/>
                </a:cubicBezTo>
                <a:cubicBezTo>
                  <a:pt x="75" y="31"/>
                  <a:pt x="53" y="26"/>
                  <a:pt x="32" y="21"/>
                </a:cubicBezTo>
                <a:cubicBezTo>
                  <a:pt x="16" y="18"/>
                  <a:pt x="16" y="18"/>
                  <a:pt x="16" y="18"/>
                </a:cubicBezTo>
                <a:cubicBezTo>
                  <a:pt x="45" y="19"/>
                  <a:pt x="75" y="21"/>
                  <a:pt x="103" y="25"/>
                </a:cubicBezTo>
                <a:cubicBezTo>
                  <a:pt x="105" y="31"/>
                  <a:pt x="106" y="39"/>
                  <a:pt x="106" y="46"/>
                </a:cubicBezTo>
                <a:moveTo>
                  <a:pt x="102" y="22"/>
                </a:moveTo>
                <a:cubicBezTo>
                  <a:pt x="74" y="19"/>
                  <a:pt x="46" y="16"/>
                  <a:pt x="18" y="15"/>
                </a:cubicBezTo>
                <a:cubicBezTo>
                  <a:pt x="117" y="3"/>
                  <a:pt x="117" y="3"/>
                  <a:pt x="117" y="3"/>
                </a:cubicBezTo>
                <a:cubicBezTo>
                  <a:pt x="103" y="21"/>
                  <a:pt x="103" y="21"/>
                  <a:pt x="103" y="21"/>
                </a:cubicBezTo>
                <a:cubicBezTo>
                  <a:pt x="102" y="22"/>
                  <a:pt x="102" y="22"/>
                  <a:pt x="102" y="22"/>
                </a:cubicBezTo>
                <a:moveTo>
                  <a:pt x="121" y="0"/>
                </a:moveTo>
                <a:cubicBezTo>
                  <a:pt x="120" y="0"/>
                  <a:pt x="120" y="0"/>
                  <a:pt x="120" y="0"/>
                </a:cubicBezTo>
                <a:cubicBezTo>
                  <a:pt x="1" y="15"/>
                  <a:pt x="1" y="15"/>
                  <a:pt x="1" y="15"/>
                </a:cubicBezTo>
                <a:cubicBezTo>
                  <a:pt x="1" y="15"/>
                  <a:pt x="0" y="15"/>
                  <a:pt x="0" y="16"/>
                </a:cubicBezTo>
                <a:cubicBezTo>
                  <a:pt x="0" y="16"/>
                  <a:pt x="0" y="17"/>
                  <a:pt x="1" y="17"/>
                </a:cubicBezTo>
                <a:cubicBezTo>
                  <a:pt x="1" y="17"/>
                  <a:pt x="1" y="17"/>
                  <a:pt x="1" y="17"/>
                </a:cubicBezTo>
                <a:cubicBezTo>
                  <a:pt x="1" y="18"/>
                  <a:pt x="1" y="18"/>
                  <a:pt x="1" y="18"/>
                </a:cubicBezTo>
                <a:cubicBezTo>
                  <a:pt x="25" y="34"/>
                  <a:pt x="50" y="48"/>
                  <a:pt x="76" y="60"/>
                </a:cubicBezTo>
                <a:cubicBezTo>
                  <a:pt x="77" y="60"/>
                  <a:pt x="77" y="60"/>
                  <a:pt x="77" y="60"/>
                </a:cubicBezTo>
                <a:cubicBezTo>
                  <a:pt x="78" y="60"/>
                  <a:pt x="78" y="60"/>
                  <a:pt x="78" y="60"/>
                </a:cubicBezTo>
                <a:cubicBezTo>
                  <a:pt x="82" y="56"/>
                  <a:pt x="86" y="51"/>
                  <a:pt x="90" y="46"/>
                </a:cubicBezTo>
                <a:cubicBezTo>
                  <a:pt x="96" y="49"/>
                  <a:pt x="101" y="50"/>
                  <a:pt x="107" y="51"/>
                </a:cubicBezTo>
                <a:cubicBezTo>
                  <a:pt x="108" y="51"/>
                  <a:pt x="108" y="51"/>
                  <a:pt x="108" y="51"/>
                </a:cubicBezTo>
                <a:cubicBezTo>
                  <a:pt x="108" y="51"/>
                  <a:pt x="109" y="50"/>
                  <a:pt x="109" y="50"/>
                </a:cubicBezTo>
                <a:cubicBezTo>
                  <a:pt x="109" y="49"/>
                  <a:pt x="109" y="49"/>
                  <a:pt x="109" y="49"/>
                </a:cubicBezTo>
                <a:cubicBezTo>
                  <a:pt x="109" y="40"/>
                  <a:pt x="108" y="31"/>
                  <a:pt x="106" y="23"/>
                </a:cubicBezTo>
                <a:cubicBezTo>
                  <a:pt x="105" y="23"/>
                  <a:pt x="105" y="23"/>
                  <a:pt x="105" y="23"/>
                </a:cubicBezTo>
                <a:cubicBezTo>
                  <a:pt x="122" y="2"/>
                  <a:pt x="122" y="2"/>
                  <a:pt x="122" y="2"/>
                </a:cubicBezTo>
                <a:cubicBezTo>
                  <a:pt x="122" y="2"/>
                  <a:pt x="122" y="1"/>
                  <a:pt x="122" y="1"/>
                </a:cubicBezTo>
                <a:cubicBezTo>
                  <a:pt x="121" y="0"/>
                  <a:pt x="121" y="0"/>
                  <a:pt x="121"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2" name="Freeform 97">
            <a:extLst>
              <a:ext uri="{FF2B5EF4-FFF2-40B4-BE49-F238E27FC236}">
                <a16:creationId xmlns:a16="http://schemas.microsoft.com/office/drawing/2014/main" id="{BAE57DE2-477E-CC47-8399-ACD5FBE7DC02}"/>
              </a:ext>
            </a:extLst>
          </p:cNvPr>
          <p:cNvSpPr>
            <a:spLocks noEditPoints="1"/>
          </p:cNvSpPr>
          <p:nvPr/>
        </p:nvSpPr>
        <p:spPr bwMode="auto">
          <a:xfrm>
            <a:off x="1499635" y="1064301"/>
            <a:ext cx="354013" cy="176213"/>
          </a:xfrm>
          <a:custGeom>
            <a:avLst/>
            <a:gdLst>
              <a:gd name="T0" fmla="*/ 14 w 95"/>
              <a:gd name="T1" fmla="*/ 37 h 47"/>
              <a:gd name="T2" fmla="*/ 20 w 95"/>
              <a:gd name="T3" fmla="*/ 29 h 47"/>
              <a:gd name="T4" fmla="*/ 24 w 95"/>
              <a:gd name="T5" fmla="*/ 34 h 47"/>
              <a:gd name="T6" fmla="*/ 14 w 95"/>
              <a:gd name="T7" fmla="*/ 37 h 47"/>
              <a:gd name="T8" fmla="*/ 35 w 95"/>
              <a:gd name="T9" fmla="*/ 44 h 47"/>
              <a:gd name="T10" fmla="*/ 22 w 95"/>
              <a:gd name="T11" fmla="*/ 27 h 47"/>
              <a:gd name="T12" fmla="*/ 71 w 95"/>
              <a:gd name="T13" fmla="*/ 19 h 47"/>
              <a:gd name="T14" fmla="*/ 89 w 95"/>
              <a:gd name="T15" fmla="*/ 15 h 47"/>
              <a:gd name="T16" fmla="*/ 35 w 95"/>
              <a:gd name="T17" fmla="*/ 44 h 47"/>
              <a:gd name="T18" fmla="*/ 12 w 95"/>
              <a:gd name="T19" fmla="*/ 35 h 47"/>
              <a:gd name="T20" fmla="*/ 14 w 95"/>
              <a:gd name="T21" fmla="*/ 19 h 47"/>
              <a:gd name="T22" fmla="*/ 82 w 95"/>
              <a:gd name="T23" fmla="*/ 14 h 47"/>
              <a:gd name="T24" fmla="*/ 70 w 95"/>
              <a:gd name="T25" fmla="*/ 17 h 47"/>
              <a:gd name="T26" fmla="*/ 19 w 95"/>
              <a:gd name="T27" fmla="*/ 26 h 47"/>
              <a:gd name="T28" fmla="*/ 18 w 95"/>
              <a:gd name="T29" fmla="*/ 27 h 47"/>
              <a:gd name="T30" fmla="*/ 19 w 95"/>
              <a:gd name="T31" fmla="*/ 27 h 47"/>
              <a:gd name="T32" fmla="*/ 12 w 95"/>
              <a:gd name="T33" fmla="*/ 35 h 47"/>
              <a:gd name="T34" fmla="*/ 15 w 95"/>
              <a:gd name="T35" fmla="*/ 17 h 47"/>
              <a:gd name="T36" fmla="*/ 15 w 95"/>
              <a:gd name="T37" fmla="*/ 17 h 47"/>
              <a:gd name="T38" fmla="*/ 4 w 95"/>
              <a:gd name="T39" fmla="*/ 2 h 47"/>
              <a:gd name="T40" fmla="*/ 81 w 95"/>
              <a:gd name="T41" fmla="*/ 12 h 47"/>
              <a:gd name="T42" fmla="*/ 15 w 95"/>
              <a:gd name="T43" fmla="*/ 17 h 47"/>
              <a:gd name="T44" fmla="*/ 1 w 95"/>
              <a:gd name="T45" fmla="*/ 0 h 47"/>
              <a:gd name="T46" fmla="*/ 0 w 95"/>
              <a:gd name="T47" fmla="*/ 0 h 47"/>
              <a:gd name="T48" fmla="*/ 0 w 95"/>
              <a:gd name="T49" fmla="*/ 2 h 47"/>
              <a:gd name="T50" fmla="*/ 13 w 95"/>
              <a:gd name="T51" fmla="*/ 17 h 47"/>
              <a:gd name="T52" fmla="*/ 13 w 95"/>
              <a:gd name="T53" fmla="*/ 18 h 47"/>
              <a:gd name="T54" fmla="*/ 10 w 95"/>
              <a:gd name="T55" fmla="*/ 38 h 47"/>
              <a:gd name="T56" fmla="*/ 10 w 95"/>
              <a:gd name="T57" fmla="*/ 39 h 47"/>
              <a:gd name="T58" fmla="*/ 11 w 95"/>
              <a:gd name="T59" fmla="*/ 40 h 47"/>
              <a:gd name="T60" fmla="*/ 11 w 95"/>
              <a:gd name="T61" fmla="*/ 40 h 47"/>
              <a:gd name="T62" fmla="*/ 25 w 95"/>
              <a:gd name="T63" fmla="*/ 36 h 47"/>
              <a:gd name="T64" fmla="*/ 34 w 95"/>
              <a:gd name="T65" fmla="*/ 47 h 47"/>
              <a:gd name="T66" fmla="*/ 35 w 95"/>
              <a:gd name="T67" fmla="*/ 47 h 47"/>
              <a:gd name="T68" fmla="*/ 35 w 95"/>
              <a:gd name="T69" fmla="*/ 47 h 47"/>
              <a:gd name="T70" fmla="*/ 94 w 95"/>
              <a:gd name="T71" fmla="*/ 14 h 47"/>
              <a:gd name="T72" fmla="*/ 94 w 95"/>
              <a:gd name="T73" fmla="*/ 13 h 47"/>
              <a:gd name="T74" fmla="*/ 95 w 95"/>
              <a:gd name="T75" fmla="*/ 13 h 47"/>
              <a:gd name="T76" fmla="*/ 95 w 95"/>
              <a:gd name="T77" fmla="*/ 12 h 47"/>
              <a:gd name="T78" fmla="*/ 94 w 95"/>
              <a:gd name="T79" fmla="*/ 11 h 47"/>
              <a:gd name="T80" fmla="*/ 1 w 95"/>
              <a:gd name="T81" fmla="*/ 0 h 47"/>
              <a:gd name="T82" fmla="*/ 1 w 95"/>
              <a:gd name="T8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47">
                <a:moveTo>
                  <a:pt x="14" y="37"/>
                </a:moveTo>
                <a:cubicBezTo>
                  <a:pt x="20" y="29"/>
                  <a:pt x="20" y="29"/>
                  <a:pt x="20" y="29"/>
                </a:cubicBezTo>
                <a:cubicBezTo>
                  <a:pt x="21" y="31"/>
                  <a:pt x="22" y="32"/>
                  <a:pt x="24" y="34"/>
                </a:cubicBezTo>
                <a:cubicBezTo>
                  <a:pt x="20" y="36"/>
                  <a:pt x="17" y="36"/>
                  <a:pt x="14" y="37"/>
                </a:cubicBezTo>
                <a:moveTo>
                  <a:pt x="35" y="44"/>
                </a:moveTo>
                <a:cubicBezTo>
                  <a:pt x="30" y="40"/>
                  <a:pt x="25" y="34"/>
                  <a:pt x="22" y="27"/>
                </a:cubicBezTo>
                <a:cubicBezTo>
                  <a:pt x="38" y="26"/>
                  <a:pt x="55" y="22"/>
                  <a:pt x="71" y="19"/>
                </a:cubicBezTo>
                <a:cubicBezTo>
                  <a:pt x="89" y="15"/>
                  <a:pt x="89" y="15"/>
                  <a:pt x="89" y="15"/>
                </a:cubicBezTo>
                <a:cubicBezTo>
                  <a:pt x="72" y="26"/>
                  <a:pt x="54" y="36"/>
                  <a:pt x="35" y="44"/>
                </a:cubicBezTo>
                <a:moveTo>
                  <a:pt x="12" y="35"/>
                </a:moveTo>
                <a:cubicBezTo>
                  <a:pt x="12" y="30"/>
                  <a:pt x="13" y="24"/>
                  <a:pt x="14" y="19"/>
                </a:cubicBezTo>
                <a:cubicBezTo>
                  <a:pt x="37" y="16"/>
                  <a:pt x="60" y="15"/>
                  <a:pt x="82" y="14"/>
                </a:cubicBezTo>
                <a:cubicBezTo>
                  <a:pt x="70" y="17"/>
                  <a:pt x="70" y="17"/>
                  <a:pt x="70" y="17"/>
                </a:cubicBezTo>
                <a:cubicBezTo>
                  <a:pt x="54" y="20"/>
                  <a:pt x="37" y="24"/>
                  <a:pt x="19" y="26"/>
                </a:cubicBezTo>
                <a:cubicBezTo>
                  <a:pt x="19" y="26"/>
                  <a:pt x="18" y="26"/>
                  <a:pt x="18" y="27"/>
                </a:cubicBezTo>
                <a:cubicBezTo>
                  <a:pt x="19" y="27"/>
                  <a:pt x="19" y="27"/>
                  <a:pt x="19" y="27"/>
                </a:cubicBezTo>
                <a:cubicBezTo>
                  <a:pt x="12" y="35"/>
                  <a:pt x="12" y="35"/>
                  <a:pt x="12" y="35"/>
                </a:cubicBezTo>
                <a:moveTo>
                  <a:pt x="15" y="17"/>
                </a:moveTo>
                <a:cubicBezTo>
                  <a:pt x="15" y="17"/>
                  <a:pt x="15" y="17"/>
                  <a:pt x="15" y="17"/>
                </a:cubicBezTo>
                <a:cubicBezTo>
                  <a:pt x="4" y="2"/>
                  <a:pt x="4" y="2"/>
                  <a:pt x="4" y="2"/>
                </a:cubicBezTo>
                <a:cubicBezTo>
                  <a:pt x="81" y="12"/>
                  <a:pt x="81" y="12"/>
                  <a:pt x="81" y="12"/>
                </a:cubicBezTo>
                <a:cubicBezTo>
                  <a:pt x="59" y="13"/>
                  <a:pt x="37" y="14"/>
                  <a:pt x="15" y="17"/>
                </a:cubicBezTo>
                <a:moveTo>
                  <a:pt x="1" y="0"/>
                </a:moveTo>
                <a:cubicBezTo>
                  <a:pt x="1" y="0"/>
                  <a:pt x="0" y="0"/>
                  <a:pt x="0" y="0"/>
                </a:cubicBezTo>
                <a:cubicBezTo>
                  <a:pt x="0" y="1"/>
                  <a:pt x="0" y="1"/>
                  <a:pt x="0" y="2"/>
                </a:cubicBezTo>
                <a:cubicBezTo>
                  <a:pt x="13" y="17"/>
                  <a:pt x="13" y="17"/>
                  <a:pt x="13" y="17"/>
                </a:cubicBezTo>
                <a:cubicBezTo>
                  <a:pt x="13" y="18"/>
                  <a:pt x="13" y="18"/>
                  <a:pt x="13" y="18"/>
                </a:cubicBezTo>
                <a:cubicBezTo>
                  <a:pt x="11" y="24"/>
                  <a:pt x="10" y="31"/>
                  <a:pt x="10" y="38"/>
                </a:cubicBezTo>
                <a:cubicBezTo>
                  <a:pt x="10" y="39"/>
                  <a:pt x="10" y="39"/>
                  <a:pt x="10" y="39"/>
                </a:cubicBezTo>
                <a:cubicBezTo>
                  <a:pt x="10" y="39"/>
                  <a:pt x="11" y="40"/>
                  <a:pt x="11" y="40"/>
                </a:cubicBezTo>
                <a:cubicBezTo>
                  <a:pt x="11" y="40"/>
                  <a:pt x="11" y="40"/>
                  <a:pt x="11" y="40"/>
                </a:cubicBezTo>
                <a:cubicBezTo>
                  <a:pt x="16" y="39"/>
                  <a:pt x="21" y="38"/>
                  <a:pt x="25" y="36"/>
                </a:cubicBezTo>
                <a:cubicBezTo>
                  <a:pt x="28" y="40"/>
                  <a:pt x="31" y="43"/>
                  <a:pt x="34" y="47"/>
                </a:cubicBezTo>
                <a:cubicBezTo>
                  <a:pt x="35" y="47"/>
                  <a:pt x="35" y="47"/>
                  <a:pt x="35" y="47"/>
                </a:cubicBezTo>
                <a:cubicBezTo>
                  <a:pt x="35" y="47"/>
                  <a:pt x="35" y="47"/>
                  <a:pt x="35" y="47"/>
                </a:cubicBezTo>
                <a:cubicBezTo>
                  <a:pt x="56" y="37"/>
                  <a:pt x="76" y="26"/>
                  <a:pt x="94" y="14"/>
                </a:cubicBezTo>
                <a:cubicBezTo>
                  <a:pt x="94" y="13"/>
                  <a:pt x="94" y="13"/>
                  <a:pt x="94" y="13"/>
                </a:cubicBezTo>
                <a:cubicBezTo>
                  <a:pt x="95" y="13"/>
                  <a:pt x="95" y="13"/>
                  <a:pt x="95" y="13"/>
                </a:cubicBezTo>
                <a:cubicBezTo>
                  <a:pt x="95" y="13"/>
                  <a:pt x="95" y="13"/>
                  <a:pt x="95" y="12"/>
                </a:cubicBezTo>
                <a:cubicBezTo>
                  <a:pt x="95" y="12"/>
                  <a:pt x="95" y="11"/>
                  <a:pt x="94" y="11"/>
                </a:cubicBezTo>
                <a:cubicBezTo>
                  <a:pt x="1" y="0"/>
                  <a:pt x="1" y="0"/>
                  <a:pt x="1" y="0"/>
                </a:cubicBezTo>
                <a:cubicBezTo>
                  <a:pt x="1" y="0"/>
                  <a:pt x="1" y="0"/>
                  <a:pt x="1"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3" name="Freeform 98">
            <a:extLst>
              <a:ext uri="{FF2B5EF4-FFF2-40B4-BE49-F238E27FC236}">
                <a16:creationId xmlns:a16="http://schemas.microsoft.com/office/drawing/2014/main" id="{3D22EEB9-7B1F-5D49-822D-5F46A49DCA03}"/>
              </a:ext>
            </a:extLst>
          </p:cNvPr>
          <p:cNvSpPr>
            <a:spLocks noEditPoints="1"/>
          </p:cNvSpPr>
          <p:nvPr/>
        </p:nvSpPr>
        <p:spPr bwMode="auto">
          <a:xfrm>
            <a:off x="2642635" y="6217326"/>
            <a:ext cx="417513" cy="328613"/>
          </a:xfrm>
          <a:custGeom>
            <a:avLst/>
            <a:gdLst>
              <a:gd name="T0" fmla="*/ 23 w 112"/>
              <a:gd name="T1" fmla="*/ 65 h 88"/>
              <a:gd name="T2" fmla="*/ 51 w 112"/>
              <a:gd name="T3" fmla="*/ 59 h 88"/>
              <a:gd name="T4" fmla="*/ 57 w 112"/>
              <a:gd name="T5" fmla="*/ 58 h 88"/>
              <a:gd name="T6" fmla="*/ 52 w 112"/>
              <a:gd name="T7" fmla="*/ 48 h 88"/>
              <a:gd name="T8" fmla="*/ 22 w 112"/>
              <a:gd name="T9" fmla="*/ 54 h 88"/>
              <a:gd name="T10" fmla="*/ 20 w 112"/>
              <a:gd name="T11" fmla="*/ 58 h 88"/>
              <a:gd name="T12" fmla="*/ 52 w 112"/>
              <a:gd name="T13" fmla="*/ 51 h 88"/>
              <a:gd name="T14" fmla="*/ 52 w 112"/>
              <a:gd name="T15" fmla="*/ 48 h 88"/>
              <a:gd name="T16" fmla="*/ 17 w 112"/>
              <a:gd name="T17" fmla="*/ 48 h 88"/>
              <a:gd name="T18" fmla="*/ 17 w 112"/>
              <a:gd name="T19" fmla="*/ 50 h 88"/>
              <a:gd name="T20" fmla="*/ 50 w 112"/>
              <a:gd name="T21" fmla="*/ 42 h 88"/>
              <a:gd name="T22" fmla="*/ 84 w 112"/>
              <a:gd name="T23" fmla="*/ 36 h 88"/>
              <a:gd name="T24" fmla="*/ 69 w 112"/>
              <a:gd name="T25" fmla="*/ 52 h 88"/>
              <a:gd name="T26" fmla="*/ 86 w 112"/>
              <a:gd name="T27" fmla="*/ 37 h 88"/>
              <a:gd name="T28" fmla="*/ 77 w 112"/>
              <a:gd name="T29" fmla="*/ 35 h 88"/>
              <a:gd name="T30" fmla="*/ 65 w 112"/>
              <a:gd name="T31" fmla="*/ 46 h 88"/>
              <a:gd name="T32" fmla="*/ 66 w 112"/>
              <a:gd name="T33" fmla="*/ 46 h 88"/>
              <a:gd name="T34" fmla="*/ 80 w 112"/>
              <a:gd name="T35" fmla="*/ 36 h 88"/>
              <a:gd name="T36" fmla="*/ 78 w 112"/>
              <a:gd name="T37" fmla="*/ 35 h 88"/>
              <a:gd name="T38" fmla="*/ 12 w 112"/>
              <a:gd name="T39" fmla="*/ 40 h 88"/>
              <a:gd name="T40" fmla="*/ 43 w 112"/>
              <a:gd name="T41" fmla="*/ 36 h 88"/>
              <a:gd name="T42" fmla="*/ 47 w 112"/>
              <a:gd name="T43" fmla="*/ 35 h 88"/>
              <a:gd name="T44" fmla="*/ 88 w 112"/>
              <a:gd name="T45" fmla="*/ 20 h 88"/>
              <a:gd name="T46" fmla="*/ 62 w 112"/>
              <a:gd name="T47" fmla="*/ 37 h 88"/>
              <a:gd name="T48" fmla="*/ 63 w 112"/>
              <a:gd name="T49" fmla="*/ 37 h 88"/>
              <a:gd name="T50" fmla="*/ 88 w 112"/>
              <a:gd name="T51" fmla="*/ 20 h 88"/>
              <a:gd name="T52" fmla="*/ 59 w 112"/>
              <a:gd name="T53" fmla="*/ 29 h 88"/>
              <a:gd name="T54" fmla="*/ 60 w 112"/>
              <a:gd name="T55" fmla="*/ 31 h 88"/>
              <a:gd name="T56" fmla="*/ 89 w 112"/>
              <a:gd name="T57" fmla="*/ 13 h 88"/>
              <a:gd name="T58" fmla="*/ 3 w 112"/>
              <a:gd name="T59" fmla="*/ 34 h 88"/>
              <a:gd name="T60" fmla="*/ 44 w 112"/>
              <a:gd name="T61" fmla="*/ 22 h 88"/>
              <a:gd name="T62" fmla="*/ 51 w 112"/>
              <a:gd name="T63" fmla="*/ 29 h 88"/>
              <a:gd name="T64" fmla="*/ 68 w 112"/>
              <a:gd name="T65" fmla="*/ 76 h 88"/>
              <a:gd name="T66" fmla="*/ 70 w 112"/>
              <a:gd name="T67" fmla="*/ 75 h 88"/>
              <a:gd name="T68" fmla="*/ 62 w 112"/>
              <a:gd name="T69" fmla="*/ 11 h 88"/>
              <a:gd name="T70" fmla="*/ 90 w 112"/>
              <a:gd name="T71" fmla="*/ 4 h 88"/>
              <a:gd name="T72" fmla="*/ 70 w 112"/>
              <a:gd name="T73" fmla="*/ 75 h 88"/>
              <a:gd name="T74" fmla="*/ 76 w 112"/>
              <a:gd name="T75" fmla="*/ 2 h 88"/>
              <a:gd name="T76" fmla="*/ 51 w 112"/>
              <a:gd name="T77" fmla="*/ 25 h 88"/>
              <a:gd name="T78" fmla="*/ 35 w 112"/>
              <a:gd name="T79" fmla="*/ 20 h 88"/>
              <a:gd name="T80" fmla="*/ 21 w 112"/>
              <a:gd name="T81" fmla="*/ 88 h 88"/>
              <a:gd name="T82" fmla="*/ 58 w 112"/>
              <a:gd name="T83" fmla="*/ 78 h 88"/>
              <a:gd name="T84" fmla="*/ 70 w 112"/>
              <a:gd name="T85" fmla="*/ 79 h 88"/>
              <a:gd name="T86" fmla="*/ 71 w 112"/>
              <a:gd name="T87" fmla="*/ 79 h 88"/>
              <a:gd name="T88" fmla="*/ 99 w 112"/>
              <a:gd name="T89" fmla="*/ 59 h 88"/>
              <a:gd name="T90" fmla="*/ 112 w 112"/>
              <a:gd name="T91" fmla="*/ 54 h 88"/>
              <a:gd name="T92" fmla="*/ 85 w 112"/>
              <a:gd name="T9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88">
                <a:moveTo>
                  <a:pt x="51" y="57"/>
                </a:moveTo>
                <a:cubicBezTo>
                  <a:pt x="42" y="57"/>
                  <a:pt x="32" y="59"/>
                  <a:pt x="24" y="64"/>
                </a:cubicBezTo>
                <a:cubicBezTo>
                  <a:pt x="23" y="64"/>
                  <a:pt x="23" y="64"/>
                  <a:pt x="23" y="65"/>
                </a:cubicBezTo>
                <a:cubicBezTo>
                  <a:pt x="23" y="65"/>
                  <a:pt x="24" y="66"/>
                  <a:pt x="24" y="66"/>
                </a:cubicBezTo>
                <a:cubicBezTo>
                  <a:pt x="24" y="66"/>
                  <a:pt x="25" y="66"/>
                  <a:pt x="25" y="66"/>
                </a:cubicBezTo>
                <a:cubicBezTo>
                  <a:pt x="33" y="61"/>
                  <a:pt x="42" y="59"/>
                  <a:pt x="51" y="59"/>
                </a:cubicBezTo>
                <a:cubicBezTo>
                  <a:pt x="52" y="59"/>
                  <a:pt x="54" y="59"/>
                  <a:pt x="55" y="59"/>
                </a:cubicBezTo>
                <a:cubicBezTo>
                  <a:pt x="56" y="59"/>
                  <a:pt x="56" y="59"/>
                  <a:pt x="56" y="59"/>
                </a:cubicBezTo>
                <a:cubicBezTo>
                  <a:pt x="56" y="59"/>
                  <a:pt x="57" y="59"/>
                  <a:pt x="57" y="58"/>
                </a:cubicBezTo>
                <a:cubicBezTo>
                  <a:pt x="57" y="58"/>
                  <a:pt x="56" y="57"/>
                  <a:pt x="56" y="57"/>
                </a:cubicBezTo>
                <a:cubicBezTo>
                  <a:pt x="54" y="57"/>
                  <a:pt x="53" y="57"/>
                  <a:pt x="51" y="57"/>
                </a:cubicBezTo>
                <a:moveTo>
                  <a:pt x="52" y="48"/>
                </a:moveTo>
                <a:cubicBezTo>
                  <a:pt x="52" y="48"/>
                  <a:pt x="52" y="48"/>
                  <a:pt x="52" y="48"/>
                </a:cubicBezTo>
                <a:cubicBezTo>
                  <a:pt x="42" y="49"/>
                  <a:pt x="32" y="51"/>
                  <a:pt x="23" y="54"/>
                </a:cubicBezTo>
                <a:cubicBezTo>
                  <a:pt x="22" y="54"/>
                  <a:pt x="22" y="54"/>
                  <a:pt x="22" y="54"/>
                </a:cubicBezTo>
                <a:cubicBezTo>
                  <a:pt x="20" y="55"/>
                  <a:pt x="20" y="55"/>
                  <a:pt x="20" y="55"/>
                </a:cubicBezTo>
                <a:cubicBezTo>
                  <a:pt x="19" y="56"/>
                  <a:pt x="19" y="56"/>
                  <a:pt x="19" y="57"/>
                </a:cubicBezTo>
                <a:cubicBezTo>
                  <a:pt x="20" y="57"/>
                  <a:pt x="20" y="58"/>
                  <a:pt x="20" y="58"/>
                </a:cubicBezTo>
                <a:cubicBezTo>
                  <a:pt x="20" y="58"/>
                  <a:pt x="21" y="58"/>
                  <a:pt x="21" y="57"/>
                </a:cubicBezTo>
                <a:cubicBezTo>
                  <a:pt x="21" y="57"/>
                  <a:pt x="21" y="57"/>
                  <a:pt x="21" y="57"/>
                </a:cubicBezTo>
                <a:cubicBezTo>
                  <a:pt x="31" y="53"/>
                  <a:pt x="41" y="51"/>
                  <a:pt x="52" y="51"/>
                </a:cubicBezTo>
                <a:cubicBezTo>
                  <a:pt x="52" y="51"/>
                  <a:pt x="52" y="51"/>
                  <a:pt x="52" y="51"/>
                </a:cubicBezTo>
                <a:cubicBezTo>
                  <a:pt x="53" y="50"/>
                  <a:pt x="53" y="50"/>
                  <a:pt x="53" y="50"/>
                </a:cubicBezTo>
                <a:cubicBezTo>
                  <a:pt x="53" y="49"/>
                  <a:pt x="53" y="48"/>
                  <a:pt x="52" y="48"/>
                </a:cubicBezTo>
                <a:moveTo>
                  <a:pt x="49" y="41"/>
                </a:moveTo>
                <a:cubicBezTo>
                  <a:pt x="49" y="41"/>
                  <a:pt x="49" y="41"/>
                  <a:pt x="49" y="42"/>
                </a:cubicBezTo>
                <a:cubicBezTo>
                  <a:pt x="17" y="48"/>
                  <a:pt x="17" y="48"/>
                  <a:pt x="17" y="48"/>
                </a:cubicBezTo>
                <a:cubicBezTo>
                  <a:pt x="16" y="48"/>
                  <a:pt x="16" y="49"/>
                  <a:pt x="16" y="49"/>
                </a:cubicBezTo>
                <a:cubicBezTo>
                  <a:pt x="16" y="50"/>
                  <a:pt x="16" y="50"/>
                  <a:pt x="17" y="50"/>
                </a:cubicBezTo>
                <a:cubicBezTo>
                  <a:pt x="17" y="50"/>
                  <a:pt x="17" y="50"/>
                  <a:pt x="17" y="50"/>
                </a:cubicBezTo>
                <a:cubicBezTo>
                  <a:pt x="49" y="44"/>
                  <a:pt x="49" y="44"/>
                  <a:pt x="49" y="44"/>
                </a:cubicBezTo>
                <a:cubicBezTo>
                  <a:pt x="49" y="44"/>
                  <a:pt x="49" y="44"/>
                  <a:pt x="49" y="44"/>
                </a:cubicBezTo>
                <a:cubicBezTo>
                  <a:pt x="50" y="43"/>
                  <a:pt x="50" y="43"/>
                  <a:pt x="50" y="42"/>
                </a:cubicBezTo>
                <a:cubicBezTo>
                  <a:pt x="50" y="42"/>
                  <a:pt x="49" y="41"/>
                  <a:pt x="49" y="41"/>
                </a:cubicBezTo>
                <a:moveTo>
                  <a:pt x="85" y="36"/>
                </a:moveTo>
                <a:cubicBezTo>
                  <a:pt x="84" y="36"/>
                  <a:pt x="84" y="36"/>
                  <a:pt x="84" y="36"/>
                </a:cubicBezTo>
                <a:cubicBezTo>
                  <a:pt x="78" y="39"/>
                  <a:pt x="72" y="44"/>
                  <a:pt x="68" y="50"/>
                </a:cubicBezTo>
                <a:cubicBezTo>
                  <a:pt x="68" y="51"/>
                  <a:pt x="68" y="51"/>
                  <a:pt x="68" y="52"/>
                </a:cubicBezTo>
                <a:cubicBezTo>
                  <a:pt x="69" y="52"/>
                  <a:pt x="69" y="52"/>
                  <a:pt x="69" y="52"/>
                </a:cubicBezTo>
                <a:cubicBezTo>
                  <a:pt x="70" y="51"/>
                  <a:pt x="70" y="51"/>
                  <a:pt x="70" y="51"/>
                </a:cubicBezTo>
                <a:cubicBezTo>
                  <a:pt x="74" y="46"/>
                  <a:pt x="79" y="41"/>
                  <a:pt x="85" y="38"/>
                </a:cubicBezTo>
                <a:cubicBezTo>
                  <a:pt x="86" y="38"/>
                  <a:pt x="86" y="37"/>
                  <a:pt x="86" y="37"/>
                </a:cubicBezTo>
                <a:cubicBezTo>
                  <a:pt x="85" y="36"/>
                  <a:pt x="85" y="36"/>
                  <a:pt x="85" y="36"/>
                </a:cubicBezTo>
                <a:moveTo>
                  <a:pt x="78" y="35"/>
                </a:moveTo>
                <a:cubicBezTo>
                  <a:pt x="77" y="35"/>
                  <a:pt x="77" y="35"/>
                  <a:pt x="77" y="35"/>
                </a:cubicBezTo>
                <a:cubicBezTo>
                  <a:pt x="77" y="36"/>
                  <a:pt x="77" y="36"/>
                  <a:pt x="77" y="36"/>
                </a:cubicBezTo>
                <a:cubicBezTo>
                  <a:pt x="72" y="38"/>
                  <a:pt x="68" y="41"/>
                  <a:pt x="65" y="45"/>
                </a:cubicBezTo>
                <a:cubicBezTo>
                  <a:pt x="64" y="45"/>
                  <a:pt x="64" y="46"/>
                  <a:pt x="65" y="46"/>
                </a:cubicBezTo>
                <a:cubicBezTo>
                  <a:pt x="65" y="46"/>
                  <a:pt x="65" y="46"/>
                  <a:pt x="66" y="46"/>
                </a:cubicBezTo>
                <a:cubicBezTo>
                  <a:pt x="66" y="46"/>
                  <a:pt x="66" y="46"/>
                  <a:pt x="66" y="46"/>
                </a:cubicBezTo>
                <a:cubicBezTo>
                  <a:pt x="66" y="46"/>
                  <a:pt x="66" y="46"/>
                  <a:pt x="66" y="46"/>
                </a:cubicBezTo>
                <a:cubicBezTo>
                  <a:pt x="70" y="42"/>
                  <a:pt x="74" y="39"/>
                  <a:pt x="79" y="37"/>
                </a:cubicBezTo>
                <a:cubicBezTo>
                  <a:pt x="80" y="37"/>
                  <a:pt x="80" y="37"/>
                  <a:pt x="80" y="37"/>
                </a:cubicBezTo>
                <a:cubicBezTo>
                  <a:pt x="80" y="37"/>
                  <a:pt x="80" y="37"/>
                  <a:pt x="80" y="36"/>
                </a:cubicBezTo>
                <a:cubicBezTo>
                  <a:pt x="80" y="36"/>
                  <a:pt x="80" y="35"/>
                  <a:pt x="79" y="35"/>
                </a:cubicBezTo>
                <a:cubicBezTo>
                  <a:pt x="78" y="35"/>
                  <a:pt x="78" y="35"/>
                  <a:pt x="78" y="35"/>
                </a:cubicBezTo>
                <a:cubicBezTo>
                  <a:pt x="78" y="35"/>
                  <a:pt x="78" y="35"/>
                  <a:pt x="78" y="35"/>
                </a:cubicBezTo>
                <a:moveTo>
                  <a:pt x="43" y="34"/>
                </a:moveTo>
                <a:cubicBezTo>
                  <a:pt x="33" y="34"/>
                  <a:pt x="23" y="35"/>
                  <a:pt x="13" y="39"/>
                </a:cubicBezTo>
                <a:cubicBezTo>
                  <a:pt x="12" y="39"/>
                  <a:pt x="12" y="40"/>
                  <a:pt x="12" y="40"/>
                </a:cubicBezTo>
                <a:cubicBezTo>
                  <a:pt x="12" y="41"/>
                  <a:pt x="13" y="41"/>
                  <a:pt x="13" y="41"/>
                </a:cubicBezTo>
                <a:cubicBezTo>
                  <a:pt x="13" y="41"/>
                  <a:pt x="13" y="41"/>
                  <a:pt x="14" y="41"/>
                </a:cubicBezTo>
                <a:cubicBezTo>
                  <a:pt x="23" y="38"/>
                  <a:pt x="33" y="36"/>
                  <a:pt x="43" y="36"/>
                </a:cubicBezTo>
                <a:cubicBezTo>
                  <a:pt x="44" y="36"/>
                  <a:pt x="44" y="36"/>
                  <a:pt x="45" y="36"/>
                </a:cubicBezTo>
                <a:cubicBezTo>
                  <a:pt x="46" y="36"/>
                  <a:pt x="46" y="36"/>
                  <a:pt x="46" y="36"/>
                </a:cubicBezTo>
                <a:cubicBezTo>
                  <a:pt x="46" y="36"/>
                  <a:pt x="47" y="35"/>
                  <a:pt x="47" y="35"/>
                </a:cubicBezTo>
                <a:cubicBezTo>
                  <a:pt x="47" y="34"/>
                  <a:pt x="46" y="34"/>
                  <a:pt x="45" y="34"/>
                </a:cubicBezTo>
                <a:cubicBezTo>
                  <a:pt x="45" y="34"/>
                  <a:pt x="44" y="34"/>
                  <a:pt x="43" y="34"/>
                </a:cubicBezTo>
                <a:moveTo>
                  <a:pt x="88" y="20"/>
                </a:moveTo>
                <a:cubicBezTo>
                  <a:pt x="88" y="20"/>
                  <a:pt x="88" y="20"/>
                  <a:pt x="88" y="21"/>
                </a:cubicBezTo>
                <a:cubicBezTo>
                  <a:pt x="62" y="35"/>
                  <a:pt x="62" y="35"/>
                  <a:pt x="62" y="35"/>
                </a:cubicBezTo>
                <a:cubicBezTo>
                  <a:pt x="62" y="36"/>
                  <a:pt x="62" y="36"/>
                  <a:pt x="62" y="37"/>
                </a:cubicBezTo>
                <a:cubicBezTo>
                  <a:pt x="62" y="37"/>
                  <a:pt x="62" y="38"/>
                  <a:pt x="63" y="38"/>
                </a:cubicBezTo>
                <a:cubicBezTo>
                  <a:pt x="63" y="38"/>
                  <a:pt x="63" y="38"/>
                  <a:pt x="63" y="37"/>
                </a:cubicBezTo>
                <a:cubicBezTo>
                  <a:pt x="63" y="37"/>
                  <a:pt x="63" y="37"/>
                  <a:pt x="63" y="37"/>
                </a:cubicBezTo>
                <a:cubicBezTo>
                  <a:pt x="89" y="22"/>
                  <a:pt x="89" y="22"/>
                  <a:pt x="89" y="22"/>
                </a:cubicBezTo>
                <a:cubicBezTo>
                  <a:pt x="89" y="22"/>
                  <a:pt x="89" y="21"/>
                  <a:pt x="89" y="21"/>
                </a:cubicBezTo>
                <a:cubicBezTo>
                  <a:pt x="89" y="21"/>
                  <a:pt x="89" y="20"/>
                  <a:pt x="88" y="20"/>
                </a:cubicBezTo>
                <a:moveTo>
                  <a:pt x="88" y="13"/>
                </a:moveTo>
                <a:cubicBezTo>
                  <a:pt x="88" y="13"/>
                  <a:pt x="87" y="13"/>
                  <a:pt x="87" y="13"/>
                </a:cubicBezTo>
                <a:cubicBezTo>
                  <a:pt x="59" y="29"/>
                  <a:pt x="59" y="29"/>
                  <a:pt x="59" y="29"/>
                </a:cubicBezTo>
                <a:cubicBezTo>
                  <a:pt x="58" y="29"/>
                  <a:pt x="58" y="30"/>
                  <a:pt x="58" y="31"/>
                </a:cubicBezTo>
                <a:cubicBezTo>
                  <a:pt x="59" y="31"/>
                  <a:pt x="59" y="31"/>
                  <a:pt x="59" y="31"/>
                </a:cubicBezTo>
                <a:cubicBezTo>
                  <a:pt x="60" y="31"/>
                  <a:pt x="60" y="31"/>
                  <a:pt x="60" y="31"/>
                </a:cubicBezTo>
                <a:cubicBezTo>
                  <a:pt x="60" y="31"/>
                  <a:pt x="60" y="31"/>
                  <a:pt x="60" y="31"/>
                </a:cubicBezTo>
                <a:cubicBezTo>
                  <a:pt x="88" y="15"/>
                  <a:pt x="88" y="15"/>
                  <a:pt x="88" y="15"/>
                </a:cubicBezTo>
                <a:cubicBezTo>
                  <a:pt x="89" y="14"/>
                  <a:pt x="89" y="14"/>
                  <a:pt x="89" y="13"/>
                </a:cubicBezTo>
                <a:cubicBezTo>
                  <a:pt x="89" y="13"/>
                  <a:pt x="88" y="13"/>
                  <a:pt x="88" y="13"/>
                </a:cubicBezTo>
                <a:moveTo>
                  <a:pt x="22" y="86"/>
                </a:moveTo>
                <a:cubicBezTo>
                  <a:pt x="18" y="68"/>
                  <a:pt x="11" y="50"/>
                  <a:pt x="3" y="34"/>
                </a:cubicBezTo>
                <a:cubicBezTo>
                  <a:pt x="13" y="28"/>
                  <a:pt x="24" y="25"/>
                  <a:pt x="35" y="23"/>
                </a:cubicBezTo>
                <a:cubicBezTo>
                  <a:pt x="37" y="22"/>
                  <a:pt x="39" y="22"/>
                  <a:pt x="41" y="22"/>
                </a:cubicBezTo>
                <a:cubicBezTo>
                  <a:pt x="42" y="22"/>
                  <a:pt x="43" y="22"/>
                  <a:pt x="44" y="22"/>
                </a:cubicBezTo>
                <a:cubicBezTo>
                  <a:pt x="47" y="23"/>
                  <a:pt x="49" y="25"/>
                  <a:pt x="50" y="28"/>
                </a:cubicBezTo>
                <a:cubicBezTo>
                  <a:pt x="50" y="28"/>
                  <a:pt x="51" y="29"/>
                  <a:pt x="51" y="29"/>
                </a:cubicBezTo>
                <a:cubicBezTo>
                  <a:pt x="51" y="29"/>
                  <a:pt x="51" y="29"/>
                  <a:pt x="51" y="29"/>
                </a:cubicBezTo>
                <a:cubicBezTo>
                  <a:pt x="51" y="29"/>
                  <a:pt x="51" y="29"/>
                  <a:pt x="51" y="29"/>
                </a:cubicBezTo>
                <a:cubicBezTo>
                  <a:pt x="52" y="33"/>
                  <a:pt x="53" y="37"/>
                  <a:pt x="55" y="40"/>
                </a:cubicBezTo>
                <a:cubicBezTo>
                  <a:pt x="68" y="76"/>
                  <a:pt x="68" y="76"/>
                  <a:pt x="68" y="76"/>
                </a:cubicBezTo>
                <a:cubicBezTo>
                  <a:pt x="65" y="76"/>
                  <a:pt x="61" y="75"/>
                  <a:pt x="58" y="75"/>
                </a:cubicBezTo>
                <a:cubicBezTo>
                  <a:pt x="46" y="75"/>
                  <a:pt x="33" y="79"/>
                  <a:pt x="22" y="86"/>
                </a:cubicBezTo>
                <a:moveTo>
                  <a:pt x="70" y="75"/>
                </a:moveTo>
                <a:cubicBezTo>
                  <a:pt x="57" y="39"/>
                  <a:pt x="57" y="39"/>
                  <a:pt x="57" y="39"/>
                </a:cubicBezTo>
                <a:cubicBezTo>
                  <a:pt x="55" y="35"/>
                  <a:pt x="53" y="29"/>
                  <a:pt x="54" y="24"/>
                </a:cubicBezTo>
                <a:cubicBezTo>
                  <a:pt x="55" y="19"/>
                  <a:pt x="58" y="15"/>
                  <a:pt x="62" y="11"/>
                </a:cubicBezTo>
                <a:cubicBezTo>
                  <a:pt x="67" y="8"/>
                  <a:pt x="72" y="6"/>
                  <a:pt x="77" y="4"/>
                </a:cubicBezTo>
                <a:cubicBezTo>
                  <a:pt x="79" y="3"/>
                  <a:pt x="82" y="3"/>
                  <a:pt x="85" y="3"/>
                </a:cubicBezTo>
                <a:cubicBezTo>
                  <a:pt x="87" y="3"/>
                  <a:pt x="88" y="3"/>
                  <a:pt x="90" y="4"/>
                </a:cubicBezTo>
                <a:cubicBezTo>
                  <a:pt x="91" y="5"/>
                  <a:pt x="92" y="8"/>
                  <a:pt x="93" y="9"/>
                </a:cubicBezTo>
                <a:cubicBezTo>
                  <a:pt x="109" y="53"/>
                  <a:pt x="109" y="53"/>
                  <a:pt x="109" y="53"/>
                </a:cubicBezTo>
                <a:cubicBezTo>
                  <a:pt x="94" y="56"/>
                  <a:pt x="80" y="64"/>
                  <a:pt x="70" y="75"/>
                </a:cubicBezTo>
                <a:moveTo>
                  <a:pt x="85" y="0"/>
                </a:moveTo>
                <a:cubicBezTo>
                  <a:pt x="82" y="0"/>
                  <a:pt x="79" y="1"/>
                  <a:pt x="76" y="2"/>
                </a:cubicBezTo>
                <a:cubicBezTo>
                  <a:pt x="76" y="2"/>
                  <a:pt x="76" y="2"/>
                  <a:pt x="76" y="2"/>
                </a:cubicBezTo>
                <a:cubicBezTo>
                  <a:pt x="71" y="4"/>
                  <a:pt x="66" y="6"/>
                  <a:pt x="61" y="9"/>
                </a:cubicBezTo>
                <a:cubicBezTo>
                  <a:pt x="56" y="13"/>
                  <a:pt x="52" y="18"/>
                  <a:pt x="52" y="23"/>
                </a:cubicBezTo>
                <a:cubicBezTo>
                  <a:pt x="51" y="24"/>
                  <a:pt x="51" y="24"/>
                  <a:pt x="51" y="25"/>
                </a:cubicBezTo>
                <a:cubicBezTo>
                  <a:pt x="50" y="23"/>
                  <a:pt x="48" y="21"/>
                  <a:pt x="45" y="20"/>
                </a:cubicBezTo>
                <a:cubicBezTo>
                  <a:pt x="43" y="20"/>
                  <a:pt x="42" y="20"/>
                  <a:pt x="41" y="20"/>
                </a:cubicBezTo>
                <a:cubicBezTo>
                  <a:pt x="38" y="20"/>
                  <a:pt x="36" y="20"/>
                  <a:pt x="35" y="20"/>
                </a:cubicBezTo>
                <a:cubicBezTo>
                  <a:pt x="23" y="22"/>
                  <a:pt x="11" y="26"/>
                  <a:pt x="1" y="32"/>
                </a:cubicBezTo>
                <a:cubicBezTo>
                  <a:pt x="0" y="33"/>
                  <a:pt x="0" y="33"/>
                  <a:pt x="0" y="34"/>
                </a:cubicBezTo>
                <a:cubicBezTo>
                  <a:pt x="9" y="51"/>
                  <a:pt x="16" y="69"/>
                  <a:pt x="21" y="88"/>
                </a:cubicBezTo>
                <a:cubicBezTo>
                  <a:pt x="21" y="88"/>
                  <a:pt x="21" y="88"/>
                  <a:pt x="21" y="88"/>
                </a:cubicBezTo>
                <a:cubicBezTo>
                  <a:pt x="22" y="88"/>
                  <a:pt x="22" y="88"/>
                  <a:pt x="22" y="88"/>
                </a:cubicBezTo>
                <a:cubicBezTo>
                  <a:pt x="33" y="81"/>
                  <a:pt x="45" y="78"/>
                  <a:pt x="58" y="78"/>
                </a:cubicBezTo>
                <a:cubicBezTo>
                  <a:pt x="62" y="78"/>
                  <a:pt x="65" y="78"/>
                  <a:pt x="69" y="78"/>
                </a:cubicBezTo>
                <a:cubicBezTo>
                  <a:pt x="69" y="79"/>
                  <a:pt x="69" y="79"/>
                  <a:pt x="69" y="79"/>
                </a:cubicBezTo>
                <a:cubicBezTo>
                  <a:pt x="70" y="79"/>
                  <a:pt x="70" y="79"/>
                  <a:pt x="70" y="79"/>
                </a:cubicBezTo>
                <a:cubicBezTo>
                  <a:pt x="70" y="79"/>
                  <a:pt x="70" y="79"/>
                  <a:pt x="70" y="79"/>
                </a:cubicBezTo>
                <a:cubicBezTo>
                  <a:pt x="71" y="79"/>
                  <a:pt x="71" y="79"/>
                  <a:pt x="71" y="79"/>
                </a:cubicBezTo>
                <a:cubicBezTo>
                  <a:pt x="71" y="79"/>
                  <a:pt x="71" y="79"/>
                  <a:pt x="71" y="79"/>
                </a:cubicBezTo>
                <a:cubicBezTo>
                  <a:pt x="72" y="79"/>
                  <a:pt x="72" y="78"/>
                  <a:pt x="72" y="78"/>
                </a:cubicBezTo>
                <a:cubicBezTo>
                  <a:pt x="72" y="77"/>
                  <a:pt x="72" y="77"/>
                  <a:pt x="72" y="77"/>
                </a:cubicBezTo>
                <a:cubicBezTo>
                  <a:pt x="79" y="69"/>
                  <a:pt x="88" y="63"/>
                  <a:pt x="99" y="59"/>
                </a:cubicBezTo>
                <a:cubicBezTo>
                  <a:pt x="103" y="57"/>
                  <a:pt x="107" y="56"/>
                  <a:pt x="111" y="55"/>
                </a:cubicBezTo>
                <a:cubicBezTo>
                  <a:pt x="112" y="55"/>
                  <a:pt x="112" y="55"/>
                  <a:pt x="112" y="55"/>
                </a:cubicBezTo>
                <a:cubicBezTo>
                  <a:pt x="112" y="54"/>
                  <a:pt x="112" y="54"/>
                  <a:pt x="112" y="54"/>
                </a:cubicBezTo>
                <a:cubicBezTo>
                  <a:pt x="95" y="9"/>
                  <a:pt x="95" y="9"/>
                  <a:pt x="95" y="9"/>
                </a:cubicBezTo>
                <a:cubicBezTo>
                  <a:pt x="94" y="7"/>
                  <a:pt x="93" y="4"/>
                  <a:pt x="91" y="3"/>
                </a:cubicBezTo>
                <a:cubicBezTo>
                  <a:pt x="89" y="1"/>
                  <a:pt x="87" y="0"/>
                  <a:pt x="85"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4" name="Freeform 99">
            <a:extLst>
              <a:ext uri="{FF2B5EF4-FFF2-40B4-BE49-F238E27FC236}">
                <a16:creationId xmlns:a16="http://schemas.microsoft.com/office/drawing/2014/main" id="{2D4C2483-49F3-D240-9C8E-50946D3CE5D4}"/>
              </a:ext>
            </a:extLst>
          </p:cNvPr>
          <p:cNvSpPr>
            <a:spLocks/>
          </p:cNvSpPr>
          <p:nvPr/>
        </p:nvSpPr>
        <p:spPr bwMode="auto">
          <a:xfrm>
            <a:off x="3209373" y="6318926"/>
            <a:ext cx="631825" cy="119063"/>
          </a:xfrm>
          <a:custGeom>
            <a:avLst/>
            <a:gdLst>
              <a:gd name="T0" fmla="*/ 153 w 169"/>
              <a:gd name="T1" fmla="*/ 0 h 32"/>
              <a:gd name="T2" fmla="*/ 148 w 169"/>
              <a:gd name="T3" fmla="*/ 0 h 32"/>
              <a:gd name="T4" fmla="*/ 137 w 169"/>
              <a:gd name="T5" fmla="*/ 1 h 32"/>
              <a:gd name="T6" fmla="*/ 127 w 169"/>
              <a:gd name="T7" fmla="*/ 3 h 32"/>
              <a:gd name="T8" fmla="*/ 86 w 169"/>
              <a:gd name="T9" fmla="*/ 13 h 32"/>
              <a:gd name="T10" fmla="*/ 45 w 169"/>
              <a:gd name="T11" fmla="*/ 23 h 32"/>
              <a:gd name="T12" fmla="*/ 34 w 169"/>
              <a:gd name="T13" fmla="*/ 24 h 32"/>
              <a:gd name="T14" fmla="*/ 32 w 169"/>
              <a:gd name="T15" fmla="*/ 24 h 32"/>
              <a:gd name="T16" fmla="*/ 61 w 169"/>
              <a:gd name="T17" fmla="*/ 14 h 32"/>
              <a:gd name="T18" fmla="*/ 61 w 169"/>
              <a:gd name="T19" fmla="*/ 14 h 32"/>
              <a:gd name="T20" fmla="*/ 62 w 169"/>
              <a:gd name="T21" fmla="*/ 11 h 32"/>
              <a:gd name="T22" fmla="*/ 60 w 169"/>
              <a:gd name="T23" fmla="*/ 10 h 32"/>
              <a:gd name="T24" fmla="*/ 59 w 169"/>
              <a:gd name="T25" fmla="*/ 10 h 32"/>
              <a:gd name="T26" fmla="*/ 10 w 169"/>
              <a:gd name="T27" fmla="*/ 22 h 32"/>
              <a:gd name="T28" fmla="*/ 3 w 169"/>
              <a:gd name="T29" fmla="*/ 22 h 32"/>
              <a:gd name="T30" fmla="*/ 3 w 169"/>
              <a:gd name="T31" fmla="*/ 22 h 32"/>
              <a:gd name="T32" fmla="*/ 3 w 169"/>
              <a:gd name="T33" fmla="*/ 22 h 32"/>
              <a:gd name="T34" fmla="*/ 1 w 169"/>
              <a:gd name="T35" fmla="*/ 23 h 32"/>
              <a:gd name="T36" fmla="*/ 2 w 169"/>
              <a:gd name="T37" fmla="*/ 26 h 32"/>
              <a:gd name="T38" fmla="*/ 2 w 169"/>
              <a:gd name="T39" fmla="*/ 26 h 32"/>
              <a:gd name="T40" fmla="*/ 3 w 169"/>
              <a:gd name="T41" fmla="*/ 26 h 32"/>
              <a:gd name="T42" fmla="*/ 3 w 169"/>
              <a:gd name="T43" fmla="*/ 26 h 32"/>
              <a:gd name="T44" fmla="*/ 46 w 169"/>
              <a:gd name="T45" fmla="*/ 32 h 32"/>
              <a:gd name="T46" fmla="*/ 64 w 169"/>
              <a:gd name="T47" fmla="*/ 31 h 32"/>
              <a:gd name="T48" fmla="*/ 66 w 169"/>
              <a:gd name="T49" fmla="*/ 29 h 32"/>
              <a:gd name="T50" fmla="*/ 64 w 169"/>
              <a:gd name="T51" fmla="*/ 27 h 32"/>
              <a:gd name="T52" fmla="*/ 63 w 169"/>
              <a:gd name="T53" fmla="*/ 27 h 32"/>
              <a:gd name="T54" fmla="*/ 46 w 169"/>
              <a:gd name="T55" fmla="*/ 28 h 32"/>
              <a:gd name="T56" fmla="*/ 32 w 169"/>
              <a:gd name="T57" fmla="*/ 27 h 32"/>
              <a:gd name="T58" fmla="*/ 34 w 169"/>
              <a:gd name="T59" fmla="*/ 27 h 32"/>
              <a:gd name="T60" fmla="*/ 45 w 169"/>
              <a:gd name="T61" fmla="*/ 26 h 32"/>
              <a:gd name="T62" fmla="*/ 86 w 169"/>
              <a:gd name="T63" fmla="*/ 15 h 32"/>
              <a:gd name="T64" fmla="*/ 127 w 169"/>
              <a:gd name="T65" fmla="*/ 4 h 32"/>
              <a:gd name="T66" fmla="*/ 137 w 169"/>
              <a:gd name="T67" fmla="*/ 2 h 32"/>
              <a:gd name="T68" fmla="*/ 148 w 169"/>
              <a:gd name="T69" fmla="*/ 1 h 32"/>
              <a:gd name="T70" fmla="*/ 157 w 169"/>
              <a:gd name="T71" fmla="*/ 1 h 32"/>
              <a:gd name="T72" fmla="*/ 158 w 169"/>
              <a:gd name="T73" fmla="*/ 1 h 32"/>
              <a:gd name="T74" fmla="*/ 164 w 169"/>
              <a:gd name="T75" fmla="*/ 1 h 32"/>
              <a:gd name="T76" fmla="*/ 169 w 169"/>
              <a:gd name="T77" fmla="*/ 1 h 32"/>
              <a:gd name="T78" fmla="*/ 169 w 169"/>
              <a:gd name="T79" fmla="*/ 1 h 32"/>
              <a:gd name="T80" fmla="*/ 169 w 169"/>
              <a:gd name="T81" fmla="*/ 1 h 32"/>
              <a:gd name="T82" fmla="*/ 164 w 169"/>
              <a:gd name="T83" fmla="*/ 1 h 32"/>
              <a:gd name="T84" fmla="*/ 158 w 169"/>
              <a:gd name="T85" fmla="*/ 0 h 32"/>
              <a:gd name="T86" fmla="*/ 153 w 169"/>
              <a:gd name="T8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32">
                <a:moveTo>
                  <a:pt x="153" y="0"/>
                </a:moveTo>
                <a:cubicBezTo>
                  <a:pt x="151" y="0"/>
                  <a:pt x="150" y="0"/>
                  <a:pt x="148" y="0"/>
                </a:cubicBezTo>
                <a:cubicBezTo>
                  <a:pt x="144" y="0"/>
                  <a:pt x="141" y="1"/>
                  <a:pt x="137" y="1"/>
                </a:cubicBezTo>
                <a:cubicBezTo>
                  <a:pt x="134" y="2"/>
                  <a:pt x="130" y="2"/>
                  <a:pt x="127" y="3"/>
                </a:cubicBezTo>
                <a:cubicBezTo>
                  <a:pt x="113" y="5"/>
                  <a:pt x="99" y="9"/>
                  <a:pt x="86" y="13"/>
                </a:cubicBezTo>
                <a:cubicBezTo>
                  <a:pt x="72" y="17"/>
                  <a:pt x="58" y="21"/>
                  <a:pt x="45" y="23"/>
                </a:cubicBezTo>
                <a:cubicBezTo>
                  <a:pt x="41" y="23"/>
                  <a:pt x="38" y="24"/>
                  <a:pt x="34" y="24"/>
                </a:cubicBezTo>
                <a:cubicBezTo>
                  <a:pt x="33" y="24"/>
                  <a:pt x="33" y="24"/>
                  <a:pt x="32" y="24"/>
                </a:cubicBezTo>
                <a:cubicBezTo>
                  <a:pt x="42" y="22"/>
                  <a:pt x="52" y="18"/>
                  <a:pt x="61" y="14"/>
                </a:cubicBezTo>
                <a:cubicBezTo>
                  <a:pt x="61" y="14"/>
                  <a:pt x="61" y="14"/>
                  <a:pt x="61" y="14"/>
                </a:cubicBezTo>
                <a:cubicBezTo>
                  <a:pt x="62" y="13"/>
                  <a:pt x="62" y="12"/>
                  <a:pt x="62" y="11"/>
                </a:cubicBezTo>
                <a:cubicBezTo>
                  <a:pt x="61" y="10"/>
                  <a:pt x="61" y="10"/>
                  <a:pt x="60" y="10"/>
                </a:cubicBezTo>
                <a:cubicBezTo>
                  <a:pt x="60" y="10"/>
                  <a:pt x="59" y="10"/>
                  <a:pt x="59" y="10"/>
                </a:cubicBezTo>
                <a:cubicBezTo>
                  <a:pt x="44" y="18"/>
                  <a:pt x="27" y="22"/>
                  <a:pt x="10" y="22"/>
                </a:cubicBezTo>
                <a:cubicBezTo>
                  <a:pt x="8" y="22"/>
                  <a:pt x="5" y="22"/>
                  <a:pt x="3" y="22"/>
                </a:cubicBezTo>
                <a:cubicBezTo>
                  <a:pt x="3" y="22"/>
                  <a:pt x="3" y="22"/>
                  <a:pt x="3" y="22"/>
                </a:cubicBezTo>
                <a:cubicBezTo>
                  <a:pt x="3" y="22"/>
                  <a:pt x="3" y="22"/>
                  <a:pt x="3" y="22"/>
                </a:cubicBezTo>
                <a:cubicBezTo>
                  <a:pt x="2" y="22"/>
                  <a:pt x="1" y="22"/>
                  <a:pt x="1" y="23"/>
                </a:cubicBezTo>
                <a:cubicBezTo>
                  <a:pt x="0" y="25"/>
                  <a:pt x="1" y="26"/>
                  <a:pt x="2" y="26"/>
                </a:cubicBezTo>
                <a:cubicBezTo>
                  <a:pt x="2" y="26"/>
                  <a:pt x="2" y="26"/>
                  <a:pt x="2" y="26"/>
                </a:cubicBezTo>
                <a:cubicBezTo>
                  <a:pt x="3" y="26"/>
                  <a:pt x="3" y="26"/>
                  <a:pt x="3" y="26"/>
                </a:cubicBezTo>
                <a:cubicBezTo>
                  <a:pt x="3" y="26"/>
                  <a:pt x="3" y="26"/>
                  <a:pt x="3" y="26"/>
                </a:cubicBezTo>
                <a:cubicBezTo>
                  <a:pt x="17" y="30"/>
                  <a:pt x="31" y="32"/>
                  <a:pt x="46" y="32"/>
                </a:cubicBezTo>
                <a:cubicBezTo>
                  <a:pt x="52" y="32"/>
                  <a:pt x="58" y="32"/>
                  <a:pt x="64" y="31"/>
                </a:cubicBezTo>
                <a:cubicBezTo>
                  <a:pt x="65" y="31"/>
                  <a:pt x="66" y="30"/>
                  <a:pt x="66" y="29"/>
                </a:cubicBezTo>
                <a:cubicBezTo>
                  <a:pt x="66" y="28"/>
                  <a:pt x="65" y="27"/>
                  <a:pt x="64" y="27"/>
                </a:cubicBezTo>
                <a:cubicBezTo>
                  <a:pt x="64" y="27"/>
                  <a:pt x="64" y="27"/>
                  <a:pt x="63" y="27"/>
                </a:cubicBezTo>
                <a:cubicBezTo>
                  <a:pt x="58" y="28"/>
                  <a:pt x="52" y="28"/>
                  <a:pt x="46" y="28"/>
                </a:cubicBezTo>
                <a:cubicBezTo>
                  <a:pt x="41" y="28"/>
                  <a:pt x="37" y="28"/>
                  <a:pt x="32" y="27"/>
                </a:cubicBezTo>
                <a:cubicBezTo>
                  <a:pt x="33" y="27"/>
                  <a:pt x="34" y="27"/>
                  <a:pt x="34" y="27"/>
                </a:cubicBezTo>
                <a:cubicBezTo>
                  <a:pt x="38" y="27"/>
                  <a:pt x="42" y="26"/>
                  <a:pt x="45" y="26"/>
                </a:cubicBezTo>
                <a:cubicBezTo>
                  <a:pt x="59" y="23"/>
                  <a:pt x="73" y="19"/>
                  <a:pt x="86" y="15"/>
                </a:cubicBezTo>
                <a:cubicBezTo>
                  <a:pt x="100" y="11"/>
                  <a:pt x="113" y="7"/>
                  <a:pt x="127" y="4"/>
                </a:cubicBezTo>
                <a:cubicBezTo>
                  <a:pt x="130" y="3"/>
                  <a:pt x="134" y="3"/>
                  <a:pt x="137" y="2"/>
                </a:cubicBezTo>
                <a:cubicBezTo>
                  <a:pt x="141" y="1"/>
                  <a:pt x="144" y="1"/>
                  <a:pt x="148" y="1"/>
                </a:cubicBezTo>
                <a:cubicBezTo>
                  <a:pt x="151" y="1"/>
                  <a:pt x="154" y="1"/>
                  <a:pt x="157" y="1"/>
                </a:cubicBezTo>
                <a:cubicBezTo>
                  <a:pt x="157" y="1"/>
                  <a:pt x="158" y="1"/>
                  <a:pt x="158" y="1"/>
                </a:cubicBezTo>
                <a:cubicBezTo>
                  <a:pt x="164" y="1"/>
                  <a:pt x="164" y="1"/>
                  <a:pt x="164" y="1"/>
                </a:cubicBezTo>
                <a:cubicBezTo>
                  <a:pt x="169" y="1"/>
                  <a:pt x="169" y="1"/>
                  <a:pt x="169" y="1"/>
                </a:cubicBezTo>
                <a:cubicBezTo>
                  <a:pt x="169" y="1"/>
                  <a:pt x="169" y="1"/>
                  <a:pt x="169" y="1"/>
                </a:cubicBezTo>
                <a:cubicBezTo>
                  <a:pt x="169" y="1"/>
                  <a:pt x="169" y="1"/>
                  <a:pt x="169" y="1"/>
                </a:cubicBezTo>
                <a:cubicBezTo>
                  <a:pt x="164" y="1"/>
                  <a:pt x="164" y="1"/>
                  <a:pt x="164" y="1"/>
                </a:cubicBezTo>
                <a:cubicBezTo>
                  <a:pt x="158" y="0"/>
                  <a:pt x="158" y="0"/>
                  <a:pt x="158" y="0"/>
                </a:cubicBezTo>
                <a:cubicBezTo>
                  <a:pt x="157" y="0"/>
                  <a:pt x="155" y="0"/>
                  <a:pt x="153"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Tree>
    <p:extLst>
      <p:ext uri="{BB962C8B-B14F-4D97-AF65-F5344CB8AC3E}">
        <p14:creationId xmlns:p14="http://schemas.microsoft.com/office/powerpoint/2010/main" val="122896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53" presetClass="entr" presetSubtype="16" fill="hold" grpId="0" nodeType="withEffect">
                                  <p:stCondLst>
                                    <p:cond delay="2500"/>
                                  </p:stCondLst>
                                  <p:childTnLst>
                                    <p:set>
                                      <p:cBhvr>
                                        <p:cTn id="9" dur="1" fill="hold">
                                          <p:stCondLst>
                                            <p:cond delay="0"/>
                                          </p:stCondLst>
                                        </p:cTn>
                                        <p:tgtEl>
                                          <p:spTgt spid="6"/>
                                        </p:tgtEl>
                                        <p:attrNameLst>
                                          <p:attrName>style.visibility</p:attrName>
                                        </p:attrNameLst>
                                      </p:cBhvr>
                                      <p:to>
                                        <p:strVal val="visible"/>
                                      </p:to>
                                    </p:set>
                                    <p:anim calcmode="lin" valueType="num">
                                      <p:cBhvr>
                                        <p:cTn id="10" dur="750" fill="hold"/>
                                        <p:tgtEl>
                                          <p:spTgt spid="6"/>
                                        </p:tgtEl>
                                        <p:attrNameLst>
                                          <p:attrName>ppt_w</p:attrName>
                                        </p:attrNameLst>
                                      </p:cBhvr>
                                      <p:tavLst>
                                        <p:tav tm="0">
                                          <p:val>
                                            <p:fltVal val="0"/>
                                          </p:val>
                                        </p:tav>
                                        <p:tav tm="100000">
                                          <p:val>
                                            <p:strVal val="#ppt_w"/>
                                          </p:val>
                                        </p:tav>
                                      </p:tavLst>
                                    </p:anim>
                                    <p:anim calcmode="lin" valueType="num">
                                      <p:cBhvr>
                                        <p:cTn id="11" dur="750" fill="hold"/>
                                        <p:tgtEl>
                                          <p:spTgt spid="6"/>
                                        </p:tgtEl>
                                        <p:attrNameLst>
                                          <p:attrName>ppt_h</p:attrName>
                                        </p:attrNameLst>
                                      </p:cBhvr>
                                      <p:tavLst>
                                        <p:tav tm="0">
                                          <p:val>
                                            <p:fltVal val="0"/>
                                          </p:val>
                                        </p:tav>
                                        <p:tav tm="100000">
                                          <p:val>
                                            <p:strVal val="#ppt_h"/>
                                          </p:val>
                                        </p:tav>
                                      </p:tavLst>
                                    </p:anim>
                                    <p:animEffect transition="in" filter="fade">
                                      <p:cBhvr>
                                        <p:cTn id="12" dur="750"/>
                                        <p:tgtEl>
                                          <p:spTgt spid="6"/>
                                        </p:tgtEl>
                                      </p:cBhvr>
                                    </p:animEffect>
                                  </p:childTnLst>
                                </p:cTn>
                              </p:par>
                              <p:par>
                                <p:cTn id="13" presetID="53" presetClass="entr" presetSubtype="16" fill="hold" grpId="0" nodeType="withEffect">
                                  <p:stCondLst>
                                    <p:cond delay="2500"/>
                                  </p:stCondLst>
                                  <p:childTnLst>
                                    <p:set>
                                      <p:cBhvr>
                                        <p:cTn id="14" dur="1" fill="hold">
                                          <p:stCondLst>
                                            <p:cond delay="0"/>
                                          </p:stCondLst>
                                        </p:cTn>
                                        <p:tgtEl>
                                          <p:spTgt spid="7"/>
                                        </p:tgtEl>
                                        <p:attrNameLst>
                                          <p:attrName>style.visibility</p:attrName>
                                        </p:attrNameLst>
                                      </p:cBhvr>
                                      <p:to>
                                        <p:strVal val="visible"/>
                                      </p:to>
                                    </p:set>
                                    <p:anim calcmode="lin" valueType="num">
                                      <p:cBhvr>
                                        <p:cTn id="15" dur="750" fill="hold"/>
                                        <p:tgtEl>
                                          <p:spTgt spid="7"/>
                                        </p:tgtEl>
                                        <p:attrNameLst>
                                          <p:attrName>ppt_w</p:attrName>
                                        </p:attrNameLst>
                                      </p:cBhvr>
                                      <p:tavLst>
                                        <p:tav tm="0">
                                          <p:val>
                                            <p:fltVal val="0"/>
                                          </p:val>
                                        </p:tav>
                                        <p:tav tm="100000">
                                          <p:val>
                                            <p:strVal val="#ppt_w"/>
                                          </p:val>
                                        </p:tav>
                                      </p:tavLst>
                                    </p:anim>
                                    <p:anim calcmode="lin" valueType="num">
                                      <p:cBhvr>
                                        <p:cTn id="16" dur="750" fill="hold"/>
                                        <p:tgtEl>
                                          <p:spTgt spid="7"/>
                                        </p:tgtEl>
                                        <p:attrNameLst>
                                          <p:attrName>ppt_h</p:attrName>
                                        </p:attrNameLst>
                                      </p:cBhvr>
                                      <p:tavLst>
                                        <p:tav tm="0">
                                          <p:val>
                                            <p:fltVal val="0"/>
                                          </p:val>
                                        </p:tav>
                                        <p:tav tm="100000">
                                          <p:val>
                                            <p:strVal val="#ppt_h"/>
                                          </p:val>
                                        </p:tav>
                                      </p:tavLst>
                                    </p:anim>
                                    <p:animEffect transition="in" filter="fade">
                                      <p:cBhvr>
                                        <p:cTn id="17" dur="750"/>
                                        <p:tgtEl>
                                          <p:spTgt spid="7"/>
                                        </p:tgtEl>
                                      </p:cBhvr>
                                    </p:animEffect>
                                  </p:childTnLst>
                                </p:cTn>
                              </p:par>
                              <p:par>
                                <p:cTn id="18" presetID="53" presetClass="entr" presetSubtype="16" fill="hold" grpId="0" nodeType="withEffect">
                                  <p:stCondLst>
                                    <p:cond delay="2500"/>
                                  </p:stCondLst>
                                  <p:childTnLst>
                                    <p:set>
                                      <p:cBhvr>
                                        <p:cTn id="19" dur="1" fill="hold">
                                          <p:stCondLst>
                                            <p:cond delay="0"/>
                                          </p:stCondLst>
                                        </p:cTn>
                                        <p:tgtEl>
                                          <p:spTgt spid="8"/>
                                        </p:tgtEl>
                                        <p:attrNameLst>
                                          <p:attrName>style.visibility</p:attrName>
                                        </p:attrNameLst>
                                      </p:cBhvr>
                                      <p:to>
                                        <p:strVal val="visible"/>
                                      </p:to>
                                    </p:set>
                                    <p:anim calcmode="lin" valueType="num">
                                      <p:cBhvr>
                                        <p:cTn id="20" dur="750" fill="hold"/>
                                        <p:tgtEl>
                                          <p:spTgt spid="8"/>
                                        </p:tgtEl>
                                        <p:attrNameLst>
                                          <p:attrName>ppt_w</p:attrName>
                                        </p:attrNameLst>
                                      </p:cBhvr>
                                      <p:tavLst>
                                        <p:tav tm="0">
                                          <p:val>
                                            <p:fltVal val="0"/>
                                          </p:val>
                                        </p:tav>
                                        <p:tav tm="100000">
                                          <p:val>
                                            <p:strVal val="#ppt_w"/>
                                          </p:val>
                                        </p:tav>
                                      </p:tavLst>
                                    </p:anim>
                                    <p:anim calcmode="lin" valueType="num">
                                      <p:cBhvr>
                                        <p:cTn id="21" dur="750" fill="hold"/>
                                        <p:tgtEl>
                                          <p:spTgt spid="8"/>
                                        </p:tgtEl>
                                        <p:attrNameLst>
                                          <p:attrName>ppt_h</p:attrName>
                                        </p:attrNameLst>
                                      </p:cBhvr>
                                      <p:tavLst>
                                        <p:tav tm="0">
                                          <p:val>
                                            <p:fltVal val="0"/>
                                          </p:val>
                                        </p:tav>
                                        <p:tav tm="100000">
                                          <p:val>
                                            <p:strVal val="#ppt_h"/>
                                          </p:val>
                                        </p:tav>
                                      </p:tavLst>
                                    </p:anim>
                                    <p:animEffect transition="in" filter="fade">
                                      <p:cBhvr>
                                        <p:cTn id="22" dur="750"/>
                                        <p:tgtEl>
                                          <p:spTgt spid="8"/>
                                        </p:tgtEl>
                                      </p:cBhvr>
                                    </p:animEffect>
                                  </p:childTnLst>
                                </p:cTn>
                              </p:par>
                              <p:par>
                                <p:cTn id="23" presetID="53" presetClass="entr" presetSubtype="16" fill="hold" grpId="0" nodeType="withEffect">
                                  <p:stCondLst>
                                    <p:cond delay="2500"/>
                                  </p:stCondLst>
                                  <p:childTnLst>
                                    <p:set>
                                      <p:cBhvr>
                                        <p:cTn id="24" dur="1" fill="hold">
                                          <p:stCondLst>
                                            <p:cond delay="0"/>
                                          </p:stCondLst>
                                        </p:cTn>
                                        <p:tgtEl>
                                          <p:spTgt spid="9"/>
                                        </p:tgtEl>
                                        <p:attrNameLst>
                                          <p:attrName>style.visibility</p:attrName>
                                        </p:attrNameLst>
                                      </p:cBhvr>
                                      <p:to>
                                        <p:strVal val="visible"/>
                                      </p:to>
                                    </p:set>
                                    <p:anim calcmode="lin" valueType="num">
                                      <p:cBhvr>
                                        <p:cTn id="25" dur="750" fill="hold"/>
                                        <p:tgtEl>
                                          <p:spTgt spid="9"/>
                                        </p:tgtEl>
                                        <p:attrNameLst>
                                          <p:attrName>ppt_w</p:attrName>
                                        </p:attrNameLst>
                                      </p:cBhvr>
                                      <p:tavLst>
                                        <p:tav tm="0">
                                          <p:val>
                                            <p:fltVal val="0"/>
                                          </p:val>
                                        </p:tav>
                                        <p:tav tm="100000">
                                          <p:val>
                                            <p:strVal val="#ppt_w"/>
                                          </p:val>
                                        </p:tav>
                                      </p:tavLst>
                                    </p:anim>
                                    <p:anim calcmode="lin" valueType="num">
                                      <p:cBhvr>
                                        <p:cTn id="26" dur="750" fill="hold"/>
                                        <p:tgtEl>
                                          <p:spTgt spid="9"/>
                                        </p:tgtEl>
                                        <p:attrNameLst>
                                          <p:attrName>ppt_h</p:attrName>
                                        </p:attrNameLst>
                                      </p:cBhvr>
                                      <p:tavLst>
                                        <p:tav tm="0">
                                          <p:val>
                                            <p:fltVal val="0"/>
                                          </p:val>
                                        </p:tav>
                                        <p:tav tm="100000">
                                          <p:val>
                                            <p:strVal val="#ppt_h"/>
                                          </p:val>
                                        </p:tav>
                                      </p:tavLst>
                                    </p:anim>
                                    <p:animEffect transition="in" filter="fade">
                                      <p:cBhvr>
                                        <p:cTn id="27" dur="750"/>
                                        <p:tgtEl>
                                          <p:spTgt spid="9"/>
                                        </p:tgtEl>
                                      </p:cBhvr>
                                    </p:animEffect>
                                  </p:childTnLst>
                                </p:cTn>
                              </p:par>
                              <p:par>
                                <p:cTn id="28" presetID="53" presetClass="entr" presetSubtype="16" fill="hold" grpId="0" nodeType="withEffect">
                                  <p:stCondLst>
                                    <p:cond delay="25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750" fill="hold"/>
                                        <p:tgtEl>
                                          <p:spTgt spid="10"/>
                                        </p:tgtEl>
                                        <p:attrNameLst>
                                          <p:attrName>ppt_w</p:attrName>
                                        </p:attrNameLst>
                                      </p:cBhvr>
                                      <p:tavLst>
                                        <p:tav tm="0">
                                          <p:val>
                                            <p:fltVal val="0"/>
                                          </p:val>
                                        </p:tav>
                                        <p:tav tm="100000">
                                          <p:val>
                                            <p:strVal val="#ppt_w"/>
                                          </p:val>
                                        </p:tav>
                                      </p:tavLst>
                                    </p:anim>
                                    <p:anim calcmode="lin" valueType="num">
                                      <p:cBhvr>
                                        <p:cTn id="31" dur="750" fill="hold"/>
                                        <p:tgtEl>
                                          <p:spTgt spid="10"/>
                                        </p:tgtEl>
                                        <p:attrNameLst>
                                          <p:attrName>ppt_h</p:attrName>
                                        </p:attrNameLst>
                                      </p:cBhvr>
                                      <p:tavLst>
                                        <p:tav tm="0">
                                          <p:val>
                                            <p:fltVal val="0"/>
                                          </p:val>
                                        </p:tav>
                                        <p:tav tm="100000">
                                          <p:val>
                                            <p:strVal val="#ppt_h"/>
                                          </p:val>
                                        </p:tav>
                                      </p:tavLst>
                                    </p:anim>
                                    <p:animEffect transition="in" filter="fade">
                                      <p:cBhvr>
                                        <p:cTn id="32" dur="750"/>
                                        <p:tgtEl>
                                          <p:spTgt spid="10"/>
                                        </p:tgtEl>
                                      </p:cBhvr>
                                    </p:animEffect>
                                  </p:childTnLst>
                                </p:cTn>
                              </p:par>
                              <p:par>
                                <p:cTn id="33" presetID="53" presetClass="entr" presetSubtype="16" fill="hold" grpId="0" nodeType="withEffect">
                                  <p:stCondLst>
                                    <p:cond delay="25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750" fill="hold"/>
                                        <p:tgtEl>
                                          <p:spTgt spid="11"/>
                                        </p:tgtEl>
                                        <p:attrNameLst>
                                          <p:attrName>ppt_w</p:attrName>
                                        </p:attrNameLst>
                                      </p:cBhvr>
                                      <p:tavLst>
                                        <p:tav tm="0">
                                          <p:val>
                                            <p:fltVal val="0"/>
                                          </p:val>
                                        </p:tav>
                                        <p:tav tm="100000">
                                          <p:val>
                                            <p:strVal val="#ppt_w"/>
                                          </p:val>
                                        </p:tav>
                                      </p:tavLst>
                                    </p:anim>
                                    <p:anim calcmode="lin" valueType="num">
                                      <p:cBhvr>
                                        <p:cTn id="36" dur="750" fill="hold"/>
                                        <p:tgtEl>
                                          <p:spTgt spid="11"/>
                                        </p:tgtEl>
                                        <p:attrNameLst>
                                          <p:attrName>ppt_h</p:attrName>
                                        </p:attrNameLst>
                                      </p:cBhvr>
                                      <p:tavLst>
                                        <p:tav tm="0">
                                          <p:val>
                                            <p:fltVal val="0"/>
                                          </p:val>
                                        </p:tav>
                                        <p:tav tm="100000">
                                          <p:val>
                                            <p:strVal val="#ppt_h"/>
                                          </p:val>
                                        </p:tav>
                                      </p:tavLst>
                                    </p:anim>
                                    <p:animEffect transition="in" filter="fade">
                                      <p:cBhvr>
                                        <p:cTn id="37" dur="750"/>
                                        <p:tgtEl>
                                          <p:spTgt spid="11"/>
                                        </p:tgtEl>
                                      </p:cBhvr>
                                    </p:animEffect>
                                  </p:childTnLst>
                                </p:cTn>
                              </p:par>
                              <p:par>
                                <p:cTn id="38" presetID="53" presetClass="entr" presetSubtype="16" fill="hold" grpId="0" nodeType="withEffect">
                                  <p:stCondLst>
                                    <p:cond delay="2500"/>
                                  </p:stCondLst>
                                  <p:childTnLst>
                                    <p:set>
                                      <p:cBhvr>
                                        <p:cTn id="39" dur="1" fill="hold">
                                          <p:stCondLst>
                                            <p:cond delay="0"/>
                                          </p:stCondLst>
                                        </p:cTn>
                                        <p:tgtEl>
                                          <p:spTgt spid="12"/>
                                        </p:tgtEl>
                                        <p:attrNameLst>
                                          <p:attrName>style.visibility</p:attrName>
                                        </p:attrNameLst>
                                      </p:cBhvr>
                                      <p:to>
                                        <p:strVal val="visible"/>
                                      </p:to>
                                    </p:set>
                                    <p:anim calcmode="lin" valueType="num">
                                      <p:cBhvr>
                                        <p:cTn id="40" dur="750" fill="hold"/>
                                        <p:tgtEl>
                                          <p:spTgt spid="12"/>
                                        </p:tgtEl>
                                        <p:attrNameLst>
                                          <p:attrName>ppt_w</p:attrName>
                                        </p:attrNameLst>
                                      </p:cBhvr>
                                      <p:tavLst>
                                        <p:tav tm="0">
                                          <p:val>
                                            <p:fltVal val="0"/>
                                          </p:val>
                                        </p:tav>
                                        <p:tav tm="100000">
                                          <p:val>
                                            <p:strVal val="#ppt_w"/>
                                          </p:val>
                                        </p:tav>
                                      </p:tavLst>
                                    </p:anim>
                                    <p:anim calcmode="lin" valueType="num">
                                      <p:cBhvr>
                                        <p:cTn id="41" dur="750" fill="hold"/>
                                        <p:tgtEl>
                                          <p:spTgt spid="12"/>
                                        </p:tgtEl>
                                        <p:attrNameLst>
                                          <p:attrName>ppt_h</p:attrName>
                                        </p:attrNameLst>
                                      </p:cBhvr>
                                      <p:tavLst>
                                        <p:tav tm="0">
                                          <p:val>
                                            <p:fltVal val="0"/>
                                          </p:val>
                                        </p:tav>
                                        <p:tav tm="100000">
                                          <p:val>
                                            <p:strVal val="#ppt_h"/>
                                          </p:val>
                                        </p:tav>
                                      </p:tavLst>
                                    </p:anim>
                                    <p:animEffect transition="in" filter="fade">
                                      <p:cBhvr>
                                        <p:cTn id="42" dur="750"/>
                                        <p:tgtEl>
                                          <p:spTgt spid="12"/>
                                        </p:tgtEl>
                                      </p:cBhvr>
                                    </p:animEffect>
                                  </p:childTnLst>
                                </p:cTn>
                              </p:par>
                              <p:par>
                                <p:cTn id="43" presetID="53" presetClass="entr" presetSubtype="16" fill="hold" grpId="0" nodeType="withEffect">
                                  <p:stCondLst>
                                    <p:cond delay="2500"/>
                                  </p:stCondLst>
                                  <p:childTnLst>
                                    <p:set>
                                      <p:cBhvr>
                                        <p:cTn id="44" dur="1" fill="hold">
                                          <p:stCondLst>
                                            <p:cond delay="0"/>
                                          </p:stCondLst>
                                        </p:cTn>
                                        <p:tgtEl>
                                          <p:spTgt spid="13"/>
                                        </p:tgtEl>
                                        <p:attrNameLst>
                                          <p:attrName>style.visibility</p:attrName>
                                        </p:attrNameLst>
                                      </p:cBhvr>
                                      <p:to>
                                        <p:strVal val="visible"/>
                                      </p:to>
                                    </p:set>
                                    <p:anim calcmode="lin" valueType="num">
                                      <p:cBhvr>
                                        <p:cTn id="45" dur="750" fill="hold"/>
                                        <p:tgtEl>
                                          <p:spTgt spid="13"/>
                                        </p:tgtEl>
                                        <p:attrNameLst>
                                          <p:attrName>ppt_w</p:attrName>
                                        </p:attrNameLst>
                                      </p:cBhvr>
                                      <p:tavLst>
                                        <p:tav tm="0">
                                          <p:val>
                                            <p:fltVal val="0"/>
                                          </p:val>
                                        </p:tav>
                                        <p:tav tm="100000">
                                          <p:val>
                                            <p:strVal val="#ppt_w"/>
                                          </p:val>
                                        </p:tav>
                                      </p:tavLst>
                                    </p:anim>
                                    <p:anim calcmode="lin" valueType="num">
                                      <p:cBhvr>
                                        <p:cTn id="46" dur="750" fill="hold"/>
                                        <p:tgtEl>
                                          <p:spTgt spid="13"/>
                                        </p:tgtEl>
                                        <p:attrNameLst>
                                          <p:attrName>ppt_h</p:attrName>
                                        </p:attrNameLst>
                                      </p:cBhvr>
                                      <p:tavLst>
                                        <p:tav tm="0">
                                          <p:val>
                                            <p:fltVal val="0"/>
                                          </p:val>
                                        </p:tav>
                                        <p:tav tm="100000">
                                          <p:val>
                                            <p:strVal val="#ppt_h"/>
                                          </p:val>
                                        </p:tav>
                                      </p:tavLst>
                                    </p:anim>
                                    <p:animEffect transition="in" filter="fade">
                                      <p:cBhvr>
                                        <p:cTn id="47" dur="750"/>
                                        <p:tgtEl>
                                          <p:spTgt spid="13"/>
                                        </p:tgtEl>
                                      </p:cBhvr>
                                    </p:animEffect>
                                  </p:childTnLst>
                                </p:cTn>
                              </p:par>
                              <p:par>
                                <p:cTn id="48" presetID="53" presetClass="entr" presetSubtype="16" fill="hold" grpId="0" nodeType="withEffect">
                                  <p:stCondLst>
                                    <p:cond delay="2500"/>
                                  </p:stCondLst>
                                  <p:childTnLst>
                                    <p:set>
                                      <p:cBhvr>
                                        <p:cTn id="49" dur="1" fill="hold">
                                          <p:stCondLst>
                                            <p:cond delay="0"/>
                                          </p:stCondLst>
                                        </p:cTn>
                                        <p:tgtEl>
                                          <p:spTgt spid="14"/>
                                        </p:tgtEl>
                                        <p:attrNameLst>
                                          <p:attrName>style.visibility</p:attrName>
                                        </p:attrNameLst>
                                      </p:cBhvr>
                                      <p:to>
                                        <p:strVal val="visible"/>
                                      </p:to>
                                    </p:set>
                                    <p:anim calcmode="lin" valueType="num">
                                      <p:cBhvr>
                                        <p:cTn id="50" dur="750" fill="hold"/>
                                        <p:tgtEl>
                                          <p:spTgt spid="14"/>
                                        </p:tgtEl>
                                        <p:attrNameLst>
                                          <p:attrName>ppt_w</p:attrName>
                                        </p:attrNameLst>
                                      </p:cBhvr>
                                      <p:tavLst>
                                        <p:tav tm="0">
                                          <p:val>
                                            <p:fltVal val="0"/>
                                          </p:val>
                                        </p:tav>
                                        <p:tav tm="100000">
                                          <p:val>
                                            <p:strVal val="#ppt_w"/>
                                          </p:val>
                                        </p:tav>
                                      </p:tavLst>
                                    </p:anim>
                                    <p:anim calcmode="lin" valueType="num">
                                      <p:cBhvr>
                                        <p:cTn id="51" dur="750" fill="hold"/>
                                        <p:tgtEl>
                                          <p:spTgt spid="14"/>
                                        </p:tgtEl>
                                        <p:attrNameLst>
                                          <p:attrName>ppt_h</p:attrName>
                                        </p:attrNameLst>
                                      </p:cBhvr>
                                      <p:tavLst>
                                        <p:tav tm="0">
                                          <p:val>
                                            <p:fltVal val="0"/>
                                          </p:val>
                                        </p:tav>
                                        <p:tav tm="100000">
                                          <p:val>
                                            <p:strVal val="#ppt_h"/>
                                          </p:val>
                                        </p:tav>
                                      </p:tavLst>
                                    </p:anim>
                                    <p:animEffect transition="in" filter="fade">
                                      <p:cBhvr>
                                        <p:cTn id="52" dur="750"/>
                                        <p:tgtEl>
                                          <p:spTgt spid="14"/>
                                        </p:tgtEl>
                                      </p:cBhvr>
                                    </p:animEffect>
                                  </p:childTnLst>
                                </p:cTn>
                              </p:par>
                              <p:par>
                                <p:cTn id="53" presetID="53" presetClass="entr" presetSubtype="16" fill="hold" grpId="0" nodeType="withEffect">
                                  <p:stCondLst>
                                    <p:cond delay="2500"/>
                                  </p:stCondLst>
                                  <p:childTnLst>
                                    <p:set>
                                      <p:cBhvr>
                                        <p:cTn id="54" dur="1" fill="hold">
                                          <p:stCondLst>
                                            <p:cond delay="0"/>
                                          </p:stCondLst>
                                        </p:cTn>
                                        <p:tgtEl>
                                          <p:spTgt spid="15"/>
                                        </p:tgtEl>
                                        <p:attrNameLst>
                                          <p:attrName>style.visibility</p:attrName>
                                        </p:attrNameLst>
                                      </p:cBhvr>
                                      <p:to>
                                        <p:strVal val="visible"/>
                                      </p:to>
                                    </p:set>
                                    <p:anim calcmode="lin" valueType="num">
                                      <p:cBhvr>
                                        <p:cTn id="55" dur="750" fill="hold"/>
                                        <p:tgtEl>
                                          <p:spTgt spid="15"/>
                                        </p:tgtEl>
                                        <p:attrNameLst>
                                          <p:attrName>ppt_w</p:attrName>
                                        </p:attrNameLst>
                                      </p:cBhvr>
                                      <p:tavLst>
                                        <p:tav tm="0">
                                          <p:val>
                                            <p:fltVal val="0"/>
                                          </p:val>
                                        </p:tav>
                                        <p:tav tm="100000">
                                          <p:val>
                                            <p:strVal val="#ppt_w"/>
                                          </p:val>
                                        </p:tav>
                                      </p:tavLst>
                                    </p:anim>
                                    <p:anim calcmode="lin" valueType="num">
                                      <p:cBhvr>
                                        <p:cTn id="56" dur="750" fill="hold"/>
                                        <p:tgtEl>
                                          <p:spTgt spid="15"/>
                                        </p:tgtEl>
                                        <p:attrNameLst>
                                          <p:attrName>ppt_h</p:attrName>
                                        </p:attrNameLst>
                                      </p:cBhvr>
                                      <p:tavLst>
                                        <p:tav tm="0">
                                          <p:val>
                                            <p:fltVal val="0"/>
                                          </p:val>
                                        </p:tav>
                                        <p:tav tm="100000">
                                          <p:val>
                                            <p:strVal val="#ppt_h"/>
                                          </p:val>
                                        </p:tav>
                                      </p:tavLst>
                                    </p:anim>
                                    <p:animEffect transition="in" filter="fade">
                                      <p:cBhvr>
                                        <p:cTn id="57" dur="750"/>
                                        <p:tgtEl>
                                          <p:spTgt spid="15"/>
                                        </p:tgtEl>
                                      </p:cBhvr>
                                    </p:animEffect>
                                  </p:childTnLst>
                                </p:cTn>
                              </p:par>
                              <p:par>
                                <p:cTn id="58" presetID="53" presetClass="entr" presetSubtype="16" fill="hold" grpId="0" nodeType="withEffect">
                                  <p:stCondLst>
                                    <p:cond delay="2500"/>
                                  </p:stCondLst>
                                  <p:childTnLst>
                                    <p:set>
                                      <p:cBhvr>
                                        <p:cTn id="59" dur="1" fill="hold">
                                          <p:stCondLst>
                                            <p:cond delay="0"/>
                                          </p:stCondLst>
                                        </p:cTn>
                                        <p:tgtEl>
                                          <p:spTgt spid="16"/>
                                        </p:tgtEl>
                                        <p:attrNameLst>
                                          <p:attrName>style.visibility</p:attrName>
                                        </p:attrNameLst>
                                      </p:cBhvr>
                                      <p:to>
                                        <p:strVal val="visible"/>
                                      </p:to>
                                    </p:set>
                                    <p:anim calcmode="lin" valueType="num">
                                      <p:cBhvr>
                                        <p:cTn id="60" dur="750" fill="hold"/>
                                        <p:tgtEl>
                                          <p:spTgt spid="16"/>
                                        </p:tgtEl>
                                        <p:attrNameLst>
                                          <p:attrName>ppt_w</p:attrName>
                                        </p:attrNameLst>
                                      </p:cBhvr>
                                      <p:tavLst>
                                        <p:tav tm="0">
                                          <p:val>
                                            <p:fltVal val="0"/>
                                          </p:val>
                                        </p:tav>
                                        <p:tav tm="100000">
                                          <p:val>
                                            <p:strVal val="#ppt_w"/>
                                          </p:val>
                                        </p:tav>
                                      </p:tavLst>
                                    </p:anim>
                                    <p:anim calcmode="lin" valueType="num">
                                      <p:cBhvr>
                                        <p:cTn id="61" dur="750" fill="hold"/>
                                        <p:tgtEl>
                                          <p:spTgt spid="16"/>
                                        </p:tgtEl>
                                        <p:attrNameLst>
                                          <p:attrName>ppt_h</p:attrName>
                                        </p:attrNameLst>
                                      </p:cBhvr>
                                      <p:tavLst>
                                        <p:tav tm="0">
                                          <p:val>
                                            <p:fltVal val="0"/>
                                          </p:val>
                                        </p:tav>
                                        <p:tav tm="100000">
                                          <p:val>
                                            <p:strVal val="#ppt_h"/>
                                          </p:val>
                                        </p:tav>
                                      </p:tavLst>
                                    </p:anim>
                                    <p:animEffect transition="in" filter="fade">
                                      <p:cBhvr>
                                        <p:cTn id="62" dur="750"/>
                                        <p:tgtEl>
                                          <p:spTgt spid="16"/>
                                        </p:tgtEl>
                                      </p:cBhvr>
                                    </p:animEffect>
                                  </p:childTnLst>
                                </p:cTn>
                              </p:par>
                              <p:par>
                                <p:cTn id="63" presetID="53" presetClass="entr" presetSubtype="16" fill="hold" grpId="0" nodeType="withEffect">
                                  <p:stCondLst>
                                    <p:cond delay="2500"/>
                                  </p:stCondLst>
                                  <p:childTnLst>
                                    <p:set>
                                      <p:cBhvr>
                                        <p:cTn id="64" dur="1" fill="hold">
                                          <p:stCondLst>
                                            <p:cond delay="0"/>
                                          </p:stCondLst>
                                        </p:cTn>
                                        <p:tgtEl>
                                          <p:spTgt spid="17"/>
                                        </p:tgtEl>
                                        <p:attrNameLst>
                                          <p:attrName>style.visibility</p:attrName>
                                        </p:attrNameLst>
                                      </p:cBhvr>
                                      <p:to>
                                        <p:strVal val="visible"/>
                                      </p:to>
                                    </p:set>
                                    <p:anim calcmode="lin" valueType="num">
                                      <p:cBhvr>
                                        <p:cTn id="65" dur="750" fill="hold"/>
                                        <p:tgtEl>
                                          <p:spTgt spid="17"/>
                                        </p:tgtEl>
                                        <p:attrNameLst>
                                          <p:attrName>ppt_w</p:attrName>
                                        </p:attrNameLst>
                                      </p:cBhvr>
                                      <p:tavLst>
                                        <p:tav tm="0">
                                          <p:val>
                                            <p:fltVal val="0"/>
                                          </p:val>
                                        </p:tav>
                                        <p:tav tm="100000">
                                          <p:val>
                                            <p:strVal val="#ppt_w"/>
                                          </p:val>
                                        </p:tav>
                                      </p:tavLst>
                                    </p:anim>
                                    <p:anim calcmode="lin" valueType="num">
                                      <p:cBhvr>
                                        <p:cTn id="66" dur="750" fill="hold"/>
                                        <p:tgtEl>
                                          <p:spTgt spid="17"/>
                                        </p:tgtEl>
                                        <p:attrNameLst>
                                          <p:attrName>ppt_h</p:attrName>
                                        </p:attrNameLst>
                                      </p:cBhvr>
                                      <p:tavLst>
                                        <p:tav tm="0">
                                          <p:val>
                                            <p:fltVal val="0"/>
                                          </p:val>
                                        </p:tav>
                                        <p:tav tm="100000">
                                          <p:val>
                                            <p:strVal val="#ppt_h"/>
                                          </p:val>
                                        </p:tav>
                                      </p:tavLst>
                                    </p:anim>
                                    <p:animEffect transition="in" filter="fade">
                                      <p:cBhvr>
                                        <p:cTn id="67" dur="750"/>
                                        <p:tgtEl>
                                          <p:spTgt spid="17"/>
                                        </p:tgtEl>
                                      </p:cBhvr>
                                    </p:animEffect>
                                  </p:childTnLst>
                                </p:cTn>
                              </p:par>
                              <p:par>
                                <p:cTn id="68" presetID="53" presetClass="entr" presetSubtype="16" fill="hold" grpId="0" nodeType="withEffect">
                                  <p:stCondLst>
                                    <p:cond delay="2500"/>
                                  </p:stCondLst>
                                  <p:childTnLst>
                                    <p:set>
                                      <p:cBhvr>
                                        <p:cTn id="69" dur="1" fill="hold">
                                          <p:stCondLst>
                                            <p:cond delay="0"/>
                                          </p:stCondLst>
                                        </p:cTn>
                                        <p:tgtEl>
                                          <p:spTgt spid="18"/>
                                        </p:tgtEl>
                                        <p:attrNameLst>
                                          <p:attrName>style.visibility</p:attrName>
                                        </p:attrNameLst>
                                      </p:cBhvr>
                                      <p:to>
                                        <p:strVal val="visible"/>
                                      </p:to>
                                    </p:set>
                                    <p:anim calcmode="lin" valueType="num">
                                      <p:cBhvr>
                                        <p:cTn id="70" dur="750" fill="hold"/>
                                        <p:tgtEl>
                                          <p:spTgt spid="18"/>
                                        </p:tgtEl>
                                        <p:attrNameLst>
                                          <p:attrName>ppt_w</p:attrName>
                                        </p:attrNameLst>
                                      </p:cBhvr>
                                      <p:tavLst>
                                        <p:tav tm="0">
                                          <p:val>
                                            <p:fltVal val="0"/>
                                          </p:val>
                                        </p:tav>
                                        <p:tav tm="100000">
                                          <p:val>
                                            <p:strVal val="#ppt_w"/>
                                          </p:val>
                                        </p:tav>
                                      </p:tavLst>
                                    </p:anim>
                                    <p:anim calcmode="lin" valueType="num">
                                      <p:cBhvr>
                                        <p:cTn id="71" dur="750" fill="hold"/>
                                        <p:tgtEl>
                                          <p:spTgt spid="18"/>
                                        </p:tgtEl>
                                        <p:attrNameLst>
                                          <p:attrName>ppt_h</p:attrName>
                                        </p:attrNameLst>
                                      </p:cBhvr>
                                      <p:tavLst>
                                        <p:tav tm="0">
                                          <p:val>
                                            <p:fltVal val="0"/>
                                          </p:val>
                                        </p:tav>
                                        <p:tav tm="100000">
                                          <p:val>
                                            <p:strVal val="#ppt_h"/>
                                          </p:val>
                                        </p:tav>
                                      </p:tavLst>
                                    </p:anim>
                                    <p:animEffect transition="in" filter="fade">
                                      <p:cBhvr>
                                        <p:cTn id="72" dur="750"/>
                                        <p:tgtEl>
                                          <p:spTgt spid="18"/>
                                        </p:tgtEl>
                                      </p:cBhvr>
                                    </p:animEffect>
                                  </p:childTnLst>
                                </p:cTn>
                              </p:par>
                              <p:par>
                                <p:cTn id="73" presetID="53" presetClass="entr" presetSubtype="16" fill="hold" grpId="0" nodeType="withEffect">
                                  <p:stCondLst>
                                    <p:cond delay="2500"/>
                                  </p:stCondLst>
                                  <p:childTnLst>
                                    <p:set>
                                      <p:cBhvr>
                                        <p:cTn id="74" dur="1" fill="hold">
                                          <p:stCondLst>
                                            <p:cond delay="0"/>
                                          </p:stCondLst>
                                        </p:cTn>
                                        <p:tgtEl>
                                          <p:spTgt spid="19"/>
                                        </p:tgtEl>
                                        <p:attrNameLst>
                                          <p:attrName>style.visibility</p:attrName>
                                        </p:attrNameLst>
                                      </p:cBhvr>
                                      <p:to>
                                        <p:strVal val="visible"/>
                                      </p:to>
                                    </p:set>
                                    <p:anim calcmode="lin" valueType="num">
                                      <p:cBhvr>
                                        <p:cTn id="75" dur="750" fill="hold"/>
                                        <p:tgtEl>
                                          <p:spTgt spid="19"/>
                                        </p:tgtEl>
                                        <p:attrNameLst>
                                          <p:attrName>ppt_w</p:attrName>
                                        </p:attrNameLst>
                                      </p:cBhvr>
                                      <p:tavLst>
                                        <p:tav tm="0">
                                          <p:val>
                                            <p:fltVal val="0"/>
                                          </p:val>
                                        </p:tav>
                                        <p:tav tm="100000">
                                          <p:val>
                                            <p:strVal val="#ppt_w"/>
                                          </p:val>
                                        </p:tav>
                                      </p:tavLst>
                                    </p:anim>
                                    <p:anim calcmode="lin" valueType="num">
                                      <p:cBhvr>
                                        <p:cTn id="76" dur="750" fill="hold"/>
                                        <p:tgtEl>
                                          <p:spTgt spid="19"/>
                                        </p:tgtEl>
                                        <p:attrNameLst>
                                          <p:attrName>ppt_h</p:attrName>
                                        </p:attrNameLst>
                                      </p:cBhvr>
                                      <p:tavLst>
                                        <p:tav tm="0">
                                          <p:val>
                                            <p:fltVal val="0"/>
                                          </p:val>
                                        </p:tav>
                                        <p:tav tm="100000">
                                          <p:val>
                                            <p:strVal val="#ppt_h"/>
                                          </p:val>
                                        </p:tav>
                                      </p:tavLst>
                                    </p:anim>
                                    <p:animEffect transition="in" filter="fade">
                                      <p:cBhvr>
                                        <p:cTn id="77" dur="750"/>
                                        <p:tgtEl>
                                          <p:spTgt spid="19"/>
                                        </p:tgtEl>
                                      </p:cBhvr>
                                    </p:animEffect>
                                  </p:childTnLst>
                                </p:cTn>
                              </p:par>
                              <p:par>
                                <p:cTn id="78" presetID="53" presetClass="entr" presetSubtype="16" fill="hold" grpId="0" nodeType="withEffect">
                                  <p:stCondLst>
                                    <p:cond delay="2500"/>
                                  </p:stCondLst>
                                  <p:childTnLst>
                                    <p:set>
                                      <p:cBhvr>
                                        <p:cTn id="79" dur="1" fill="hold">
                                          <p:stCondLst>
                                            <p:cond delay="0"/>
                                          </p:stCondLst>
                                        </p:cTn>
                                        <p:tgtEl>
                                          <p:spTgt spid="20"/>
                                        </p:tgtEl>
                                        <p:attrNameLst>
                                          <p:attrName>style.visibility</p:attrName>
                                        </p:attrNameLst>
                                      </p:cBhvr>
                                      <p:to>
                                        <p:strVal val="visible"/>
                                      </p:to>
                                    </p:set>
                                    <p:anim calcmode="lin" valueType="num">
                                      <p:cBhvr>
                                        <p:cTn id="80" dur="750" fill="hold"/>
                                        <p:tgtEl>
                                          <p:spTgt spid="20"/>
                                        </p:tgtEl>
                                        <p:attrNameLst>
                                          <p:attrName>ppt_w</p:attrName>
                                        </p:attrNameLst>
                                      </p:cBhvr>
                                      <p:tavLst>
                                        <p:tav tm="0">
                                          <p:val>
                                            <p:fltVal val="0"/>
                                          </p:val>
                                        </p:tav>
                                        <p:tav tm="100000">
                                          <p:val>
                                            <p:strVal val="#ppt_w"/>
                                          </p:val>
                                        </p:tav>
                                      </p:tavLst>
                                    </p:anim>
                                    <p:anim calcmode="lin" valueType="num">
                                      <p:cBhvr>
                                        <p:cTn id="81" dur="750" fill="hold"/>
                                        <p:tgtEl>
                                          <p:spTgt spid="20"/>
                                        </p:tgtEl>
                                        <p:attrNameLst>
                                          <p:attrName>ppt_h</p:attrName>
                                        </p:attrNameLst>
                                      </p:cBhvr>
                                      <p:tavLst>
                                        <p:tav tm="0">
                                          <p:val>
                                            <p:fltVal val="0"/>
                                          </p:val>
                                        </p:tav>
                                        <p:tav tm="100000">
                                          <p:val>
                                            <p:strVal val="#ppt_h"/>
                                          </p:val>
                                        </p:tav>
                                      </p:tavLst>
                                    </p:anim>
                                    <p:animEffect transition="in" filter="fade">
                                      <p:cBhvr>
                                        <p:cTn id="82" dur="750"/>
                                        <p:tgtEl>
                                          <p:spTgt spid="20"/>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21"/>
                                        </p:tgtEl>
                                        <p:attrNameLst>
                                          <p:attrName>style.visibility</p:attrName>
                                        </p:attrNameLst>
                                      </p:cBhvr>
                                      <p:to>
                                        <p:strVal val="visible"/>
                                      </p:to>
                                    </p:set>
                                    <p:anim calcmode="lin" valueType="num">
                                      <p:cBhvr>
                                        <p:cTn id="85" dur="750" fill="hold"/>
                                        <p:tgtEl>
                                          <p:spTgt spid="21"/>
                                        </p:tgtEl>
                                        <p:attrNameLst>
                                          <p:attrName>ppt_w</p:attrName>
                                        </p:attrNameLst>
                                      </p:cBhvr>
                                      <p:tavLst>
                                        <p:tav tm="0">
                                          <p:val>
                                            <p:fltVal val="0"/>
                                          </p:val>
                                        </p:tav>
                                        <p:tav tm="100000">
                                          <p:val>
                                            <p:strVal val="#ppt_w"/>
                                          </p:val>
                                        </p:tav>
                                      </p:tavLst>
                                    </p:anim>
                                    <p:anim calcmode="lin" valueType="num">
                                      <p:cBhvr>
                                        <p:cTn id="86" dur="750" fill="hold"/>
                                        <p:tgtEl>
                                          <p:spTgt spid="21"/>
                                        </p:tgtEl>
                                        <p:attrNameLst>
                                          <p:attrName>ppt_h</p:attrName>
                                        </p:attrNameLst>
                                      </p:cBhvr>
                                      <p:tavLst>
                                        <p:tav tm="0">
                                          <p:val>
                                            <p:fltVal val="0"/>
                                          </p:val>
                                        </p:tav>
                                        <p:tav tm="100000">
                                          <p:val>
                                            <p:strVal val="#ppt_h"/>
                                          </p:val>
                                        </p:tav>
                                      </p:tavLst>
                                    </p:anim>
                                    <p:animEffect transition="in" filter="fade">
                                      <p:cBhvr>
                                        <p:cTn id="87" dur="750"/>
                                        <p:tgtEl>
                                          <p:spTgt spid="21"/>
                                        </p:tgtEl>
                                      </p:cBhvr>
                                    </p:animEffect>
                                  </p:childTnLst>
                                </p:cTn>
                              </p:par>
                              <p:par>
                                <p:cTn id="88" presetID="53" presetClass="entr" presetSubtype="16" fill="hold" grpId="0" nodeType="withEffect">
                                  <p:stCondLst>
                                    <p:cond delay="25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750" fill="hold"/>
                                        <p:tgtEl>
                                          <p:spTgt spid="22"/>
                                        </p:tgtEl>
                                        <p:attrNameLst>
                                          <p:attrName>ppt_w</p:attrName>
                                        </p:attrNameLst>
                                      </p:cBhvr>
                                      <p:tavLst>
                                        <p:tav tm="0">
                                          <p:val>
                                            <p:fltVal val="0"/>
                                          </p:val>
                                        </p:tav>
                                        <p:tav tm="100000">
                                          <p:val>
                                            <p:strVal val="#ppt_w"/>
                                          </p:val>
                                        </p:tav>
                                      </p:tavLst>
                                    </p:anim>
                                    <p:anim calcmode="lin" valueType="num">
                                      <p:cBhvr>
                                        <p:cTn id="91" dur="750" fill="hold"/>
                                        <p:tgtEl>
                                          <p:spTgt spid="22"/>
                                        </p:tgtEl>
                                        <p:attrNameLst>
                                          <p:attrName>ppt_h</p:attrName>
                                        </p:attrNameLst>
                                      </p:cBhvr>
                                      <p:tavLst>
                                        <p:tav tm="0">
                                          <p:val>
                                            <p:fltVal val="0"/>
                                          </p:val>
                                        </p:tav>
                                        <p:tav tm="100000">
                                          <p:val>
                                            <p:strVal val="#ppt_h"/>
                                          </p:val>
                                        </p:tav>
                                      </p:tavLst>
                                    </p:anim>
                                    <p:animEffect transition="in" filter="fade">
                                      <p:cBhvr>
                                        <p:cTn id="92" dur="750"/>
                                        <p:tgtEl>
                                          <p:spTgt spid="22"/>
                                        </p:tgtEl>
                                      </p:cBhvr>
                                    </p:animEffect>
                                  </p:childTnLst>
                                </p:cTn>
                              </p:par>
                              <p:par>
                                <p:cTn id="93" presetID="53" presetClass="entr" presetSubtype="16" fill="hold" grpId="0" nodeType="withEffect">
                                  <p:stCondLst>
                                    <p:cond delay="2500"/>
                                  </p:stCondLst>
                                  <p:childTnLst>
                                    <p:set>
                                      <p:cBhvr>
                                        <p:cTn id="94" dur="1" fill="hold">
                                          <p:stCondLst>
                                            <p:cond delay="0"/>
                                          </p:stCondLst>
                                        </p:cTn>
                                        <p:tgtEl>
                                          <p:spTgt spid="23"/>
                                        </p:tgtEl>
                                        <p:attrNameLst>
                                          <p:attrName>style.visibility</p:attrName>
                                        </p:attrNameLst>
                                      </p:cBhvr>
                                      <p:to>
                                        <p:strVal val="visible"/>
                                      </p:to>
                                    </p:set>
                                    <p:anim calcmode="lin" valueType="num">
                                      <p:cBhvr>
                                        <p:cTn id="95" dur="750" fill="hold"/>
                                        <p:tgtEl>
                                          <p:spTgt spid="23"/>
                                        </p:tgtEl>
                                        <p:attrNameLst>
                                          <p:attrName>ppt_w</p:attrName>
                                        </p:attrNameLst>
                                      </p:cBhvr>
                                      <p:tavLst>
                                        <p:tav tm="0">
                                          <p:val>
                                            <p:fltVal val="0"/>
                                          </p:val>
                                        </p:tav>
                                        <p:tav tm="100000">
                                          <p:val>
                                            <p:strVal val="#ppt_w"/>
                                          </p:val>
                                        </p:tav>
                                      </p:tavLst>
                                    </p:anim>
                                    <p:anim calcmode="lin" valueType="num">
                                      <p:cBhvr>
                                        <p:cTn id="96" dur="750" fill="hold"/>
                                        <p:tgtEl>
                                          <p:spTgt spid="23"/>
                                        </p:tgtEl>
                                        <p:attrNameLst>
                                          <p:attrName>ppt_h</p:attrName>
                                        </p:attrNameLst>
                                      </p:cBhvr>
                                      <p:tavLst>
                                        <p:tav tm="0">
                                          <p:val>
                                            <p:fltVal val="0"/>
                                          </p:val>
                                        </p:tav>
                                        <p:tav tm="100000">
                                          <p:val>
                                            <p:strVal val="#ppt_h"/>
                                          </p:val>
                                        </p:tav>
                                      </p:tavLst>
                                    </p:anim>
                                    <p:animEffect transition="in" filter="fade">
                                      <p:cBhvr>
                                        <p:cTn id="97" dur="750"/>
                                        <p:tgtEl>
                                          <p:spTgt spid="23"/>
                                        </p:tgtEl>
                                      </p:cBhvr>
                                    </p:animEffect>
                                  </p:childTnLst>
                                </p:cTn>
                              </p:par>
                              <p:par>
                                <p:cTn id="98" presetID="53" presetClass="entr" presetSubtype="16" fill="hold" grpId="0" nodeType="withEffect">
                                  <p:stCondLst>
                                    <p:cond delay="250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750" fill="hold"/>
                                        <p:tgtEl>
                                          <p:spTgt spid="24"/>
                                        </p:tgtEl>
                                        <p:attrNameLst>
                                          <p:attrName>ppt_w</p:attrName>
                                        </p:attrNameLst>
                                      </p:cBhvr>
                                      <p:tavLst>
                                        <p:tav tm="0">
                                          <p:val>
                                            <p:fltVal val="0"/>
                                          </p:val>
                                        </p:tav>
                                        <p:tav tm="100000">
                                          <p:val>
                                            <p:strVal val="#ppt_w"/>
                                          </p:val>
                                        </p:tav>
                                      </p:tavLst>
                                    </p:anim>
                                    <p:anim calcmode="lin" valueType="num">
                                      <p:cBhvr>
                                        <p:cTn id="101" dur="750" fill="hold"/>
                                        <p:tgtEl>
                                          <p:spTgt spid="24"/>
                                        </p:tgtEl>
                                        <p:attrNameLst>
                                          <p:attrName>ppt_h</p:attrName>
                                        </p:attrNameLst>
                                      </p:cBhvr>
                                      <p:tavLst>
                                        <p:tav tm="0">
                                          <p:val>
                                            <p:fltVal val="0"/>
                                          </p:val>
                                        </p:tav>
                                        <p:tav tm="100000">
                                          <p:val>
                                            <p:strVal val="#ppt_h"/>
                                          </p:val>
                                        </p:tav>
                                      </p:tavLst>
                                    </p:anim>
                                    <p:animEffect transition="in" filter="fade">
                                      <p:cBhvr>
                                        <p:cTn id="102" dur="750"/>
                                        <p:tgtEl>
                                          <p:spTgt spid="24"/>
                                        </p:tgtEl>
                                      </p:cBhvr>
                                    </p:animEffect>
                                  </p:childTnLst>
                                </p:cTn>
                              </p:par>
                              <p:par>
                                <p:cTn id="103" presetID="53" presetClass="entr" presetSubtype="16" fill="hold" grpId="0" nodeType="withEffect">
                                  <p:stCondLst>
                                    <p:cond delay="250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750" fill="hold"/>
                                        <p:tgtEl>
                                          <p:spTgt spid="25"/>
                                        </p:tgtEl>
                                        <p:attrNameLst>
                                          <p:attrName>ppt_w</p:attrName>
                                        </p:attrNameLst>
                                      </p:cBhvr>
                                      <p:tavLst>
                                        <p:tav tm="0">
                                          <p:val>
                                            <p:fltVal val="0"/>
                                          </p:val>
                                        </p:tav>
                                        <p:tav tm="100000">
                                          <p:val>
                                            <p:strVal val="#ppt_w"/>
                                          </p:val>
                                        </p:tav>
                                      </p:tavLst>
                                    </p:anim>
                                    <p:anim calcmode="lin" valueType="num">
                                      <p:cBhvr>
                                        <p:cTn id="106" dur="750" fill="hold"/>
                                        <p:tgtEl>
                                          <p:spTgt spid="25"/>
                                        </p:tgtEl>
                                        <p:attrNameLst>
                                          <p:attrName>ppt_h</p:attrName>
                                        </p:attrNameLst>
                                      </p:cBhvr>
                                      <p:tavLst>
                                        <p:tav tm="0">
                                          <p:val>
                                            <p:fltVal val="0"/>
                                          </p:val>
                                        </p:tav>
                                        <p:tav tm="100000">
                                          <p:val>
                                            <p:strVal val="#ppt_h"/>
                                          </p:val>
                                        </p:tav>
                                      </p:tavLst>
                                    </p:anim>
                                    <p:animEffect transition="in" filter="fade">
                                      <p:cBhvr>
                                        <p:cTn id="107" dur="750"/>
                                        <p:tgtEl>
                                          <p:spTgt spid="25"/>
                                        </p:tgtEl>
                                      </p:cBhvr>
                                    </p:animEffect>
                                  </p:childTnLst>
                                </p:cTn>
                              </p:par>
                              <p:par>
                                <p:cTn id="108" presetID="53" presetClass="entr" presetSubtype="16" fill="hold" grpId="0" nodeType="withEffect">
                                  <p:stCondLst>
                                    <p:cond delay="250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750" fill="hold"/>
                                        <p:tgtEl>
                                          <p:spTgt spid="26"/>
                                        </p:tgtEl>
                                        <p:attrNameLst>
                                          <p:attrName>ppt_w</p:attrName>
                                        </p:attrNameLst>
                                      </p:cBhvr>
                                      <p:tavLst>
                                        <p:tav tm="0">
                                          <p:val>
                                            <p:fltVal val="0"/>
                                          </p:val>
                                        </p:tav>
                                        <p:tav tm="100000">
                                          <p:val>
                                            <p:strVal val="#ppt_w"/>
                                          </p:val>
                                        </p:tav>
                                      </p:tavLst>
                                    </p:anim>
                                    <p:anim calcmode="lin" valueType="num">
                                      <p:cBhvr>
                                        <p:cTn id="111" dur="750" fill="hold"/>
                                        <p:tgtEl>
                                          <p:spTgt spid="26"/>
                                        </p:tgtEl>
                                        <p:attrNameLst>
                                          <p:attrName>ppt_h</p:attrName>
                                        </p:attrNameLst>
                                      </p:cBhvr>
                                      <p:tavLst>
                                        <p:tav tm="0">
                                          <p:val>
                                            <p:fltVal val="0"/>
                                          </p:val>
                                        </p:tav>
                                        <p:tav tm="100000">
                                          <p:val>
                                            <p:strVal val="#ppt_h"/>
                                          </p:val>
                                        </p:tav>
                                      </p:tavLst>
                                    </p:anim>
                                    <p:animEffect transition="in" filter="fade">
                                      <p:cBhvr>
                                        <p:cTn id="112" dur="750"/>
                                        <p:tgtEl>
                                          <p:spTgt spid="26"/>
                                        </p:tgtEl>
                                      </p:cBhvr>
                                    </p:animEffect>
                                  </p:childTnLst>
                                </p:cTn>
                              </p:par>
                              <p:par>
                                <p:cTn id="113" presetID="53" presetClass="entr" presetSubtype="16" fill="hold" grpId="0" nodeType="withEffect">
                                  <p:stCondLst>
                                    <p:cond delay="2500"/>
                                  </p:stCondLst>
                                  <p:childTnLst>
                                    <p:set>
                                      <p:cBhvr>
                                        <p:cTn id="114" dur="1" fill="hold">
                                          <p:stCondLst>
                                            <p:cond delay="0"/>
                                          </p:stCondLst>
                                        </p:cTn>
                                        <p:tgtEl>
                                          <p:spTgt spid="27"/>
                                        </p:tgtEl>
                                        <p:attrNameLst>
                                          <p:attrName>style.visibility</p:attrName>
                                        </p:attrNameLst>
                                      </p:cBhvr>
                                      <p:to>
                                        <p:strVal val="visible"/>
                                      </p:to>
                                    </p:set>
                                    <p:anim calcmode="lin" valueType="num">
                                      <p:cBhvr>
                                        <p:cTn id="115" dur="750" fill="hold"/>
                                        <p:tgtEl>
                                          <p:spTgt spid="27"/>
                                        </p:tgtEl>
                                        <p:attrNameLst>
                                          <p:attrName>ppt_w</p:attrName>
                                        </p:attrNameLst>
                                      </p:cBhvr>
                                      <p:tavLst>
                                        <p:tav tm="0">
                                          <p:val>
                                            <p:fltVal val="0"/>
                                          </p:val>
                                        </p:tav>
                                        <p:tav tm="100000">
                                          <p:val>
                                            <p:strVal val="#ppt_w"/>
                                          </p:val>
                                        </p:tav>
                                      </p:tavLst>
                                    </p:anim>
                                    <p:anim calcmode="lin" valueType="num">
                                      <p:cBhvr>
                                        <p:cTn id="116" dur="750" fill="hold"/>
                                        <p:tgtEl>
                                          <p:spTgt spid="27"/>
                                        </p:tgtEl>
                                        <p:attrNameLst>
                                          <p:attrName>ppt_h</p:attrName>
                                        </p:attrNameLst>
                                      </p:cBhvr>
                                      <p:tavLst>
                                        <p:tav tm="0">
                                          <p:val>
                                            <p:fltVal val="0"/>
                                          </p:val>
                                        </p:tav>
                                        <p:tav tm="100000">
                                          <p:val>
                                            <p:strVal val="#ppt_h"/>
                                          </p:val>
                                        </p:tav>
                                      </p:tavLst>
                                    </p:anim>
                                    <p:animEffect transition="in" filter="fade">
                                      <p:cBhvr>
                                        <p:cTn id="117" dur="750"/>
                                        <p:tgtEl>
                                          <p:spTgt spid="27"/>
                                        </p:tgtEl>
                                      </p:cBhvr>
                                    </p:animEffect>
                                  </p:childTnLst>
                                </p:cTn>
                              </p:par>
                              <p:par>
                                <p:cTn id="118" presetID="53" presetClass="entr" presetSubtype="16" fill="hold" grpId="0" nodeType="withEffect">
                                  <p:stCondLst>
                                    <p:cond delay="250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750" fill="hold"/>
                                        <p:tgtEl>
                                          <p:spTgt spid="28"/>
                                        </p:tgtEl>
                                        <p:attrNameLst>
                                          <p:attrName>ppt_w</p:attrName>
                                        </p:attrNameLst>
                                      </p:cBhvr>
                                      <p:tavLst>
                                        <p:tav tm="0">
                                          <p:val>
                                            <p:fltVal val="0"/>
                                          </p:val>
                                        </p:tav>
                                        <p:tav tm="100000">
                                          <p:val>
                                            <p:strVal val="#ppt_w"/>
                                          </p:val>
                                        </p:tav>
                                      </p:tavLst>
                                    </p:anim>
                                    <p:anim calcmode="lin" valueType="num">
                                      <p:cBhvr>
                                        <p:cTn id="121" dur="750" fill="hold"/>
                                        <p:tgtEl>
                                          <p:spTgt spid="28"/>
                                        </p:tgtEl>
                                        <p:attrNameLst>
                                          <p:attrName>ppt_h</p:attrName>
                                        </p:attrNameLst>
                                      </p:cBhvr>
                                      <p:tavLst>
                                        <p:tav tm="0">
                                          <p:val>
                                            <p:fltVal val="0"/>
                                          </p:val>
                                        </p:tav>
                                        <p:tav tm="100000">
                                          <p:val>
                                            <p:strVal val="#ppt_h"/>
                                          </p:val>
                                        </p:tav>
                                      </p:tavLst>
                                    </p:anim>
                                    <p:animEffect transition="in" filter="fade">
                                      <p:cBhvr>
                                        <p:cTn id="122" dur="750"/>
                                        <p:tgtEl>
                                          <p:spTgt spid="28"/>
                                        </p:tgtEl>
                                      </p:cBhvr>
                                    </p:animEffect>
                                  </p:childTnLst>
                                </p:cTn>
                              </p:par>
                              <p:par>
                                <p:cTn id="123" presetID="53" presetClass="entr" presetSubtype="16" fill="hold" grpId="0" nodeType="withEffect">
                                  <p:stCondLst>
                                    <p:cond delay="2500"/>
                                  </p:stCondLst>
                                  <p:childTnLst>
                                    <p:set>
                                      <p:cBhvr>
                                        <p:cTn id="124" dur="1" fill="hold">
                                          <p:stCondLst>
                                            <p:cond delay="0"/>
                                          </p:stCondLst>
                                        </p:cTn>
                                        <p:tgtEl>
                                          <p:spTgt spid="29"/>
                                        </p:tgtEl>
                                        <p:attrNameLst>
                                          <p:attrName>style.visibility</p:attrName>
                                        </p:attrNameLst>
                                      </p:cBhvr>
                                      <p:to>
                                        <p:strVal val="visible"/>
                                      </p:to>
                                    </p:set>
                                    <p:anim calcmode="lin" valueType="num">
                                      <p:cBhvr>
                                        <p:cTn id="125" dur="750" fill="hold"/>
                                        <p:tgtEl>
                                          <p:spTgt spid="29"/>
                                        </p:tgtEl>
                                        <p:attrNameLst>
                                          <p:attrName>ppt_w</p:attrName>
                                        </p:attrNameLst>
                                      </p:cBhvr>
                                      <p:tavLst>
                                        <p:tav tm="0">
                                          <p:val>
                                            <p:fltVal val="0"/>
                                          </p:val>
                                        </p:tav>
                                        <p:tav tm="100000">
                                          <p:val>
                                            <p:strVal val="#ppt_w"/>
                                          </p:val>
                                        </p:tav>
                                      </p:tavLst>
                                    </p:anim>
                                    <p:anim calcmode="lin" valueType="num">
                                      <p:cBhvr>
                                        <p:cTn id="126" dur="750" fill="hold"/>
                                        <p:tgtEl>
                                          <p:spTgt spid="29"/>
                                        </p:tgtEl>
                                        <p:attrNameLst>
                                          <p:attrName>ppt_h</p:attrName>
                                        </p:attrNameLst>
                                      </p:cBhvr>
                                      <p:tavLst>
                                        <p:tav tm="0">
                                          <p:val>
                                            <p:fltVal val="0"/>
                                          </p:val>
                                        </p:tav>
                                        <p:tav tm="100000">
                                          <p:val>
                                            <p:strVal val="#ppt_h"/>
                                          </p:val>
                                        </p:tav>
                                      </p:tavLst>
                                    </p:anim>
                                    <p:animEffect transition="in" filter="fade">
                                      <p:cBhvr>
                                        <p:cTn id="127" dur="750"/>
                                        <p:tgtEl>
                                          <p:spTgt spid="29"/>
                                        </p:tgtEl>
                                      </p:cBhvr>
                                    </p:animEffect>
                                  </p:childTnLst>
                                </p:cTn>
                              </p:par>
                              <p:par>
                                <p:cTn id="128" presetID="53" presetClass="entr" presetSubtype="16" fill="hold" grpId="0" nodeType="withEffect">
                                  <p:stCondLst>
                                    <p:cond delay="2500"/>
                                  </p:stCondLst>
                                  <p:childTnLst>
                                    <p:set>
                                      <p:cBhvr>
                                        <p:cTn id="129" dur="1" fill="hold">
                                          <p:stCondLst>
                                            <p:cond delay="0"/>
                                          </p:stCondLst>
                                        </p:cTn>
                                        <p:tgtEl>
                                          <p:spTgt spid="30"/>
                                        </p:tgtEl>
                                        <p:attrNameLst>
                                          <p:attrName>style.visibility</p:attrName>
                                        </p:attrNameLst>
                                      </p:cBhvr>
                                      <p:to>
                                        <p:strVal val="visible"/>
                                      </p:to>
                                    </p:set>
                                    <p:anim calcmode="lin" valueType="num">
                                      <p:cBhvr>
                                        <p:cTn id="130" dur="750" fill="hold"/>
                                        <p:tgtEl>
                                          <p:spTgt spid="30"/>
                                        </p:tgtEl>
                                        <p:attrNameLst>
                                          <p:attrName>ppt_w</p:attrName>
                                        </p:attrNameLst>
                                      </p:cBhvr>
                                      <p:tavLst>
                                        <p:tav tm="0">
                                          <p:val>
                                            <p:fltVal val="0"/>
                                          </p:val>
                                        </p:tav>
                                        <p:tav tm="100000">
                                          <p:val>
                                            <p:strVal val="#ppt_w"/>
                                          </p:val>
                                        </p:tav>
                                      </p:tavLst>
                                    </p:anim>
                                    <p:anim calcmode="lin" valueType="num">
                                      <p:cBhvr>
                                        <p:cTn id="131" dur="750" fill="hold"/>
                                        <p:tgtEl>
                                          <p:spTgt spid="30"/>
                                        </p:tgtEl>
                                        <p:attrNameLst>
                                          <p:attrName>ppt_h</p:attrName>
                                        </p:attrNameLst>
                                      </p:cBhvr>
                                      <p:tavLst>
                                        <p:tav tm="0">
                                          <p:val>
                                            <p:fltVal val="0"/>
                                          </p:val>
                                        </p:tav>
                                        <p:tav tm="100000">
                                          <p:val>
                                            <p:strVal val="#ppt_h"/>
                                          </p:val>
                                        </p:tav>
                                      </p:tavLst>
                                    </p:anim>
                                    <p:animEffect transition="in" filter="fade">
                                      <p:cBhvr>
                                        <p:cTn id="132" dur="750"/>
                                        <p:tgtEl>
                                          <p:spTgt spid="30"/>
                                        </p:tgtEl>
                                      </p:cBhvr>
                                    </p:animEffect>
                                  </p:childTnLst>
                                </p:cTn>
                              </p:par>
                              <p:par>
                                <p:cTn id="133" presetID="53" presetClass="entr" presetSubtype="16" fill="hold" grpId="0" nodeType="withEffect">
                                  <p:stCondLst>
                                    <p:cond delay="250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750" fill="hold"/>
                                        <p:tgtEl>
                                          <p:spTgt spid="31"/>
                                        </p:tgtEl>
                                        <p:attrNameLst>
                                          <p:attrName>ppt_w</p:attrName>
                                        </p:attrNameLst>
                                      </p:cBhvr>
                                      <p:tavLst>
                                        <p:tav tm="0">
                                          <p:val>
                                            <p:fltVal val="0"/>
                                          </p:val>
                                        </p:tav>
                                        <p:tav tm="100000">
                                          <p:val>
                                            <p:strVal val="#ppt_w"/>
                                          </p:val>
                                        </p:tav>
                                      </p:tavLst>
                                    </p:anim>
                                    <p:anim calcmode="lin" valueType="num">
                                      <p:cBhvr>
                                        <p:cTn id="136" dur="750" fill="hold"/>
                                        <p:tgtEl>
                                          <p:spTgt spid="31"/>
                                        </p:tgtEl>
                                        <p:attrNameLst>
                                          <p:attrName>ppt_h</p:attrName>
                                        </p:attrNameLst>
                                      </p:cBhvr>
                                      <p:tavLst>
                                        <p:tav tm="0">
                                          <p:val>
                                            <p:fltVal val="0"/>
                                          </p:val>
                                        </p:tav>
                                        <p:tav tm="100000">
                                          <p:val>
                                            <p:strVal val="#ppt_h"/>
                                          </p:val>
                                        </p:tav>
                                      </p:tavLst>
                                    </p:anim>
                                    <p:animEffect transition="in" filter="fade">
                                      <p:cBhvr>
                                        <p:cTn id="137" dur="750"/>
                                        <p:tgtEl>
                                          <p:spTgt spid="31"/>
                                        </p:tgtEl>
                                      </p:cBhvr>
                                    </p:animEffect>
                                  </p:childTnLst>
                                </p:cTn>
                              </p:par>
                              <p:par>
                                <p:cTn id="138" presetID="53" presetClass="entr" presetSubtype="16" fill="hold" grpId="0" nodeType="withEffect">
                                  <p:stCondLst>
                                    <p:cond delay="2500"/>
                                  </p:stCondLst>
                                  <p:childTnLst>
                                    <p:set>
                                      <p:cBhvr>
                                        <p:cTn id="139" dur="1" fill="hold">
                                          <p:stCondLst>
                                            <p:cond delay="0"/>
                                          </p:stCondLst>
                                        </p:cTn>
                                        <p:tgtEl>
                                          <p:spTgt spid="32"/>
                                        </p:tgtEl>
                                        <p:attrNameLst>
                                          <p:attrName>style.visibility</p:attrName>
                                        </p:attrNameLst>
                                      </p:cBhvr>
                                      <p:to>
                                        <p:strVal val="visible"/>
                                      </p:to>
                                    </p:set>
                                    <p:anim calcmode="lin" valueType="num">
                                      <p:cBhvr>
                                        <p:cTn id="140" dur="750" fill="hold"/>
                                        <p:tgtEl>
                                          <p:spTgt spid="32"/>
                                        </p:tgtEl>
                                        <p:attrNameLst>
                                          <p:attrName>ppt_w</p:attrName>
                                        </p:attrNameLst>
                                      </p:cBhvr>
                                      <p:tavLst>
                                        <p:tav tm="0">
                                          <p:val>
                                            <p:fltVal val="0"/>
                                          </p:val>
                                        </p:tav>
                                        <p:tav tm="100000">
                                          <p:val>
                                            <p:strVal val="#ppt_w"/>
                                          </p:val>
                                        </p:tav>
                                      </p:tavLst>
                                    </p:anim>
                                    <p:anim calcmode="lin" valueType="num">
                                      <p:cBhvr>
                                        <p:cTn id="141" dur="750" fill="hold"/>
                                        <p:tgtEl>
                                          <p:spTgt spid="32"/>
                                        </p:tgtEl>
                                        <p:attrNameLst>
                                          <p:attrName>ppt_h</p:attrName>
                                        </p:attrNameLst>
                                      </p:cBhvr>
                                      <p:tavLst>
                                        <p:tav tm="0">
                                          <p:val>
                                            <p:fltVal val="0"/>
                                          </p:val>
                                        </p:tav>
                                        <p:tav tm="100000">
                                          <p:val>
                                            <p:strVal val="#ppt_h"/>
                                          </p:val>
                                        </p:tav>
                                      </p:tavLst>
                                    </p:anim>
                                    <p:animEffect transition="in" filter="fade">
                                      <p:cBhvr>
                                        <p:cTn id="142" dur="750"/>
                                        <p:tgtEl>
                                          <p:spTgt spid="32"/>
                                        </p:tgtEl>
                                      </p:cBhvr>
                                    </p:animEffect>
                                  </p:childTnLst>
                                </p:cTn>
                              </p:par>
                              <p:par>
                                <p:cTn id="143" presetID="53" presetClass="entr" presetSubtype="16" fill="hold" grpId="0" nodeType="withEffect">
                                  <p:stCondLst>
                                    <p:cond delay="2500"/>
                                  </p:stCondLst>
                                  <p:childTnLst>
                                    <p:set>
                                      <p:cBhvr>
                                        <p:cTn id="144" dur="1" fill="hold">
                                          <p:stCondLst>
                                            <p:cond delay="0"/>
                                          </p:stCondLst>
                                        </p:cTn>
                                        <p:tgtEl>
                                          <p:spTgt spid="33"/>
                                        </p:tgtEl>
                                        <p:attrNameLst>
                                          <p:attrName>style.visibility</p:attrName>
                                        </p:attrNameLst>
                                      </p:cBhvr>
                                      <p:to>
                                        <p:strVal val="visible"/>
                                      </p:to>
                                    </p:set>
                                    <p:anim calcmode="lin" valueType="num">
                                      <p:cBhvr>
                                        <p:cTn id="145" dur="750" fill="hold"/>
                                        <p:tgtEl>
                                          <p:spTgt spid="33"/>
                                        </p:tgtEl>
                                        <p:attrNameLst>
                                          <p:attrName>ppt_w</p:attrName>
                                        </p:attrNameLst>
                                      </p:cBhvr>
                                      <p:tavLst>
                                        <p:tav tm="0">
                                          <p:val>
                                            <p:fltVal val="0"/>
                                          </p:val>
                                        </p:tav>
                                        <p:tav tm="100000">
                                          <p:val>
                                            <p:strVal val="#ppt_w"/>
                                          </p:val>
                                        </p:tav>
                                      </p:tavLst>
                                    </p:anim>
                                    <p:anim calcmode="lin" valueType="num">
                                      <p:cBhvr>
                                        <p:cTn id="146" dur="750" fill="hold"/>
                                        <p:tgtEl>
                                          <p:spTgt spid="33"/>
                                        </p:tgtEl>
                                        <p:attrNameLst>
                                          <p:attrName>ppt_h</p:attrName>
                                        </p:attrNameLst>
                                      </p:cBhvr>
                                      <p:tavLst>
                                        <p:tav tm="0">
                                          <p:val>
                                            <p:fltVal val="0"/>
                                          </p:val>
                                        </p:tav>
                                        <p:tav tm="100000">
                                          <p:val>
                                            <p:strVal val="#ppt_h"/>
                                          </p:val>
                                        </p:tav>
                                      </p:tavLst>
                                    </p:anim>
                                    <p:animEffect transition="in" filter="fade">
                                      <p:cBhvr>
                                        <p:cTn id="147" dur="750"/>
                                        <p:tgtEl>
                                          <p:spTgt spid="33"/>
                                        </p:tgtEl>
                                      </p:cBhvr>
                                    </p:animEffect>
                                  </p:childTnLst>
                                </p:cTn>
                              </p:par>
                              <p:par>
                                <p:cTn id="148" presetID="53" presetClass="entr" presetSubtype="16" fill="hold" grpId="0" nodeType="withEffect">
                                  <p:stCondLst>
                                    <p:cond delay="2500"/>
                                  </p:stCondLst>
                                  <p:childTnLst>
                                    <p:set>
                                      <p:cBhvr>
                                        <p:cTn id="149" dur="1" fill="hold">
                                          <p:stCondLst>
                                            <p:cond delay="0"/>
                                          </p:stCondLst>
                                        </p:cTn>
                                        <p:tgtEl>
                                          <p:spTgt spid="34"/>
                                        </p:tgtEl>
                                        <p:attrNameLst>
                                          <p:attrName>style.visibility</p:attrName>
                                        </p:attrNameLst>
                                      </p:cBhvr>
                                      <p:to>
                                        <p:strVal val="visible"/>
                                      </p:to>
                                    </p:set>
                                    <p:anim calcmode="lin" valueType="num">
                                      <p:cBhvr>
                                        <p:cTn id="150" dur="750" fill="hold"/>
                                        <p:tgtEl>
                                          <p:spTgt spid="34"/>
                                        </p:tgtEl>
                                        <p:attrNameLst>
                                          <p:attrName>ppt_w</p:attrName>
                                        </p:attrNameLst>
                                      </p:cBhvr>
                                      <p:tavLst>
                                        <p:tav tm="0">
                                          <p:val>
                                            <p:fltVal val="0"/>
                                          </p:val>
                                        </p:tav>
                                        <p:tav tm="100000">
                                          <p:val>
                                            <p:strVal val="#ppt_w"/>
                                          </p:val>
                                        </p:tav>
                                      </p:tavLst>
                                    </p:anim>
                                    <p:anim calcmode="lin" valueType="num">
                                      <p:cBhvr>
                                        <p:cTn id="151" dur="750" fill="hold"/>
                                        <p:tgtEl>
                                          <p:spTgt spid="34"/>
                                        </p:tgtEl>
                                        <p:attrNameLst>
                                          <p:attrName>ppt_h</p:attrName>
                                        </p:attrNameLst>
                                      </p:cBhvr>
                                      <p:tavLst>
                                        <p:tav tm="0">
                                          <p:val>
                                            <p:fltVal val="0"/>
                                          </p:val>
                                        </p:tav>
                                        <p:tav tm="100000">
                                          <p:val>
                                            <p:strVal val="#ppt_h"/>
                                          </p:val>
                                        </p:tav>
                                      </p:tavLst>
                                    </p:anim>
                                    <p:animEffect transition="in" filter="fade">
                                      <p:cBhvr>
                                        <p:cTn id="152"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Expresiones y operadores en Python</a:t>
            </a:r>
          </a:p>
        </p:txBody>
      </p:sp>
      <p:sp>
        <p:nvSpPr>
          <p:cNvPr id="9" name="Rectángulo 8">
            <a:extLst>
              <a:ext uri="{FF2B5EF4-FFF2-40B4-BE49-F238E27FC236}">
                <a16:creationId xmlns:a16="http://schemas.microsoft.com/office/drawing/2014/main" id="{67619BE1-4ADE-C24A-87D9-F880E5F5EE58}"/>
              </a:ext>
            </a:extLst>
          </p:cNvPr>
          <p:cNvSpPr/>
          <p:nvPr/>
        </p:nvSpPr>
        <p:spPr>
          <a:xfrm>
            <a:off x="1230488" y="1651323"/>
            <a:ext cx="3342262" cy="461665"/>
          </a:xfrm>
          <a:prstGeom prst="rect">
            <a:avLst/>
          </a:prstGeom>
        </p:spPr>
        <p:txBody>
          <a:bodyPr wrap="none">
            <a:spAutoFit/>
          </a:bodyPr>
          <a:lstStyle/>
          <a:p>
            <a:r>
              <a:rPr lang="es-ES_tradnl" sz="2400" b="1" dirty="0">
                <a:solidFill>
                  <a:srgbClr val="FC671A"/>
                </a:solidFill>
              </a:rPr>
              <a:t>Operación de Asignación</a:t>
            </a:r>
            <a:endParaRPr lang="es-CO" sz="2400" b="1" dirty="0"/>
          </a:p>
        </p:txBody>
      </p:sp>
      <p:sp>
        <p:nvSpPr>
          <p:cNvPr id="5" name="CuadroTexto 4">
            <a:extLst>
              <a:ext uri="{FF2B5EF4-FFF2-40B4-BE49-F238E27FC236}">
                <a16:creationId xmlns:a16="http://schemas.microsoft.com/office/drawing/2014/main" id="{52C532D1-C0AA-9A40-AD12-626241F63F31}"/>
              </a:ext>
            </a:extLst>
          </p:cNvPr>
          <p:cNvSpPr txBox="1"/>
          <p:nvPr/>
        </p:nvSpPr>
        <p:spPr>
          <a:xfrm>
            <a:off x="468519" y="2100638"/>
            <a:ext cx="4866198" cy="369332"/>
          </a:xfrm>
          <a:prstGeom prst="rect">
            <a:avLst/>
          </a:prstGeom>
          <a:noFill/>
        </p:spPr>
        <p:txBody>
          <a:bodyPr wrap="square" rtlCol="0">
            <a:spAutoFit/>
          </a:bodyPr>
          <a:lstStyle/>
          <a:p>
            <a:pPr algn="ctr"/>
            <a:r>
              <a:rPr lang="es-CO" dirty="0"/>
              <a:t>Esta operación permite dar valores a las variables</a:t>
            </a:r>
          </a:p>
        </p:txBody>
      </p:sp>
      <p:pic>
        <p:nvPicPr>
          <p:cNvPr id="16" name="Imagen 15">
            <a:extLst>
              <a:ext uri="{FF2B5EF4-FFF2-40B4-BE49-F238E27FC236}">
                <a16:creationId xmlns:a16="http://schemas.microsoft.com/office/drawing/2014/main" id="{A90147D7-9447-8049-8AC7-1A38FBBEC4B7}"/>
              </a:ext>
            </a:extLst>
          </p:cNvPr>
          <p:cNvPicPr>
            <a:picLocks noChangeAspect="1"/>
          </p:cNvPicPr>
          <p:nvPr/>
        </p:nvPicPr>
        <p:blipFill rotWithShape="1">
          <a:blip r:embed="rId2"/>
          <a:srcRect t="7515" r="50627" b="7505"/>
          <a:stretch/>
        </p:blipFill>
        <p:spPr>
          <a:xfrm>
            <a:off x="2138216" y="2548791"/>
            <a:ext cx="1526803" cy="923330"/>
          </a:xfrm>
          <a:prstGeom prst="rect">
            <a:avLst/>
          </a:prstGeom>
        </p:spPr>
      </p:pic>
      <p:sp>
        <p:nvSpPr>
          <p:cNvPr id="18" name="Rectángulo 17">
            <a:extLst>
              <a:ext uri="{FF2B5EF4-FFF2-40B4-BE49-F238E27FC236}">
                <a16:creationId xmlns:a16="http://schemas.microsoft.com/office/drawing/2014/main" id="{E0E00010-49B1-074A-98B7-3C0E7A0954A2}"/>
              </a:ext>
            </a:extLst>
          </p:cNvPr>
          <p:cNvSpPr/>
          <p:nvPr/>
        </p:nvSpPr>
        <p:spPr>
          <a:xfrm>
            <a:off x="7730499" y="1651323"/>
            <a:ext cx="3231013" cy="461665"/>
          </a:xfrm>
          <a:prstGeom prst="rect">
            <a:avLst/>
          </a:prstGeom>
        </p:spPr>
        <p:txBody>
          <a:bodyPr wrap="none">
            <a:spAutoFit/>
          </a:bodyPr>
          <a:lstStyle/>
          <a:p>
            <a:r>
              <a:rPr lang="es-ES_tradnl" sz="2400" b="1" dirty="0">
                <a:solidFill>
                  <a:srgbClr val="FC671A"/>
                </a:solidFill>
              </a:rPr>
              <a:t>Operadores Aritméticos</a:t>
            </a:r>
            <a:endParaRPr lang="es-CO" sz="2400" b="1" dirty="0"/>
          </a:p>
        </p:txBody>
      </p:sp>
      <p:sp>
        <p:nvSpPr>
          <p:cNvPr id="19" name="CuadroTexto 18">
            <a:extLst>
              <a:ext uri="{FF2B5EF4-FFF2-40B4-BE49-F238E27FC236}">
                <a16:creationId xmlns:a16="http://schemas.microsoft.com/office/drawing/2014/main" id="{4E06333F-7C53-4840-8D36-32C29729E1F3}"/>
              </a:ext>
            </a:extLst>
          </p:cNvPr>
          <p:cNvSpPr txBox="1"/>
          <p:nvPr/>
        </p:nvSpPr>
        <p:spPr>
          <a:xfrm>
            <a:off x="6912907" y="2105221"/>
            <a:ext cx="4866198" cy="923330"/>
          </a:xfrm>
          <a:prstGeom prst="rect">
            <a:avLst/>
          </a:prstGeom>
          <a:noFill/>
        </p:spPr>
        <p:txBody>
          <a:bodyPr wrap="square" rtlCol="0">
            <a:spAutoFit/>
          </a:bodyPr>
          <a:lstStyle/>
          <a:p>
            <a:pPr algn="ctr"/>
            <a:r>
              <a:rPr lang="es-CO" dirty="0"/>
              <a:t>Los operadores aritméticos permiten la realización de operaciones matemáticas con los valores (variables y/o constantes)</a:t>
            </a:r>
          </a:p>
        </p:txBody>
      </p:sp>
      <p:sp>
        <p:nvSpPr>
          <p:cNvPr id="22" name="Rectángulo 21">
            <a:extLst>
              <a:ext uri="{FF2B5EF4-FFF2-40B4-BE49-F238E27FC236}">
                <a16:creationId xmlns:a16="http://schemas.microsoft.com/office/drawing/2014/main" id="{D94CFD25-BEB6-1C4F-9F50-7950408751E1}"/>
              </a:ext>
            </a:extLst>
          </p:cNvPr>
          <p:cNvSpPr/>
          <p:nvPr/>
        </p:nvSpPr>
        <p:spPr>
          <a:xfrm>
            <a:off x="1228821" y="3843664"/>
            <a:ext cx="3343929" cy="461665"/>
          </a:xfrm>
          <a:prstGeom prst="rect">
            <a:avLst/>
          </a:prstGeom>
        </p:spPr>
        <p:txBody>
          <a:bodyPr wrap="none">
            <a:spAutoFit/>
          </a:bodyPr>
          <a:lstStyle/>
          <a:p>
            <a:r>
              <a:rPr lang="es-ES_tradnl" sz="2400" b="1" dirty="0">
                <a:solidFill>
                  <a:srgbClr val="FC671A"/>
                </a:solidFill>
              </a:rPr>
              <a:t>Operadores Relacionales</a:t>
            </a:r>
            <a:endParaRPr lang="es-CO" sz="2400" b="1" dirty="0"/>
          </a:p>
        </p:txBody>
      </p:sp>
      <p:sp>
        <p:nvSpPr>
          <p:cNvPr id="23" name="CuadroTexto 22">
            <a:extLst>
              <a:ext uri="{FF2B5EF4-FFF2-40B4-BE49-F238E27FC236}">
                <a16:creationId xmlns:a16="http://schemas.microsoft.com/office/drawing/2014/main" id="{D3191A12-598B-7744-948B-C0CF623DB7F2}"/>
              </a:ext>
            </a:extLst>
          </p:cNvPr>
          <p:cNvSpPr txBox="1"/>
          <p:nvPr/>
        </p:nvSpPr>
        <p:spPr>
          <a:xfrm>
            <a:off x="487564" y="4305329"/>
            <a:ext cx="4866198" cy="1477328"/>
          </a:xfrm>
          <a:prstGeom prst="rect">
            <a:avLst/>
          </a:prstGeom>
          <a:noFill/>
        </p:spPr>
        <p:txBody>
          <a:bodyPr wrap="square" rtlCol="0">
            <a:spAutoFit/>
          </a:bodyPr>
          <a:lstStyle/>
          <a:p>
            <a:pPr algn="ctr"/>
            <a:r>
              <a:rPr lang="es-CO" dirty="0"/>
              <a:t>Los operadores aritméticos se utilizan para establecer una relación entre dos valores. Compara estos valores entre, y esta comparación produce un resultado de certeza o falsedad (verdadero o falso).</a:t>
            </a:r>
          </a:p>
        </p:txBody>
      </p:sp>
      <p:sp>
        <p:nvSpPr>
          <p:cNvPr id="24" name="Rectángulo 23">
            <a:extLst>
              <a:ext uri="{FF2B5EF4-FFF2-40B4-BE49-F238E27FC236}">
                <a16:creationId xmlns:a16="http://schemas.microsoft.com/office/drawing/2014/main" id="{C70B06CD-4B93-1D44-AD35-EC568BC7E2A5}"/>
              </a:ext>
            </a:extLst>
          </p:cNvPr>
          <p:cNvSpPr/>
          <p:nvPr/>
        </p:nvSpPr>
        <p:spPr>
          <a:xfrm>
            <a:off x="8004355" y="3861759"/>
            <a:ext cx="2683299" cy="461665"/>
          </a:xfrm>
          <a:prstGeom prst="rect">
            <a:avLst/>
          </a:prstGeom>
        </p:spPr>
        <p:txBody>
          <a:bodyPr wrap="none">
            <a:spAutoFit/>
          </a:bodyPr>
          <a:lstStyle/>
          <a:p>
            <a:r>
              <a:rPr lang="es-ES_tradnl" sz="2400" b="1" dirty="0">
                <a:solidFill>
                  <a:srgbClr val="FC671A"/>
                </a:solidFill>
              </a:rPr>
              <a:t>Operadores Lógicos</a:t>
            </a:r>
            <a:endParaRPr lang="es-CO" sz="2400" b="1" dirty="0"/>
          </a:p>
        </p:txBody>
      </p:sp>
      <p:sp>
        <p:nvSpPr>
          <p:cNvPr id="25" name="CuadroTexto 24">
            <a:extLst>
              <a:ext uri="{FF2B5EF4-FFF2-40B4-BE49-F238E27FC236}">
                <a16:creationId xmlns:a16="http://schemas.microsoft.com/office/drawing/2014/main" id="{44E8AFF8-57B7-EF41-9C98-CE7CD8A14968}"/>
              </a:ext>
            </a:extLst>
          </p:cNvPr>
          <p:cNvSpPr txBox="1"/>
          <p:nvPr/>
        </p:nvSpPr>
        <p:spPr>
          <a:xfrm>
            <a:off x="6912905" y="4297333"/>
            <a:ext cx="4866198" cy="646331"/>
          </a:xfrm>
          <a:prstGeom prst="rect">
            <a:avLst/>
          </a:prstGeom>
          <a:noFill/>
        </p:spPr>
        <p:txBody>
          <a:bodyPr wrap="square" rtlCol="0">
            <a:spAutoFit/>
          </a:bodyPr>
          <a:lstStyle/>
          <a:p>
            <a:pPr algn="ctr"/>
            <a:r>
              <a:rPr lang="es-CO" dirty="0"/>
              <a:t>Estos operadores utilizan para establecer relaciones entre valores lógicos.</a:t>
            </a:r>
          </a:p>
        </p:txBody>
      </p:sp>
      <p:grpSp>
        <p:nvGrpSpPr>
          <p:cNvPr id="48" name="Group 101">
            <a:extLst>
              <a:ext uri="{FF2B5EF4-FFF2-40B4-BE49-F238E27FC236}">
                <a16:creationId xmlns:a16="http://schemas.microsoft.com/office/drawing/2014/main" id="{90511E56-5F6A-5849-BA90-5988ACB55470}"/>
              </a:ext>
            </a:extLst>
          </p:cNvPr>
          <p:cNvGrpSpPr/>
          <p:nvPr/>
        </p:nvGrpSpPr>
        <p:grpSpPr>
          <a:xfrm>
            <a:off x="5664201" y="1420078"/>
            <a:ext cx="863600" cy="1019175"/>
            <a:chOff x="5664201" y="838200"/>
            <a:chExt cx="863600" cy="1019175"/>
          </a:xfrm>
          <a:effectLst>
            <a:outerShdw blurRad="304800" sx="111000" sy="111000" algn="ctr" rotWithShape="0">
              <a:prstClr val="black">
                <a:alpha val="31000"/>
              </a:prstClr>
            </a:outerShdw>
          </a:effectLst>
        </p:grpSpPr>
        <p:sp>
          <p:nvSpPr>
            <p:cNvPr id="49" name="Rectangle 51">
              <a:extLst>
                <a:ext uri="{FF2B5EF4-FFF2-40B4-BE49-F238E27FC236}">
                  <a16:creationId xmlns:a16="http://schemas.microsoft.com/office/drawing/2014/main" id="{5A5ECFA0-46F6-BA48-88B6-A99E188EA600}"/>
                </a:ext>
              </a:extLst>
            </p:cNvPr>
            <p:cNvSpPr>
              <a:spLocks noChangeArrowheads="1"/>
            </p:cNvSpPr>
            <p:nvPr/>
          </p:nvSpPr>
          <p:spPr bwMode="auto">
            <a:xfrm>
              <a:off x="6238876" y="838200"/>
              <a:ext cx="288925" cy="1019175"/>
            </a:xfrm>
            <a:prstGeom prst="rect">
              <a:avLst/>
            </a:prstGeom>
            <a:solidFill>
              <a:srgbClr val="BD114D">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50" name="Rectangle 52">
              <a:extLst>
                <a:ext uri="{FF2B5EF4-FFF2-40B4-BE49-F238E27FC236}">
                  <a16:creationId xmlns:a16="http://schemas.microsoft.com/office/drawing/2014/main" id="{B03686C1-B3A0-4B4A-BB12-09C26F6BF9A6}"/>
                </a:ext>
              </a:extLst>
            </p:cNvPr>
            <p:cNvSpPr>
              <a:spLocks noChangeArrowheads="1"/>
            </p:cNvSpPr>
            <p:nvPr/>
          </p:nvSpPr>
          <p:spPr bwMode="auto">
            <a:xfrm>
              <a:off x="5949951" y="838200"/>
              <a:ext cx="288925" cy="1019175"/>
            </a:xfrm>
            <a:prstGeom prst="rect">
              <a:avLst/>
            </a:prstGeom>
            <a:solidFill>
              <a:srgbClr val="BD114D">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51" name="Rectangle 53">
              <a:extLst>
                <a:ext uri="{FF2B5EF4-FFF2-40B4-BE49-F238E27FC236}">
                  <a16:creationId xmlns:a16="http://schemas.microsoft.com/office/drawing/2014/main" id="{F4D8C6EF-8693-4D4B-8F86-1E87C05E7C37}"/>
                </a:ext>
              </a:extLst>
            </p:cNvPr>
            <p:cNvSpPr>
              <a:spLocks noChangeArrowheads="1"/>
            </p:cNvSpPr>
            <p:nvPr/>
          </p:nvSpPr>
          <p:spPr bwMode="auto">
            <a:xfrm>
              <a:off x="5664201" y="838200"/>
              <a:ext cx="285750" cy="1019175"/>
            </a:xfrm>
            <a:prstGeom prst="rect">
              <a:avLst/>
            </a:prstGeom>
            <a:solidFill>
              <a:srgbClr val="BD114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grpSp>
      <p:grpSp>
        <p:nvGrpSpPr>
          <p:cNvPr id="52" name="Group 100">
            <a:extLst>
              <a:ext uri="{FF2B5EF4-FFF2-40B4-BE49-F238E27FC236}">
                <a16:creationId xmlns:a16="http://schemas.microsoft.com/office/drawing/2014/main" id="{CE413554-540C-B14C-90C9-B3F1F20F5D19}"/>
              </a:ext>
            </a:extLst>
          </p:cNvPr>
          <p:cNvGrpSpPr/>
          <p:nvPr/>
        </p:nvGrpSpPr>
        <p:grpSpPr>
          <a:xfrm>
            <a:off x="5664201" y="2439253"/>
            <a:ext cx="863600" cy="1023938"/>
            <a:chOff x="5664201" y="1857375"/>
            <a:chExt cx="863600" cy="1023938"/>
          </a:xfrm>
          <a:effectLst>
            <a:outerShdw blurRad="304800" sx="111000" sy="111000" algn="ctr" rotWithShape="0">
              <a:prstClr val="black">
                <a:alpha val="31000"/>
              </a:prstClr>
            </a:outerShdw>
          </a:effectLst>
        </p:grpSpPr>
        <p:sp>
          <p:nvSpPr>
            <p:cNvPr id="53" name="Rectangle 54">
              <a:extLst>
                <a:ext uri="{FF2B5EF4-FFF2-40B4-BE49-F238E27FC236}">
                  <a16:creationId xmlns:a16="http://schemas.microsoft.com/office/drawing/2014/main" id="{36AE580A-A1F2-1D42-9BC6-117252E80C2B}"/>
                </a:ext>
              </a:extLst>
            </p:cNvPr>
            <p:cNvSpPr>
              <a:spLocks noChangeArrowheads="1"/>
            </p:cNvSpPr>
            <p:nvPr/>
          </p:nvSpPr>
          <p:spPr bwMode="auto">
            <a:xfrm>
              <a:off x="5949951" y="1857375"/>
              <a:ext cx="288925" cy="1023938"/>
            </a:xfrm>
            <a:prstGeom prst="rect">
              <a:avLst/>
            </a:prstGeom>
            <a:solidFill>
              <a:srgbClr val="FE2635">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54" name="Rectangle 55">
              <a:extLst>
                <a:ext uri="{FF2B5EF4-FFF2-40B4-BE49-F238E27FC236}">
                  <a16:creationId xmlns:a16="http://schemas.microsoft.com/office/drawing/2014/main" id="{0ADD9064-1FCC-6748-A0DD-78D59F07F383}"/>
                </a:ext>
              </a:extLst>
            </p:cNvPr>
            <p:cNvSpPr>
              <a:spLocks noChangeArrowheads="1"/>
            </p:cNvSpPr>
            <p:nvPr/>
          </p:nvSpPr>
          <p:spPr bwMode="auto">
            <a:xfrm>
              <a:off x="6238876" y="1857375"/>
              <a:ext cx="288925" cy="1023938"/>
            </a:xfrm>
            <a:prstGeom prst="rect">
              <a:avLst/>
            </a:prstGeom>
            <a:solidFill>
              <a:srgbClr val="FE2635">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55" name="Rectangle 56">
              <a:extLst>
                <a:ext uri="{FF2B5EF4-FFF2-40B4-BE49-F238E27FC236}">
                  <a16:creationId xmlns:a16="http://schemas.microsoft.com/office/drawing/2014/main" id="{A5E1C343-F88A-A043-BF9D-72D6F839E4E4}"/>
                </a:ext>
              </a:extLst>
            </p:cNvPr>
            <p:cNvSpPr>
              <a:spLocks noChangeArrowheads="1"/>
            </p:cNvSpPr>
            <p:nvPr/>
          </p:nvSpPr>
          <p:spPr bwMode="auto">
            <a:xfrm>
              <a:off x="5664201" y="1857375"/>
              <a:ext cx="285750" cy="1023938"/>
            </a:xfrm>
            <a:prstGeom prst="rect">
              <a:avLst/>
            </a:prstGeom>
            <a:solidFill>
              <a:srgbClr val="FE263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grpSp>
      <p:grpSp>
        <p:nvGrpSpPr>
          <p:cNvPr id="56" name="Group 99">
            <a:extLst>
              <a:ext uri="{FF2B5EF4-FFF2-40B4-BE49-F238E27FC236}">
                <a16:creationId xmlns:a16="http://schemas.microsoft.com/office/drawing/2014/main" id="{256FB6BD-DBBD-0F4D-9E91-1BE21FFC30BA}"/>
              </a:ext>
            </a:extLst>
          </p:cNvPr>
          <p:cNvGrpSpPr/>
          <p:nvPr/>
        </p:nvGrpSpPr>
        <p:grpSpPr>
          <a:xfrm>
            <a:off x="5664201" y="3463191"/>
            <a:ext cx="863600" cy="1023938"/>
            <a:chOff x="5664201" y="2881313"/>
            <a:chExt cx="863600" cy="1023938"/>
          </a:xfrm>
          <a:effectLst>
            <a:outerShdw blurRad="304800" sx="111000" sy="111000" algn="ctr" rotWithShape="0">
              <a:prstClr val="black">
                <a:alpha val="31000"/>
              </a:prstClr>
            </a:outerShdw>
          </a:effectLst>
        </p:grpSpPr>
        <p:sp>
          <p:nvSpPr>
            <p:cNvPr id="57" name="Rectangle 57">
              <a:extLst>
                <a:ext uri="{FF2B5EF4-FFF2-40B4-BE49-F238E27FC236}">
                  <a16:creationId xmlns:a16="http://schemas.microsoft.com/office/drawing/2014/main" id="{D18B2A61-5952-0E49-B212-575759DE6F83}"/>
                </a:ext>
              </a:extLst>
            </p:cNvPr>
            <p:cNvSpPr>
              <a:spLocks noChangeArrowheads="1"/>
            </p:cNvSpPr>
            <p:nvPr/>
          </p:nvSpPr>
          <p:spPr bwMode="auto">
            <a:xfrm>
              <a:off x="6238876" y="2881313"/>
              <a:ext cx="288925" cy="1023938"/>
            </a:xfrm>
            <a:prstGeom prst="rect">
              <a:avLst/>
            </a:prstGeom>
            <a:solidFill>
              <a:srgbClr val="00CEE8">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58" name="Rectangle 58">
              <a:extLst>
                <a:ext uri="{FF2B5EF4-FFF2-40B4-BE49-F238E27FC236}">
                  <a16:creationId xmlns:a16="http://schemas.microsoft.com/office/drawing/2014/main" id="{5ED3A7E3-C23A-504F-8062-EB99FCAE6A6C}"/>
                </a:ext>
              </a:extLst>
            </p:cNvPr>
            <p:cNvSpPr>
              <a:spLocks noChangeArrowheads="1"/>
            </p:cNvSpPr>
            <p:nvPr/>
          </p:nvSpPr>
          <p:spPr bwMode="auto">
            <a:xfrm>
              <a:off x="5664201" y="2881313"/>
              <a:ext cx="285750" cy="1023938"/>
            </a:xfrm>
            <a:prstGeom prst="rect">
              <a:avLst/>
            </a:prstGeom>
            <a:solidFill>
              <a:srgbClr val="00CEE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59" name="Rectangle 59">
              <a:extLst>
                <a:ext uri="{FF2B5EF4-FFF2-40B4-BE49-F238E27FC236}">
                  <a16:creationId xmlns:a16="http://schemas.microsoft.com/office/drawing/2014/main" id="{78891D22-FCCB-5843-869F-E0C0361B2D66}"/>
                </a:ext>
              </a:extLst>
            </p:cNvPr>
            <p:cNvSpPr>
              <a:spLocks noChangeArrowheads="1"/>
            </p:cNvSpPr>
            <p:nvPr/>
          </p:nvSpPr>
          <p:spPr bwMode="auto">
            <a:xfrm>
              <a:off x="5949951" y="2881313"/>
              <a:ext cx="288925" cy="1023938"/>
            </a:xfrm>
            <a:prstGeom prst="rect">
              <a:avLst/>
            </a:prstGeom>
            <a:solidFill>
              <a:srgbClr val="00CEE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grpSp>
      <p:grpSp>
        <p:nvGrpSpPr>
          <p:cNvPr id="60" name="Group 98">
            <a:extLst>
              <a:ext uri="{FF2B5EF4-FFF2-40B4-BE49-F238E27FC236}">
                <a16:creationId xmlns:a16="http://schemas.microsoft.com/office/drawing/2014/main" id="{95BFFA0D-65F5-094B-A852-69A058B1F003}"/>
              </a:ext>
            </a:extLst>
          </p:cNvPr>
          <p:cNvGrpSpPr/>
          <p:nvPr/>
        </p:nvGrpSpPr>
        <p:grpSpPr>
          <a:xfrm>
            <a:off x="5664201" y="4487128"/>
            <a:ext cx="863600" cy="1023938"/>
            <a:chOff x="5664201" y="3905250"/>
            <a:chExt cx="863600" cy="1023938"/>
          </a:xfrm>
          <a:effectLst>
            <a:outerShdw blurRad="304800" sx="111000" sy="111000" algn="ctr" rotWithShape="0">
              <a:prstClr val="black">
                <a:alpha val="31000"/>
              </a:prstClr>
            </a:outerShdw>
          </a:effectLst>
        </p:grpSpPr>
        <p:sp>
          <p:nvSpPr>
            <p:cNvPr id="61" name="Rectangle 60">
              <a:extLst>
                <a:ext uri="{FF2B5EF4-FFF2-40B4-BE49-F238E27FC236}">
                  <a16:creationId xmlns:a16="http://schemas.microsoft.com/office/drawing/2014/main" id="{0E4C96FE-6DC5-8A4B-9A00-DA37DE5AFCF7}"/>
                </a:ext>
              </a:extLst>
            </p:cNvPr>
            <p:cNvSpPr>
              <a:spLocks noChangeArrowheads="1"/>
            </p:cNvSpPr>
            <p:nvPr/>
          </p:nvSpPr>
          <p:spPr bwMode="auto">
            <a:xfrm>
              <a:off x="5949951" y="3905250"/>
              <a:ext cx="288925" cy="1023938"/>
            </a:xfrm>
            <a:prstGeom prst="rect">
              <a:avLst/>
            </a:prstGeom>
            <a:solidFill>
              <a:srgbClr val="065381">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62" name="Rectangle 61">
              <a:extLst>
                <a:ext uri="{FF2B5EF4-FFF2-40B4-BE49-F238E27FC236}">
                  <a16:creationId xmlns:a16="http://schemas.microsoft.com/office/drawing/2014/main" id="{9C40859F-714C-7F43-AA3A-9DB3FAE905A8}"/>
                </a:ext>
              </a:extLst>
            </p:cNvPr>
            <p:cNvSpPr>
              <a:spLocks noChangeArrowheads="1"/>
            </p:cNvSpPr>
            <p:nvPr/>
          </p:nvSpPr>
          <p:spPr bwMode="auto">
            <a:xfrm>
              <a:off x="6238876" y="3905250"/>
              <a:ext cx="288925" cy="1023938"/>
            </a:xfrm>
            <a:prstGeom prst="rect">
              <a:avLst/>
            </a:prstGeom>
            <a:solidFill>
              <a:srgbClr val="065381">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63" name="Rectangle 62">
              <a:extLst>
                <a:ext uri="{FF2B5EF4-FFF2-40B4-BE49-F238E27FC236}">
                  <a16:creationId xmlns:a16="http://schemas.microsoft.com/office/drawing/2014/main" id="{6B91F216-27CF-C442-BBCB-157959A4D3A7}"/>
                </a:ext>
              </a:extLst>
            </p:cNvPr>
            <p:cNvSpPr>
              <a:spLocks noChangeArrowheads="1"/>
            </p:cNvSpPr>
            <p:nvPr/>
          </p:nvSpPr>
          <p:spPr bwMode="auto">
            <a:xfrm>
              <a:off x="5664201" y="3905250"/>
              <a:ext cx="285750" cy="1023938"/>
            </a:xfrm>
            <a:prstGeom prst="rect">
              <a:avLst/>
            </a:prstGeom>
            <a:solidFill>
              <a:srgbClr val="06538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grpSp>
      <p:sp>
        <p:nvSpPr>
          <p:cNvPr id="64" name="Freeform 87">
            <a:extLst>
              <a:ext uri="{FF2B5EF4-FFF2-40B4-BE49-F238E27FC236}">
                <a16:creationId xmlns:a16="http://schemas.microsoft.com/office/drawing/2014/main" id="{F182CCFA-16CF-1F4F-AAE6-F0D31EF11D1F}"/>
              </a:ext>
            </a:extLst>
          </p:cNvPr>
          <p:cNvSpPr>
            <a:spLocks/>
          </p:cNvSpPr>
          <p:nvPr/>
        </p:nvSpPr>
        <p:spPr bwMode="auto">
          <a:xfrm>
            <a:off x="6527801" y="55110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65" name="Freeform 90">
            <a:extLst>
              <a:ext uri="{FF2B5EF4-FFF2-40B4-BE49-F238E27FC236}">
                <a16:creationId xmlns:a16="http://schemas.microsoft.com/office/drawing/2014/main" id="{5CA70D45-6866-AD49-B49F-476D9880A9DC}"/>
              </a:ext>
            </a:extLst>
          </p:cNvPr>
          <p:cNvSpPr>
            <a:spLocks/>
          </p:cNvSpPr>
          <p:nvPr/>
        </p:nvSpPr>
        <p:spPr bwMode="auto">
          <a:xfrm>
            <a:off x="5964942" y="5489795"/>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cubicBezTo>
                  <a:pt x="0" y="0"/>
                  <a:pt x="0" y="0"/>
                  <a:pt x="0" y="1"/>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66" name="Freeform 91">
            <a:extLst>
              <a:ext uri="{FF2B5EF4-FFF2-40B4-BE49-F238E27FC236}">
                <a16:creationId xmlns:a16="http://schemas.microsoft.com/office/drawing/2014/main" id="{C06FB747-F37D-1843-A06A-ECA9FEFD3D19}"/>
              </a:ext>
            </a:extLst>
          </p:cNvPr>
          <p:cNvSpPr>
            <a:spLocks/>
          </p:cNvSpPr>
          <p:nvPr/>
        </p:nvSpPr>
        <p:spPr bwMode="auto">
          <a:xfrm>
            <a:off x="5964942" y="5489795"/>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cubicBezTo>
                  <a:pt x="0" y="0"/>
                  <a:pt x="0" y="0"/>
                  <a:pt x="0" y="1"/>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grpSp>
        <p:nvGrpSpPr>
          <p:cNvPr id="67" name="Group 97">
            <a:extLst>
              <a:ext uri="{FF2B5EF4-FFF2-40B4-BE49-F238E27FC236}">
                <a16:creationId xmlns:a16="http://schemas.microsoft.com/office/drawing/2014/main" id="{F66F05B1-FEBD-1A4C-80DA-8C37E0D47AEF}"/>
              </a:ext>
            </a:extLst>
          </p:cNvPr>
          <p:cNvGrpSpPr/>
          <p:nvPr/>
        </p:nvGrpSpPr>
        <p:grpSpPr>
          <a:xfrm>
            <a:off x="5664201" y="5433278"/>
            <a:ext cx="863600" cy="1173163"/>
            <a:chOff x="5664201" y="4851400"/>
            <a:chExt cx="863600" cy="1173163"/>
          </a:xfrm>
          <a:effectLst>
            <a:outerShdw blurRad="304800" sx="111000" sy="111000" algn="ctr" rotWithShape="0">
              <a:prstClr val="black">
                <a:alpha val="31000"/>
              </a:prstClr>
            </a:outerShdw>
          </a:effectLst>
        </p:grpSpPr>
        <p:sp>
          <p:nvSpPr>
            <p:cNvPr id="68" name="Freeform 92">
              <a:extLst>
                <a:ext uri="{FF2B5EF4-FFF2-40B4-BE49-F238E27FC236}">
                  <a16:creationId xmlns:a16="http://schemas.microsoft.com/office/drawing/2014/main" id="{2EFD3DAA-33BA-5342-A304-F39FA3B06737}"/>
                </a:ext>
              </a:extLst>
            </p:cNvPr>
            <p:cNvSpPr>
              <a:spLocks/>
            </p:cNvSpPr>
            <p:nvPr/>
          </p:nvSpPr>
          <p:spPr bwMode="auto">
            <a:xfrm>
              <a:off x="5664201" y="4851400"/>
              <a:ext cx="863600" cy="1173163"/>
            </a:xfrm>
            <a:custGeom>
              <a:avLst/>
              <a:gdLst>
                <a:gd name="T0" fmla="*/ 221 w 221"/>
                <a:gd name="T1" fmla="*/ 20 h 300"/>
                <a:gd name="T2" fmla="*/ 110 w 221"/>
                <a:gd name="T3" fmla="*/ 300 h 300"/>
                <a:gd name="T4" fmla="*/ 0 w 221"/>
                <a:gd name="T5" fmla="*/ 20 h 300"/>
                <a:gd name="T6" fmla="*/ 37 w 221"/>
                <a:gd name="T7" fmla="*/ 0 h 300"/>
                <a:gd name="T8" fmla="*/ 74 w 221"/>
                <a:gd name="T9" fmla="*/ 19 h 300"/>
                <a:gd name="T10" fmla="*/ 73 w 221"/>
                <a:gd name="T11" fmla="*/ 20 h 300"/>
                <a:gd name="T12" fmla="*/ 74 w 221"/>
                <a:gd name="T13" fmla="*/ 20 h 300"/>
                <a:gd name="T14" fmla="*/ 74 w 221"/>
                <a:gd name="T15" fmla="*/ 19 h 300"/>
                <a:gd name="T16" fmla="*/ 110 w 221"/>
                <a:gd name="T17" fmla="*/ 0 h 300"/>
                <a:gd name="T18" fmla="*/ 147 w 221"/>
                <a:gd name="T19" fmla="*/ 19 h 300"/>
                <a:gd name="T20" fmla="*/ 147 w 221"/>
                <a:gd name="T21" fmla="*/ 20 h 300"/>
                <a:gd name="T22" fmla="*/ 147 w 221"/>
                <a:gd name="T23" fmla="*/ 20 h 300"/>
                <a:gd name="T24" fmla="*/ 147 w 221"/>
                <a:gd name="T25" fmla="*/ 19 h 300"/>
                <a:gd name="T26" fmla="*/ 184 w 221"/>
                <a:gd name="T27" fmla="*/ 0 h 300"/>
                <a:gd name="T28" fmla="*/ 221 w 221"/>
                <a:gd name="T29" fmla="*/ 20 h 300"/>
                <a:gd name="T30" fmla="*/ 221 w 221"/>
                <a:gd name="T31" fmla="*/ 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300">
                  <a:moveTo>
                    <a:pt x="221" y="20"/>
                  </a:moveTo>
                  <a:cubicBezTo>
                    <a:pt x="110" y="300"/>
                    <a:pt x="110" y="300"/>
                    <a:pt x="110" y="300"/>
                  </a:cubicBezTo>
                  <a:cubicBezTo>
                    <a:pt x="0" y="20"/>
                    <a:pt x="0" y="20"/>
                    <a:pt x="0" y="20"/>
                  </a:cubicBezTo>
                  <a:cubicBezTo>
                    <a:pt x="7" y="8"/>
                    <a:pt x="21" y="0"/>
                    <a:pt x="37" y="0"/>
                  </a:cubicBezTo>
                  <a:cubicBezTo>
                    <a:pt x="53" y="0"/>
                    <a:pt x="66" y="8"/>
                    <a:pt x="74" y="19"/>
                  </a:cubicBezTo>
                  <a:cubicBezTo>
                    <a:pt x="73" y="19"/>
                    <a:pt x="73" y="19"/>
                    <a:pt x="73" y="20"/>
                  </a:cubicBezTo>
                  <a:cubicBezTo>
                    <a:pt x="74" y="20"/>
                    <a:pt x="74" y="20"/>
                    <a:pt x="74" y="20"/>
                  </a:cubicBezTo>
                  <a:cubicBezTo>
                    <a:pt x="74" y="19"/>
                    <a:pt x="74" y="19"/>
                    <a:pt x="74" y="19"/>
                  </a:cubicBezTo>
                  <a:cubicBezTo>
                    <a:pt x="81" y="8"/>
                    <a:pt x="94" y="0"/>
                    <a:pt x="110" y="0"/>
                  </a:cubicBezTo>
                  <a:cubicBezTo>
                    <a:pt x="126" y="0"/>
                    <a:pt x="140" y="8"/>
                    <a:pt x="147" y="19"/>
                  </a:cubicBezTo>
                  <a:cubicBezTo>
                    <a:pt x="147" y="19"/>
                    <a:pt x="147" y="19"/>
                    <a:pt x="147" y="20"/>
                  </a:cubicBezTo>
                  <a:cubicBezTo>
                    <a:pt x="147" y="20"/>
                    <a:pt x="147" y="20"/>
                    <a:pt x="147" y="20"/>
                  </a:cubicBezTo>
                  <a:cubicBezTo>
                    <a:pt x="147" y="19"/>
                    <a:pt x="147" y="19"/>
                    <a:pt x="147" y="19"/>
                  </a:cubicBezTo>
                  <a:cubicBezTo>
                    <a:pt x="154" y="8"/>
                    <a:pt x="168" y="0"/>
                    <a:pt x="184" y="0"/>
                  </a:cubicBezTo>
                  <a:cubicBezTo>
                    <a:pt x="200" y="0"/>
                    <a:pt x="214" y="8"/>
                    <a:pt x="221" y="20"/>
                  </a:cubicBezTo>
                  <a:cubicBezTo>
                    <a:pt x="221" y="20"/>
                    <a:pt x="221" y="20"/>
                    <a:pt x="221" y="20"/>
                  </a:cubicBezTo>
                  <a:close/>
                </a:path>
              </a:pathLst>
            </a:custGeom>
            <a:gradFill flip="none" rotWithShape="1">
              <a:gsLst>
                <a:gs pos="0">
                  <a:srgbClr val="EEBF85"/>
                </a:gs>
                <a:gs pos="66000">
                  <a:srgbClr val="693E25"/>
                </a:gs>
                <a:gs pos="46022">
                  <a:srgbClr val="CD8954"/>
                </a:gs>
                <a:gs pos="17000">
                  <a:srgbClr val="EFE0CF"/>
                </a:gs>
                <a:gs pos="100000">
                  <a:srgbClr val="EDD5B7"/>
                </a:gs>
                <a:gs pos="88000">
                  <a:srgbClr val="DC9D6C"/>
                </a:gs>
              </a:gsLst>
              <a:lin ang="0" scaled="0"/>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sp>
          <p:nvSpPr>
            <p:cNvPr id="69" name="Freeform 93">
              <a:extLst>
                <a:ext uri="{FF2B5EF4-FFF2-40B4-BE49-F238E27FC236}">
                  <a16:creationId xmlns:a16="http://schemas.microsoft.com/office/drawing/2014/main" id="{D083B6BD-CDBE-944B-BAF0-5854C532B4D8}"/>
                </a:ext>
              </a:extLst>
            </p:cNvPr>
            <p:cNvSpPr>
              <a:spLocks/>
            </p:cNvSpPr>
            <p:nvPr/>
          </p:nvSpPr>
          <p:spPr bwMode="auto">
            <a:xfrm>
              <a:off x="5942013" y="5613400"/>
              <a:ext cx="307975" cy="411163"/>
            </a:xfrm>
            <a:custGeom>
              <a:avLst/>
              <a:gdLst>
                <a:gd name="T0" fmla="*/ 79 w 79"/>
                <a:gd name="T1" fmla="*/ 5 h 105"/>
                <a:gd name="T2" fmla="*/ 54 w 79"/>
                <a:gd name="T3" fmla="*/ 1 h 105"/>
                <a:gd name="T4" fmla="*/ 39 w 79"/>
                <a:gd name="T5" fmla="*/ 0 h 105"/>
                <a:gd name="T6" fmla="*/ 24 w 79"/>
                <a:gd name="T7" fmla="*/ 1 h 105"/>
                <a:gd name="T8" fmla="*/ 0 w 79"/>
                <a:gd name="T9" fmla="*/ 5 h 105"/>
                <a:gd name="T10" fmla="*/ 39 w 79"/>
                <a:gd name="T11" fmla="*/ 105 h 105"/>
                <a:gd name="T12" fmla="*/ 39 w 79"/>
                <a:gd name="T13" fmla="*/ 105 h 105"/>
                <a:gd name="T14" fmla="*/ 39 w 79"/>
                <a:gd name="T15" fmla="*/ 105 h 105"/>
                <a:gd name="T16" fmla="*/ 79 w 79"/>
                <a:gd name="T17" fmla="*/ 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5">
                  <a:moveTo>
                    <a:pt x="79" y="5"/>
                  </a:moveTo>
                  <a:cubicBezTo>
                    <a:pt x="71" y="3"/>
                    <a:pt x="63" y="2"/>
                    <a:pt x="54" y="1"/>
                  </a:cubicBezTo>
                  <a:cubicBezTo>
                    <a:pt x="49" y="0"/>
                    <a:pt x="44" y="0"/>
                    <a:pt x="39" y="0"/>
                  </a:cubicBezTo>
                  <a:cubicBezTo>
                    <a:pt x="34" y="0"/>
                    <a:pt x="29" y="0"/>
                    <a:pt x="24" y="1"/>
                  </a:cubicBezTo>
                  <a:cubicBezTo>
                    <a:pt x="16" y="2"/>
                    <a:pt x="8" y="3"/>
                    <a:pt x="0" y="5"/>
                  </a:cubicBezTo>
                  <a:cubicBezTo>
                    <a:pt x="39" y="105"/>
                    <a:pt x="39" y="105"/>
                    <a:pt x="39" y="105"/>
                  </a:cubicBezTo>
                  <a:cubicBezTo>
                    <a:pt x="39" y="105"/>
                    <a:pt x="39" y="105"/>
                    <a:pt x="39" y="105"/>
                  </a:cubicBezTo>
                  <a:cubicBezTo>
                    <a:pt x="39" y="105"/>
                    <a:pt x="39" y="105"/>
                    <a:pt x="39" y="105"/>
                  </a:cubicBezTo>
                  <a:lnTo>
                    <a:pt x="79" y="5"/>
                  </a:lnTo>
                  <a:close/>
                </a:path>
              </a:pathLst>
            </a:custGeom>
            <a:gradFill>
              <a:gsLst>
                <a:gs pos="50000">
                  <a:srgbClr val="190F09"/>
                </a:gs>
                <a:gs pos="0">
                  <a:srgbClr val="EAEAEA"/>
                </a:gs>
                <a:gs pos="100000">
                  <a:srgbClr val="DDDDDD"/>
                </a:gs>
              </a:gsLst>
              <a:lin ang="0" scaled="0"/>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0" cap="none" spc="0" normalizeH="0" baseline="0" noProof="0">
                <a:ln>
                  <a:noFill/>
                </a:ln>
                <a:solidFill>
                  <a:srgbClr val="414042"/>
                </a:solidFill>
                <a:effectLst/>
                <a:uLnTx/>
                <a:uFillTx/>
              </a:endParaRPr>
            </a:p>
          </p:txBody>
        </p:sp>
      </p:grpSp>
    </p:spTree>
    <p:extLst>
      <p:ext uri="{BB962C8B-B14F-4D97-AF65-F5344CB8AC3E}">
        <p14:creationId xmlns:p14="http://schemas.microsoft.com/office/powerpoint/2010/main" val="38113846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nodeType="withEffect" p14:presetBounceEnd="67000">
                                      <p:stCondLst>
                                        <p:cond delay="0"/>
                                      </p:stCondLst>
                                      <p:childTnLst>
                                        <p:set>
                                          <p:cBhvr>
                                            <p:cTn id="9" dur="1" fill="hold">
                                              <p:stCondLst>
                                                <p:cond delay="0"/>
                                              </p:stCondLst>
                                            </p:cTn>
                                            <p:tgtEl>
                                              <p:spTgt spid="67"/>
                                            </p:tgtEl>
                                            <p:attrNameLst>
                                              <p:attrName>style.visibility</p:attrName>
                                            </p:attrNameLst>
                                          </p:cBhvr>
                                          <p:to>
                                            <p:strVal val="visible"/>
                                          </p:to>
                                        </p:set>
                                        <p:anim calcmode="lin" valueType="num" p14:bounceEnd="67000">
                                          <p:cBhvr additive="base">
                                            <p:cTn id="10" dur="1000" fill="hold"/>
                                            <p:tgtEl>
                                              <p:spTgt spid="67"/>
                                            </p:tgtEl>
                                            <p:attrNameLst>
                                              <p:attrName>ppt_x</p:attrName>
                                            </p:attrNameLst>
                                          </p:cBhvr>
                                          <p:tavLst>
                                            <p:tav tm="0">
                                              <p:val>
                                                <p:strVal val="#ppt_x"/>
                                              </p:val>
                                            </p:tav>
                                            <p:tav tm="100000">
                                              <p:val>
                                                <p:strVal val="#ppt_x"/>
                                              </p:val>
                                            </p:tav>
                                          </p:tavLst>
                                        </p:anim>
                                        <p:anim calcmode="lin" valueType="num" p14:bounceEnd="67000">
                                          <p:cBhvr additive="base">
                                            <p:cTn id="11" dur="1000" fill="hold"/>
                                            <p:tgtEl>
                                              <p:spTgt spid="67"/>
                                            </p:tgtEl>
                                            <p:attrNameLst>
                                              <p:attrName>ppt_y</p:attrName>
                                            </p:attrNameLst>
                                          </p:cBhvr>
                                          <p:tavLst>
                                            <p:tav tm="0">
                                              <p:val>
                                                <p:strVal val="1+#ppt_h/2"/>
                                              </p:val>
                                            </p:tav>
                                            <p:tav tm="100000">
                                              <p:val>
                                                <p:strVal val="#ppt_y"/>
                                              </p:val>
                                            </p:tav>
                                          </p:tavLst>
                                        </p:anim>
                                      </p:childTnLst>
                                    </p:cTn>
                                  </p:par>
                                  <p:par>
                                    <p:cTn id="12" presetID="2" presetClass="entr" presetSubtype="2" fill="hold" nodeType="withEffect" p14:presetBounceEnd="67000">
                                      <p:stCondLst>
                                        <p:cond delay="250"/>
                                      </p:stCondLst>
                                      <p:childTnLst>
                                        <p:set>
                                          <p:cBhvr>
                                            <p:cTn id="13" dur="1" fill="hold">
                                              <p:stCondLst>
                                                <p:cond delay="0"/>
                                              </p:stCondLst>
                                            </p:cTn>
                                            <p:tgtEl>
                                              <p:spTgt spid="60"/>
                                            </p:tgtEl>
                                            <p:attrNameLst>
                                              <p:attrName>style.visibility</p:attrName>
                                            </p:attrNameLst>
                                          </p:cBhvr>
                                          <p:to>
                                            <p:strVal val="visible"/>
                                          </p:to>
                                        </p:set>
                                        <p:anim calcmode="lin" valueType="num" p14:bounceEnd="67000">
                                          <p:cBhvr additive="base">
                                            <p:cTn id="14" dur="1000" fill="hold"/>
                                            <p:tgtEl>
                                              <p:spTgt spid="60"/>
                                            </p:tgtEl>
                                            <p:attrNameLst>
                                              <p:attrName>ppt_x</p:attrName>
                                            </p:attrNameLst>
                                          </p:cBhvr>
                                          <p:tavLst>
                                            <p:tav tm="0">
                                              <p:val>
                                                <p:strVal val="1+#ppt_w/2"/>
                                              </p:val>
                                            </p:tav>
                                            <p:tav tm="100000">
                                              <p:val>
                                                <p:strVal val="#ppt_x"/>
                                              </p:val>
                                            </p:tav>
                                          </p:tavLst>
                                        </p:anim>
                                        <p:anim calcmode="lin" valueType="num" p14:bounceEnd="67000">
                                          <p:cBhvr additive="base">
                                            <p:cTn id="15" dur="1000" fill="hold"/>
                                            <p:tgtEl>
                                              <p:spTgt spid="60"/>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14:presetBounceEnd="67000">
                                      <p:stCondLst>
                                        <p:cond delay="500"/>
                                      </p:stCondLst>
                                      <p:childTnLst>
                                        <p:set>
                                          <p:cBhvr>
                                            <p:cTn id="17" dur="1" fill="hold">
                                              <p:stCondLst>
                                                <p:cond delay="0"/>
                                              </p:stCondLst>
                                            </p:cTn>
                                            <p:tgtEl>
                                              <p:spTgt spid="56"/>
                                            </p:tgtEl>
                                            <p:attrNameLst>
                                              <p:attrName>style.visibility</p:attrName>
                                            </p:attrNameLst>
                                          </p:cBhvr>
                                          <p:to>
                                            <p:strVal val="visible"/>
                                          </p:to>
                                        </p:set>
                                        <p:anim calcmode="lin" valueType="num" p14:bounceEnd="67000">
                                          <p:cBhvr additive="base">
                                            <p:cTn id="18" dur="1000" fill="hold"/>
                                            <p:tgtEl>
                                              <p:spTgt spid="56"/>
                                            </p:tgtEl>
                                            <p:attrNameLst>
                                              <p:attrName>ppt_x</p:attrName>
                                            </p:attrNameLst>
                                          </p:cBhvr>
                                          <p:tavLst>
                                            <p:tav tm="0">
                                              <p:val>
                                                <p:strVal val="0-#ppt_w/2"/>
                                              </p:val>
                                            </p:tav>
                                            <p:tav tm="100000">
                                              <p:val>
                                                <p:strVal val="#ppt_x"/>
                                              </p:val>
                                            </p:tav>
                                          </p:tavLst>
                                        </p:anim>
                                        <p:anim calcmode="lin" valueType="num" p14:bounceEnd="67000">
                                          <p:cBhvr additive="base">
                                            <p:cTn id="19" dur="1000" fill="hold"/>
                                            <p:tgtEl>
                                              <p:spTgt spid="56"/>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14:presetBounceEnd="67000">
                                      <p:stCondLst>
                                        <p:cond delay="750"/>
                                      </p:stCondLst>
                                      <p:childTnLst>
                                        <p:set>
                                          <p:cBhvr>
                                            <p:cTn id="21" dur="1" fill="hold">
                                              <p:stCondLst>
                                                <p:cond delay="0"/>
                                              </p:stCondLst>
                                            </p:cTn>
                                            <p:tgtEl>
                                              <p:spTgt spid="52"/>
                                            </p:tgtEl>
                                            <p:attrNameLst>
                                              <p:attrName>style.visibility</p:attrName>
                                            </p:attrNameLst>
                                          </p:cBhvr>
                                          <p:to>
                                            <p:strVal val="visible"/>
                                          </p:to>
                                        </p:set>
                                        <p:anim calcmode="lin" valueType="num" p14:bounceEnd="67000">
                                          <p:cBhvr additive="base">
                                            <p:cTn id="22" dur="1000" fill="hold"/>
                                            <p:tgtEl>
                                              <p:spTgt spid="52"/>
                                            </p:tgtEl>
                                            <p:attrNameLst>
                                              <p:attrName>ppt_x</p:attrName>
                                            </p:attrNameLst>
                                          </p:cBhvr>
                                          <p:tavLst>
                                            <p:tav tm="0">
                                              <p:val>
                                                <p:strVal val="1+#ppt_w/2"/>
                                              </p:val>
                                            </p:tav>
                                            <p:tav tm="100000">
                                              <p:val>
                                                <p:strVal val="#ppt_x"/>
                                              </p:val>
                                            </p:tav>
                                          </p:tavLst>
                                        </p:anim>
                                        <p:anim calcmode="lin" valueType="num" p14:bounceEnd="67000">
                                          <p:cBhvr additive="base">
                                            <p:cTn id="23" dur="1000" fill="hold"/>
                                            <p:tgtEl>
                                              <p:spTgt spid="52"/>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14:presetBounceEnd="67000">
                                      <p:stCondLst>
                                        <p:cond delay="1000"/>
                                      </p:stCondLst>
                                      <p:childTnLst>
                                        <p:set>
                                          <p:cBhvr>
                                            <p:cTn id="25" dur="1" fill="hold">
                                              <p:stCondLst>
                                                <p:cond delay="0"/>
                                              </p:stCondLst>
                                            </p:cTn>
                                            <p:tgtEl>
                                              <p:spTgt spid="48"/>
                                            </p:tgtEl>
                                            <p:attrNameLst>
                                              <p:attrName>style.visibility</p:attrName>
                                            </p:attrNameLst>
                                          </p:cBhvr>
                                          <p:to>
                                            <p:strVal val="visible"/>
                                          </p:to>
                                        </p:set>
                                        <p:anim calcmode="lin" valueType="num" p14:bounceEnd="67000">
                                          <p:cBhvr additive="base">
                                            <p:cTn id="26" dur="1000" fill="hold"/>
                                            <p:tgtEl>
                                              <p:spTgt spid="48"/>
                                            </p:tgtEl>
                                            <p:attrNameLst>
                                              <p:attrName>ppt_x</p:attrName>
                                            </p:attrNameLst>
                                          </p:cBhvr>
                                          <p:tavLst>
                                            <p:tav tm="0">
                                              <p:val>
                                                <p:strVal val="0-#ppt_w/2"/>
                                              </p:val>
                                            </p:tav>
                                            <p:tav tm="100000">
                                              <p:val>
                                                <p:strVal val="#ppt_x"/>
                                              </p:val>
                                            </p:tav>
                                          </p:tavLst>
                                        </p:anim>
                                        <p:anim calcmode="lin" valueType="num" p14:bounceEnd="67000">
                                          <p:cBhvr additive="base">
                                            <p:cTn id="27" dur="10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 calcmode="lin" valueType="num">
                                          <p:cBhvr additive="base">
                                            <p:cTn id="10" dur="1000" fill="hold"/>
                                            <p:tgtEl>
                                              <p:spTgt spid="67"/>
                                            </p:tgtEl>
                                            <p:attrNameLst>
                                              <p:attrName>ppt_x</p:attrName>
                                            </p:attrNameLst>
                                          </p:cBhvr>
                                          <p:tavLst>
                                            <p:tav tm="0">
                                              <p:val>
                                                <p:strVal val="#ppt_x"/>
                                              </p:val>
                                            </p:tav>
                                            <p:tav tm="100000">
                                              <p:val>
                                                <p:strVal val="#ppt_x"/>
                                              </p:val>
                                            </p:tav>
                                          </p:tavLst>
                                        </p:anim>
                                        <p:anim calcmode="lin" valueType="num">
                                          <p:cBhvr additive="base">
                                            <p:cTn id="11" dur="1000" fill="hold"/>
                                            <p:tgtEl>
                                              <p:spTgt spid="67"/>
                                            </p:tgtEl>
                                            <p:attrNameLst>
                                              <p:attrName>ppt_y</p:attrName>
                                            </p:attrNameLst>
                                          </p:cBhvr>
                                          <p:tavLst>
                                            <p:tav tm="0">
                                              <p:val>
                                                <p:strVal val="1+#ppt_h/2"/>
                                              </p:val>
                                            </p:tav>
                                            <p:tav tm="100000">
                                              <p:val>
                                                <p:strVal val="#ppt_y"/>
                                              </p:val>
                                            </p:tav>
                                          </p:tavLst>
                                        </p:anim>
                                      </p:childTnLst>
                                    </p:cTn>
                                  </p:par>
                                  <p:par>
                                    <p:cTn id="12" presetID="2" presetClass="entr" presetSubtype="2" fill="hold" nodeType="withEffect">
                                      <p:stCondLst>
                                        <p:cond delay="250"/>
                                      </p:stCondLst>
                                      <p:childTnLst>
                                        <p:set>
                                          <p:cBhvr>
                                            <p:cTn id="13" dur="1" fill="hold">
                                              <p:stCondLst>
                                                <p:cond delay="0"/>
                                              </p:stCondLst>
                                            </p:cTn>
                                            <p:tgtEl>
                                              <p:spTgt spid="60"/>
                                            </p:tgtEl>
                                            <p:attrNameLst>
                                              <p:attrName>style.visibility</p:attrName>
                                            </p:attrNameLst>
                                          </p:cBhvr>
                                          <p:to>
                                            <p:strVal val="visible"/>
                                          </p:to>
                                        </p:set>
                                        <p:anim calcmode="lin" valueType="num">
                                          <p:cBhvr additive="base">
                                            <p:cTn id="14" dur="1000" fill="hold"/>
                                            <p:tgtEl>
                                              <p:spTgt spid="60"/>
                                            </p:tgtEl>
                                            <p:attrNameLst>
                                              <p:attrName>ppt_x</p:attrName>
                                            </p:attrNameLst>
                                          </p:cBhvr>
                                          <p:tavLst>
                                            <p:tav tm="0">
                                              <p:val>
                                                <p:strVal val="1+#ppt_w/2"/>
                                              </p:val>
                                            </p:tav>
                                            <p:tav tm="100000">
                                              <p:val>
                                                <p:strVal val="#ppt_x"/>
                                              </p:val>
                                            </p:tav>
                                          </p:tavLst>
                                        </p:anim>
                                        <p:anim calcmode="lin" valueType="num">
                                          <p:cBhvr additive="base">
                                            <p:cTn id="15" dur="1000" fill="hold"/>
                                            <p:tgtEl>
                                              <p:spTgt spid="60"/>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500"/>
                                      </p:stCondLst>
                                      <p:childTnLst>
                                        <p:set>
                                          <p:cBhvr>
                                            <p:cTn id="17" dur="1" fill="hold">
                                              <p:stCondLst>
                                                <p:cond delay="0"/>
                                              </p:stCondLst>
                                            </p:cTn>
                                            <p:tgtEl>
                                              <p:spTgt spid="56"/>
                                            </p:tgtEl>
                                            <p:attrNameLst>
                                              <p:attrName>style.visibility</p:attrName>
                                            </p:attrNameLst>
                                          </p:cBhvr>
                                          <p:to>
                                            <p:strVal val="visible"/>
                                          </p:to>
                                        </p:set>
                                        <p:anim calcmode="lin" valueType="num">
                                          <p:cBhvr additive="base">
                                            <p:cTn id="18" dur="1000" fill="hold"/>
                                            <p:tgtEl>
                                              <p:spTgt spid="56"/>
                                            </p:tgtEl>
                                            <p:attrNameLst>
                                              <p:attrName>ppt_x</p:attrName>
                                            </p:attrNameLst>
                                          </p:cBhvr>
                                          <p:tavLst>
                                            <p:tav tm="0">
                                              <p:val>
                                                <p:strVal val="0-#ppt_w/2"/>
                                              </p:val>
                                            </p:tav>
                                            <p:tav tm="100000">
                                              <p:val>
                                                <p:strVal val="#ppt_x"/>
                                              </p:val>
                                            </p:tav>
                                          </p:tavLst>
                                        </p:anim>
                                        <p:anim calcmode="lin" valueType="num">
                                          <p:cBhvr additive="base">
                                            <p:cTn id="19" dur="1000" fill="hold"/>
                                            <p:tgtEl>
                                              <p:spTgt spid="56"/>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75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1000" fill="hold"/>
                                            <p:tgtEl>
                                              <p:spTgt spid="52"/>
                                            </p:tgtEl>
                                            <p:attrNameLst>
                                              <p:attrName>ppt_x</p:attrName>
                                            </p:attrNameLst>
                                          </p:cBhvr>
                                          <p:tavLst>
                                            <p:tav tm="0">
                                              <p:val>
                                                <p:strVal val="1+#ppt_w/2"/>
                                              </p:val>
                                            </p:tav>
                                            <p:tav tm="100000">
                                              <p:val>
                                                <p:strVal val="#ppt_x"/>
                                              </p:val>
                                            </p:tav>
                                          </p:tavLst>
                                        </p:anim>
                                        <p:anim calcmode="lin" valueType="num">
                                          <p:cBhvr additive="base">
                                            <p:cTn id="23" dur="1000" fill="hold"/>
                                            <p:tgtEl>
                                              <p:spTgt spid="52"/>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100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1000" fill="hold"/>
                                            <p:tgtEl>
                                              <p:spTgt spid="48"/>
                                            </p:tgtEl>
                                            <p:attrNameLst>
                                              <p:attrName>ppt_x</p:attrName>
                                            </p:attrNameLst>
                                          </p:cBhvr>
                                          <p:tavLst>
                                            <p:tav tm="0">
                                              <p:val>
                                                <p:strVal val="0-#ppt_w/2"/>
                                              </p:val>
                                            </p:tav>
                                            <p:tav tm="100000">
                                              <p:val>
                                                <p:strVal val="#ppt_x"/>
                                              </p:val>
                                            </p:tav>
                                          </p:tavLst>
                                        </p:anim>
                                        <p:anim calcmode="lin" valueType="num">
                                          <p:cBhvr additive="base">
                                            <p:cTn id="27" dur="10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Operadores aritméticos en Python</a:t>
            </a:r>
          </a:p>
        </p:txBody>
      </p:sp>
      <p:sp>
        <p:nvSpPr>
          <p:cNvPr id="6" name="object 2">
            <a:extLst>
              <a:ext uri="{FF2B5EF4-FFF2-40B4-BE49-F238E27FC236}">
                <a16:creationId xmlns:a16="http://schemas.microsoft.com/office/drawing/2014/main" id="{16B0EE79-723D-E249-ADF6-173A47F4CC16}"/>
              </a:ext>
            </a:extLst>
          </p:cNvPr>
          <p:cNvSpPr txBox="1">
            <a:spLocks/>
          </p:cNvSpPr>
          <p:nvPr/>
        </p:nvSpPr>
        <p:spPr>
          <a:xfrm>
            <a:off x="677166" y="1183559"/>
            <a:ext cx="10837668" cy="426399"/>
          </a:xfrm>
          <a:prstGeom prst="rect">
            <a:avLst/>
          </a:prstGeom>
        </p:spPr>
        <p:txBody>
          <a:bodyPr vert="horz" wrap="square" lIns="0" tIns="117475" rIns="0" bIns="0" rtlCol="0">
            <a:sp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12700" marR="5080">
              <a:spcBef>
                <a:spcPts val="470"/>
              </a:spcBef>
            </a:pPr>
            <a:r>
              <a:rPr lang="es-MX" sz="2000" spc="-5" dirty="0">
                <a:solidFill>
                  <a:srgbClr val="233944"/>
                </a:solidFill>
                <a:latin typeface="Calibri"/>
              </a:rPr>
              <a:t>Un operador aritmético toma dos operandos </a:t>
            </a:r>
            <a:r>
              <a:rPr lang="es-MX" sz="2000" dirty="0">
                <a:solidFill>
                  <a:srgbClr val="233944"/>
                </a:solidFill>
                <a:latin typeface="Calibri"/>
              </a:rPr>
              <a:t>como </a:t>
            </a:r>
            <a:r>
              <a:rPr lang="es-MX" sz="2000" spc="-5" dirty="0">
                <a:solidFill>
                  <a:srgbClr val="233944"/>
                </a:solidFill>
                <a:latin typeface="Calibri"/>
              </a:rPr>
              <a:t>entrada, </a:t>
            </a:r>
            <a:r>
              <a:rPr lang="es-MX" sz="2000" dirty="0">
                <a:solidFill>
                  <a:srgbClr val="233944"/>
                </a:solidFill>
                <a:latin typeface="Calibri"/>
              </a:rPr>
              <a:t>realiza </a:t>
            </a:r>
            <a:r>
              <a:rPr lang="es-MX" sz="2000" spc="-5" dirty="0">
                <a:solidFill>
                  <a:srgbClr val="233944"/>
                </a:solidFill>
                <a:latin typeface="Calibri"/>
              </a:rPr>
              <a:t>un </a:t>
            </a:r>
            <a:r>
              <a:rPr lang="es-MX" sz="2000" spc="-430" dirty="0">
                <a:solidFill>
                  <a:srgbClr val="233944"/>
                </a:solidFill>
                <a:latin typeface="Calibri"/>
              </a:rPr>
              <a:t> </a:t>
            </a:r>
            <a:r>
              <a:rPr lang="es-MX" sz="2000" dirty="0">
                <a:solidFill>
                  <a:srgbClr val="233944"/>
                </a:solidFill>
                <a:latin typeface="Calibri"/>
              </a:rPr>
              <a:t>cálculo</a:t>
            </a:r>
            <a:r>
              <a:rPr lang="es-MX" sz="2000" spc="-10" dirty="0">
                <a:solidFill>
                  <a:srgbClr val="233944"/>
                </a:solidFill>
                <a:latin typeface="Calibri"/>
              </a:rPr>
              <a:t> </a:t>
            </a:r>
            <a:r>
              <a:rPr lang="es-MX" sz="2000" dirty="0">
                <a:solidFill>
                  <a:srgbClr val="233944"/>
                </a:solidFill>
                <a:latin typeface="Calibri"/>
              </a:rPr>
              <a:t>y</a:t>
            </a:r>
            <a:r>
              <a:rPr lang="es-MX" sz="2000" spc="-5" dirty="0">
                <a:solidFill>
                  <a:srgbClr val="233944"/>
                </a:solidFill>
                <a:latin typeface="Calibri"/>
              </a:rPr>
              <a:t> devuelve el</a:t>
            </a:r>
            <a:r>
              <a:rPr lang="es-MX" sz="2000" spc="-10" dirty="0">
                <a:solidFill>
                  <a:srgbClr val="233944"/>
                </a:solidFill>
                <a:latin typeface="Calibri"/>
              </a:rPr>
              <a:t> </a:t>
            </a:r>
            <a:r>
              <a:rPr lang="es-MX" sz="2000" dirty="0">
                <a:solidFill>
                  <a:srgbClr val="233944"/>
                </a:solidFill>
                <a:latin typeface="Calibri"/>
              </a:rPr>
              <a:t>resultado.</a:t>
            </a:r>
            <a:endParaRPr lang="es-MX" sz="2000" dirty="0">
              <a:solidFill>
                <a:prstClr val="black"/>
              </a:solidFill>
              <a:latin typeface="Calibri"/>
            </a:endParaRPr>
          </a:p>
        </p:txBody>
      </p:sp>
      <p:graphicFrame>
        <p:nvGraphicFramePr>
          <p:cNvPr id="7" name="object 3">
            <a:extLst>
              <a:ext uri="{FF2B5EF4-FFF2-40B4-BE49-F238E27FC236}">
                <a16:creationId xmlns:a16="http://schemas.microsoft.com/office/drawing/2014/main" id="{BDB6C9BE-8A1F-074E-86C9-1711294F8856}"/>
              </a:ext>
            </a:extLst>
          </p:cNvPr>
          <p:cNvGraphicFramePr>
            <a:graphicFrameLocks noGrp="1"/>
          </p:cNvGraphicFramePr>
          <p:nvPr>
            <p:extLst>
              <p:ext uri="{D42A27DB-BD31-4B8C-83A1-F6EECF244321}">
                <p14:modId xmlns:p14="http://schemas.microsoft.com/office/powerpoint/2010/main" val="3619813522"/>
              </p:ext>
            </p:extLst>
          </p:nvPr>
        </p:nvGraphicFramePr>
        <p:xfrm>
          <a:off x="2144990" y="2106054"/>
          <a:ext cx="7902020" cy="4334639"/>
        </p:xfrm>
        <a:graphic>
          <a:graphicData uri="http://schemas.openxmlformats.org/drawingml/2006/table">
            <a:tbl>
              <a:tblPr firstRow="1" bandRow="1">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effectLst>
                  <a:outerShdw blurRad="40000" dist="20000" dir="5400000" rotWithShape="0">
                    <a:srgbClr val="000000">
                      <a:alpha val="38000"/>
                    </a:srgbClr>
                  </a:outerShdw>
                </a:effectLst>
              </a:tblPr>
              <a:tblGrid>
                <a:gridCol w="1152169">
                  <a:extLst>
                    <a:ext uri="{9D8B030D-6E8A-4147-A177-3AD203B41FA5}">
                      <a16:colId xmlns:a16="http://schemas.microsoft.com/office/drawing/2014/main" val="20000"/>
                    </a:ext>
                  </a:extLst>
                </a:gridCol>
                <a:gridCol w="5067174">
                  <a:extLst>
                    <a:ext uri="{9D8B030D-6E8A-4147-A177-3AD203B41FA5}">
                      <a16:colId xmlns:a16="http://schemas.microsoft.com/office/drawing/2014/main" val="20001"/>
                    </a:ext>
                  </a:extLst>
                </a:gridCol>
                <a:gridCol w="1682677">
                  <a:extLst>
                    <a:ext uri="{9D8B030D-6E8A-4147-A177-3AD203B41FA5}">
                      <a16:colId xmlns:a16="http://schemas.microsoft.com/office/drawing/2014/main" val="20002"/>
                    </a:ext>
                  </a:extLst>
                </a:gridCol>
              </a:tblGrid>
              <a:tr h="58103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43815" algn="ctr">
                        <a:lnSpc>
                          <a:spcPct val="100000"/>
                        </a:lnSpc>
                        <a:spcBef>
                          <a:spcPts val="265"/>
                        </a:spcBef>
                      </a:pPr>
                      <a:r>
                        <a:rPr sz="1800" b="1" spc="-5" dirty="0">
                          <a:solidFill>
                            <a:srgbClr val="FFFFFF"/>
                          </a:solidFill>
                        </a:rPr>
                        <a:t>OPERADOR</a:t>
                      </a:r>
                      <a:endParaRPr sz="1800">
                        <a:latin typeface="Arial"/>
                        <a:cs typeface="Arial"/>
                      </a:endParaRPr>
                    </a:p>
                  </a:txBody>
                  <a:tcPr marL="0" marR="0" marT="33655" marB="0" anchor="ctr">
                    <a:lnL w="9525" cap="flat" cmpd="sng" algn="ctr">
                      <a:solidFill>
                        <a:srgbClr val="9BBB59">
                          <a:shade val="95000"/>
                          <a:satMod val="105000"/>
                        </a:srgbClr>
                      </a:solidFill>
                      <a:prstDash val="solid"/>
                    </a:lnL>
                    <a:lnR>
                      <a:noFill/>
                    </a:lnR>
                    <a:lnT w="9525" cap="flat" cmpd="sng" algn="ctr">
                      <a:solidFill>
                        <a:srgbClr val="9BBB59">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00000"/>
                        </a:lnSpc>
                        <a:spcBef>
                          <a:spcPts val="265"/>
                        </a:spcBef>
                      </a:pPr>
                      <a:r>
                        <a:rPr sz="1800" b="1" spc="-5" dirty="0">
                          <a:solidFill>
                            <a:srgbClr val="FFFFFF"/>
                          </a:solidFill>
                        </a:rPr>
                        <a:t>DESCRIPCIÓN</a:t>
                      </a:r>
                      <a:endParaRPr sz="1800" dirty="0">
                        <a:latin typeface="Arial"/>
                        <a:cs typeface="Arial"/>
                      </a:endParaRPr>
                    </a:p>
                  </a:txBody>
                  <a:tcPr marL="0" marR="0" marT="33655" marB="0" anchor="ctr">
                    <a:lnL>
                      <a:noFill/>
                    </a:lnL>
                    <a:lnR>
                      <a:noFill/>
                    </a:lnR>
                    <a:lnT w="9525" cap="flat" cmpd="sng" algn="ctr">
                      <a:solidFill>
                        <a:srgbClr val="9BBB59">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00000"/>
                        </a:lnSpc>
                        <a:spcBef>
                          <a:spcPts val="265"/>
                        </a:spcBef>
                      </a:pPr>
                      <a:r>
                        <a:rPr sz="1800" b="1" spc="-5" dirty="0">
                          <a:solidFill>
                            <a:srgbClr val="FFFFFF"/>
                          </a:solidFill>
                        </a:rPr>
                        <a:t>USO</a:t>
                      </a:r>
                      <a:endParaRPr sz="1800">
                        <a:latin typeface="Arial"/>
                        <a:cs typeface="Arial"/>
                      </a:endParaRPr>
                    </a:p>
                  </a:txBody>
                  <a:tcPr marL="0" marR="0" marT="33655" marB="0" anchor="ctr">
                    <a:lnL>
                      <a:noFill/>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9BBB59"/>
                    </a:solidFill>
                  </a:tcPr>
                </a:tc>
                <a:extLst>
                  <a:ext uri="{0D108BD9-81ED-4DB2-BD59-A6C34878D82A}">
                    <a16:rowId xmlns:a16="http://schemas.microsoft.com/office/drawing/2014/main" val="10000"/>
                  </a:ext>
                </a:extLst>
              </a:tr>
              <a:tr h="49896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dirty="0">
                          <a:solidFill>
                            <a:srgbClr val="1A2B33"/>
                          </a:solidFill>
                        </a:rPr>
                        <a:t>+</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25400" cap="flat" cmpd="sng" algn="ctr">
                      <a:solidFill>
                        <a:sysClr val="window" lastClr="FFFFFF"/>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spc="-5" dirty="0">
                          <a:solidFill>
                            <a:srgbClr val="0A0A23"/>
                          </a:solidFill>
                        </a:rPr>
                        <a:t>Realiz</a:t>
                      </a:r>
                      <a:r>
                        <a:rPr sz="1800" dirty="0">
                          <a:solidFill>
                            <a:srgbClr val="0A0A23"/>
                          </a:solidFill>
                        </a:rPr>
                        <a:t>a</a:t>
                      </a:r>
                      <a:r>
                        <a:rPr sz="1800" spc="-70" dirty="0">
                          <a:solidFill>
                            <a:srgbClr val="0A0A23"/>
                          </a:solidFill>
                        </a:rPr>
                        <a:t> </a:t>
                      </a:r>
                      <a:r>
                        <a:rPr sz="1800" spc="-5" dirty="0">
                          <a:solidFill>
                            <a:srgbClr val="0A0A23"/>
                          </a:solidFill>
                        </a:rPr>
                        <a:t>Adició</a:t>
                      </a:r>
                      <a:r>
                        <a:rPr sz="1800" dirty="0">
                          <a:solidFill>
                            <a:srgbClr val="0A0A23"/>
                          </a:solidFill>
                        </a:rPr>
                        <a:t>n</a:t>
                      </a:r>
                      <a:r>
                        <a:rPr sz="1800" spc="-5" dirty="0">
                          <a:solidFill>
                            <a:srgbClr val="0A0A23"/>
                          </a:solidFill>
                        </a:rPr>
                        <a:t> entr</a:t>
                      </a:r>
                      <a:r>
                        <a:rPr sz="1800" dirty="0">
                          <a:solidFill>
                            <a:srgbClr val="0A0A23"/>
                          </a:solidFill>
                        </a:rPr>
                        <a:t>e</a:t>
                      </a:r>
                      <a:r>
                        <a:rPr sz="1800" spc="-5" dirty="0">
                          <a:solidFill>
                            <a:srgbClr val="0A0A23"/>
                          </a:solidFill>
                        </a:rPr>
                        <a:t> lo</a:t>
                      </a:r>
                      <a:r>
                        <a:rPr sz="1800" dirty="0">
                          <a:solidFill>
                            <a:srgbClr val="0A0A23"/>
                          </a:solidFill>
                        </a:rPr>
                        <a:t>s</a:t>
                      </a:r>
                      <a:r>
                        <a:rPr sz="1800" spc="-5" dirty="0">
                          <a:solidFill>
                            <a:srgbClr val="0A0A23"/>
                          </a:solidFill>
                        </a:rPr>
                        <a:t> operandos</a:t>
                      </a:r>
                      <a:endParaRPr sz="1800" dirty="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25400" cap="flat" cmpd="sng" algn="ctr">
                      <a:solidFill>
                        <a:sysClr val="window" lastClr="FFFFFF"/>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85725" algn="ctr">
                        <a:lnSpc>
                          <a:spcPct val="100000"/>
                        </a:lnSpc>
                        <a:spcBef>
                          <a:spcPts val="250"/>
                        </a:spcBef>
                      </a:pPr>
                      <a:r>
                        <a:rPr sz="1800" spc="-5" dirty="0">
                          <a:solidFill>
                            <a:srgbClr val="1A2B33"/>
                          </a:solidFill>
                        </a:rPr>
                        <a:t>12</a:t>
                      </a:r>
                      <a:r>
                        <a:rPr sz="1800" spc="-25" dirty="0">
                          <a:solidFill>
                            <a:srgbClr val="1A2B33"/>
                          </a:solidFill>
                        </a:rPr>
                        <a:t> </a:t>
                      </a:r>
                      <a:r>
                        <a:rPr sz="1800" dirty="0">
                          <a:solidFill>
                            <a:srgbClr val="1A2B33"/>
                          </a:solidFill>
                        </a:rPr>
                        <a:t>+</a:t>
                      </a:r>
                      <a:r>
                        <a:rPr sz="1800" spc="-25" dirty="0">
                          <a:solidFill>
                            <a:srgbClr val="1A2B33"/>
                          </a:solidFill>
                        </a:rPr>
                        <a:t> </a:t>
                      </a:r>
                      <a:r>
                        <a:rPr sz="1800" dirty="0">
                          <a:solidFill>
                            <a:srgbClr val="1A2B33"/>
                          </a:solidFill>
                        </a:rPr>
                        <a:t>3</a:t>
                      </a:r>
                      <a:r>
                        <a:rPr sz="1800" spc="-20" dirty="0">
                          <a:solidFill>
                            <a:srgbClr val="1A2B33"/>
                          </a:solidFill>
                        </a:rPr>
                        <a:t> </a:t>
                      </a:r>
                      <a:r>
                        <a:rPr sz="1800" dirty="0">
                          <a:solidFill>
                            <a:srgbClr val="1A2B33"/>
                          </a:solidFill>
                        </a:rPr>
                        <a:t>=</a:t>
                      </a:r>
                      <a:r>
                        <a:rPr sz="1800" spc="-25" dirty="0">
                          <a:solidFill>
                            <a:srgbClr val="1A2B33"/>
                          </a:solidFill>
                        </a:rPr>
                        <a:t> </a:t>
                      </a:r>
                      <a:r>
                        <a:rPr sz="1800" spc="-5" dirty="0">
                          <a:solidFill>
                            <a:srgbClr val="1A2B33"/>
                          </a:solidFill>
                        </a:rPr>
                        <a:t>15</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25400" cap="flat" cmpd="sng" algn="ctr">
                      <a:solidFill>
                        <a:sysClr val="window" lastClr="FFFFFF"/>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extLst>
                  <a:ext uri="{0D108BD9-81ED-4DB2-BD59-A6C34878D82A}">
                    <a16:rowId xmlns:a16="http://schemas.microsoft.com/office/drawing/2014/main" val="10001"/>
                  </a:ext>
                </a:extLst>
              </a:tr>
              <a:tr h="49896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dirty="0">
                          <a:solidFill>
                            <a:srgbClr val="1A2B33"/>
                          </a:solidFill>
                        </a:rPr>
                        <a:t>-</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spc="-5" dirty="0">
                          <a:solidFill>
                            <a:srgbClr val="0A0A23"/>
                          </a:solidFill>
                        </a:rPr>
                        <a:t>Realiza</a:t>
                      </a:r>
                      <a:r>
                        <a:rPr sz="1800" spc="-25" dirty="0">
                          <a:solidFill>
                            <a:srgbClr val="0A0A23"/>
                          </a:solidFill>
                        </a:rPr>
                        <a:t> </a:t>
                      </a:r>
                      <a:r>
                        <a:rPr sz="1800" spc="-5" dirty="0">
                          <a:solidFill>
                            <a:srgbClr val="0A0A23"/>
                          </a:solidFill>
                        </a:rPr>
                        <a:t>Sustracción</a:t>
                      </a:r>
                      <a:r>
                        <a:rPr sz="1800" spc="-20" dirty="0">
                          <a:solidFill>
                            <a:srgbClr val="0A0A23"/>
                          </a:solidFill>
                        </a:rPr>
                        <a:t> </a:t>
                      </a:r>
                      <a:r>
                        <a:rPr sz="1800" spc="-5" dirty="0">
                          <a:solidFill>
                            <a:srgbClr val="0A0A23"/>
                          </a:solidFill>
                        </a:rPr>
                        <a:t>entre</a:t>
                      </a:r>
                      <a:r>
                        <a:rPr sz="1800" spc="-20" dirty="0">
                          <a:solidFill>
                            <a:srgbClr val="0A0A23"/>
                          </a:solidFill>
                        </a:rPr>
                        <a:t> </a:t>
                      </a:r>
                      <a:r>
                        <a:rPr sz="1800" spc="-5" dirty="0">
                          <a:solidFill>
                            <a:srgbClr val="0A0A23"/>
                          </a:solidFill>
                        </a:rPr>
                        <a:t>los</a:t>
                      </a:r>
                      <a:r>
                        <a:rPr sz="1800" spc="-20" dirty="0">
                          <a:solidFill>
                            <a:srgbClr val="0A0A23"/>
                          </a:solidFill>
                        </a:rPr>
                        <a:t> </a:t>
                      </a:r>
                      <a:r>
                        <a:rPr sz="1800" spc="-5" dirty="0">
                          <a:solidFill>
                            <a:srgbClr val="0A0A23"/>
                          </a:solidFill>
                        </a:rPr>
                        <a:t>operandos</a:t>
                      </a:r>
                      <a:endParaRPr sz="1800" dirty="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85725" algn="ctr">
                        <a:lnSpc>
                          <a:spcPct val="100000"/>
                        </a:lnSpc>
                        <a:spcBef>
                          <a:spcPts val="250"/>
                        </a:spcBef>
                      </a:pPr>
                      <a:r>
                        <a:rPr sz="1800" spc="-5" dirty="0">
                          <a:solidFill>
                            <a:srgbClr val="1A2B33"/>
                          </a:solidFill>
                        </a:rPr>
                        <a:t>12</a:t>
                      </a:r>
                      <a:r>
                        <a:rPr sz="1800" spc="-25" dirty="0">
                          <a:solidFill>
                            <a:srgbClr val="1A2B33"/>
                          </a:solidFill>
                        </a:rPr>
                        <a:t> </a:t>
                      </a:r>
                      <a:r>
                        <a:rPr sz="1800" dirty="0">
                          <a:solidFill>
                            <a:srgbClr val="1A2B33"/>
                          </a:solidFill>
                        </a:rPr>
                        <a:t>-</a:t>
                      </a:r>
                      <a:r>
                        <a:rPr sz="1800" spc="-25" dirty="0">
                          <a:solidFill>
                            <a:srgbClr val="1A2B33"/>
                          </a:solidFill>
                        </a:rPr>
                        <a:t> </a:t>
                      </a:r>
                      <a:r>
                        <a:rPr sz="1800" dirty="0">
                          <a:solidFill>
                            <a:srgbClr val="1A2B33"/>
                          </a:solidFill>
                        </a:rPr>
                        <a:t>3</a:t>
                      </a:r>
                      <a:r>
                        <a:rPr sz="1800" spc="-20" dirty="0">
                          <a:solidFill>
                            <a:srgbClr val="1A2B33"/>
                          </a:solidFill>
                        </a:rPr>
                        <a:t> </a:t>
                      </a:r>
                      <a:r>
                        <a:rPr sz="1800" dirty="0">
                          <a:solidFill>
                            <a:srgbClr val="1A2B33"/>
                          </a:solidFill>
                        </a:rPr>
                        <a:t>=</a:t>
                      </a:r>
                      <a:r>
                        <a:rPr sz="1800" spc="-25" dirty="0">
                          <a:solidFill>
                            <a:srgbClr val="1A2B33"/>
                          </a:solidFill>
                        </a:rPr>
                        <a:t> </a:t>
                      </a:r>
                      <a:r>
                        <a:rPr sz="1800" dirty="0">
                          <a:solidFill>
                            <a:srgbClr val="1A2B33"/>
                          </a:solidFill>
                        </a:rPr>
                        <a:t>9</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896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dirty="0">
                          <a:solidFill>
                            <a:srgbClr val="1A2B33"/>
                          </a:solidFill>
                        </a:rPr>
                        <a:t>*</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spc="-5" dirty="0">
                          <a:solidFill>
                            <a:srgbClr val="1A2B33"/>
                          </a:solidFill>
                        </a:rPr>
                        <a:t>Realiza</a:t>
                      </a:r>
                      <a:r>
                        <a:rPr sz="1800" spc="-25" dirty="0">
                          <a:solidFill>
                            <a:srgbClr val="1A2B33"/>
                          </a:solidFill>
                        </a:rPr>
                        <a:t> </a:t>
                      </a:r>
                      <a:r>
                        <a:rPr sz="1800" dirty="0">
                          <a:solidFill>
                            <a:srgbClr val="1A2B33"/>
                          </a:solidFill>
                        </a:rPr>
                        <a:t>Multiplicación</a:t>
                      </a:r>
                      <a:r>
                        <a:rPr sz="1800" spc="-20" dirty="0">
                          <a:solidFill>
                            <a:srgbClr val="1A2B33"/>
                          </a:solidFill>
                        </a:rPr>
                        <a:t> </a:t>
                      </a:r>
                      <a:r>
                        <a:rPr sz="1800" spc="-5" dirty="0">
                          <a:solidFill>
                            <a:srgbClr val="1A2B33"/>
                          </a:solidFill>
                        </a:rPr>
                        <a:t>entre</a:t>
                      </a:r>
                      <a:r>
                        <a:rPr sz="1800" spc="-20" dirty="0">
                          <a:solidFill>
                            <a:srgbClr val="1A2B33"/>
                          </a:solidFill>
                        </a:rPr>
                        <a:t> </a:t>
                      </a:r>
                      <a:r>
                        <a:rPr sz="1800" spc="-5" dirty="0">
                          <a:solidFill>
                            <a:srgbClr val="1A2B33"/>
                          </a:solidFill>
                        </a:rPr>
                        <a:t>los</a:t>
                      </a:r>
                      <a:r>
                        <a:rPr sz="1800" spc="-25" dirty="0">
                          <a:solidFill>
                            <a:srgbClr val="1A2B33"/>
                          </a:solidFill>
                        </a:rPr>
                        <a:t> </a:t>
                      </a:r>
                      <a:r>
                        <a:rPr sz="1800" spc="-5" dirty="0">
                          <a:solidFill>
                            <a:srgbClr val="1A2B33"/>
                          </a:solidFill>
                        </a:rPr>
                        <a:t>operandos</a:t>
                      </a:r>
                      <a:endParaRPr sz="1800" dirty="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85725" algn="ctr">
                        <a:lnSpc>
                          <a:spcPct val="100000"/>
                        </a:lnSpc>
                        <a:spcBef>
                          <a:spcPts val="250"/>
                        </a:spcBef>
                      </a:pPr>
                      <a:r>
                        <a:rPr sz="1800" spc="-5" dirty="0">
                          <a:solidFill>
                            <a:srgbClr val="1A2B33"/>
                          </a:solidFill>
                        </a:rPr>
                        <a:t>12</a:t>
                      </a:r>
                      <a:r>
                        <a:rPr sz="1800" spc="-25" dirty="0">
                          <a:solidFill>
                            <a:srgbClr val="1A2B33"/>
                          </a:solidFill>
                        </a:rPr>
                        <a:t> </a:t>
                      </a:r>
                      <a:r>
                        <a:rPr sz="1800" dirty="0">
                          <a:solidFill>
                            <a:srgbClr val="1A2B33"/>
                          </a:solidFill>
                        </a:rPr>
                        <a:t>*</a:t>
                      </a:r>
                      <a:r>
                        <a:rPr sz="1800" spc="-25" dirty="0">
                          <a:solidFill>
                            <a:srgbClr val="1A2B33"/>
                          </a:solidFill>
                        </a:rPr>
                        <a:t> </a:t>
                      </a:r>
                      <a:r>
                        <a:rPr sz="1800" dirty="0">
                          <a:solidFill>
                            <a:srgbClr val="1A2B33"/>
                          </a:solidFill>
                        </a:rPr>
                        <a:t>3</a:t>
                      </a:r>
                      <a:r>
                        <a:rPr sz="1800" spc="-20" dirty="0">
                          <a:solidFill>
                            <a:srgbClr val="1A2B33"/>
                          </a:solidFill>
                        </a:rPr>
                        <a:t> </a:t>
                      </a:r>
                      <a:r>
                        <a:rPr sz="1800" dirty="0">
                          <a:solidFill>
                            <a:srgbClr val="1A2B33"/>
                          </a:solidFill>
                        </a:rPr>
                        <a:t>=</a:t>
                      </a:r>
                      <a:r>
                        <a:rPr sz="1800" spc="-25" dirty="0">
                          <a:solidFill>
                            <a:srgbClr val="1A2B33"/>
                          </a:solidFill>
                        </a:rPr>
                        <a:t> </a:t>
                      </a:r>
                      <a:r>
                        <a:rPr sz="1800" spc="-5" dirty="0">
                          <a:solidFill>
                            <a:srgbClr val="1A2B33"/>
                          </a:solidFill>
                        </a:rPr>
                        <a:t>36</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extLst>
                  <a:ext uri="{0D108BD9-81ED-4DB2-BD59-A6C34878D82A}">
                    <a16:rowId xmlns:a16="http://schemas.microsoft.com/office/drawing/2014/main" val="10003"/>
                  </a:ext>
                </a:extLst>
              </a:tr>
              <a:tr h="49896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dirty="0">
                          <a:solidFill>
                            <a:srgbClr val="1A2B33"/>
                          </a:solidFill>
                        </a:rPr>
                        <a:t>/</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spc="-5" dirty="0">
                          <a:solidFill>
                            <a:srgbClr val="1A2B33"/>
                          </a:solidFill>
                        </a:rPr>
                        <a:t>Realiza</a:t>
                      </a:r>
                      <a:r>
                        <a:rPr sz="1800" spc="-25" dirty="0">
                          <a:solidFill>
                            <a:srgbClr val="1A2B33"/>
                          </a:solidFill>
                        </a:rPr>
                        <a:t> </a:t>
                      </a:r>
                      <a:r>
                        <a:rPr sz="1800" spc="-5" dirty="0">
                          <a:solidFill>
                            <a:srgbClr val="1A2B33"/>
                          </a:solidFill>
                        </a:rPr>
                        <a:t>División</a:t>
                      </a:r>
                      <a:r>
                        <a:rPr sz="1800" spc="-20" dirty="0">
                          <a:solidFill>
                            <a:srgbClr val="1A2B33"/>
                          </a:solidFill>
                        </a:rPr>
                        <a:t> </a:t>
                      </a:r>
                      <a:r>
                        <a:rPr sz="1800" spc="-5" dirty="0">
                          <a:solidFill>
                            <a:srgbClr val="1A2B33"/>
                          </a:solidFill>
                        </a:rPr>
                        <a:t>entre</a:t>
                      </a:r>
                      <a:r>
                        <a:rPr sz="1800" spc="-20" dirty="0">
                          <a:solidFill>
                            <a:srgbClr val="1A2B33"/>
                          </a:solidFill>
                        </a:rPr>
                        <a:t> </a:t>
                      </a:r>
                      <a:r>
                        <a:rPr sz="1800" spc="-5" dirty="0">
                          <a:solidFill>
                            <a:srgbClr val="1A2B33"/>
                          </a:solidFill>
                        </a:rPr>
                        <a:t>los</a:t>
                      </a:r>
                      <a:r>
                        <a:rPr sz="1800" spc="-20" dirty="0">
                          <a:solidFill>
                            <a:srgbClr val="1A2B33"/>
                          </a:solidFill>
                        </a:rPr>
                        <a:t> </a:t>
                      </a:r>
                      <a:r>
                        <a:rPr sz="1800" spc="-5" dirty="0">
                          <a:solidFill>
                            <a:srgbClr val="1A2B33"/>
                          </a:solidFill>
                        </a:rPr>
                        <a:t>operandos</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85725" algn="ctr">
                        <a:lnSpc>
                          <a:spcPct val="100000"/>
                        </a:lnSpc>
                        <a:spcBef>
                          <a:spcPts val="250"/>
                        </a:spcBef>
                      </a:pPr>
                      <a:r>
                        <a:rPr sz="1800" spc="-5" dirty="0">
                          <a:solidFill>
                            <a:srgbClr val="1A2B33"/>
                          </a:solidFill>
                        </a:rPr>
                        <a:t>12</a:t>
                      </a:r>
                      <a:r>
                        <a:rPr sz="1800" spc="-25" dirty="0">
                          <a:solidFill>
                            <a:srgbClr val="1A2B33"/>
                          </a:solidFill>
                        </a:rPr>
                        <a:t> </a:t>
                      </a:r>
                      <a:r>
                        <a:rPr sz="1800" dirty="0">
                          <a:solidFill>
                            <a:srgbClr val="1A2B33"/>
                          </a:solidFill>
                        </a:rPr>
                        <a:t>/</a:t>
                      </a:r>
                      <a:r>
                        <a:rPr sz="1800" spc="-25" dirty="0">
                          <a:solidFill>
                            <a:srgbClr val="1A2B33"/>
                          </a:solidFill>
                        </a:rPr>
                        <a:t> </a:t>
                      </a:r>
                      <a:r>
                        <a:rPr sz="1800" dirty="0">
                          <a:solidFill>
                            <a:srgbClr val="1A2B33"/>
                          </a:solidFill>
                        </a:rPr>
                        <a:t>3</a:t>
                      </a:r>
                      <a:r>
                        <a:rPr sz="1800" spc="-20" dirty="0">
                          <a:solidFill>
                            <a:srgbClr val="1A2B33"/>
                          </a:solidFill>
                        </a:rPr>
                        <a:t> </a:t>
                      </a:r>
                      <a:r>
                        <a:rPr sz="1800" dirty="0">
                          <a:solidFill>
                            <a:srgbClr val="1A2B33"/>
                          </a:solidFill>
                        </a:rPr>
                        <a:t>=</a:t>
                      </a:r>
                      <a:r>
                        <a:rPr sz="1800" spc="-25" dirty="0">
                          <a:solidFill>
                            <a:srgbClr val="1A2B33"/>
                          </a:solidFill>
                        </a:rPr>
                        <a:t> </a:t>
                      </a:r>
                      <a:r>
                        <a:rPr sz="1800" dirty="0">
                          <a:solidFill>
                            <a:srgbClr val="1A2B33"/>
                          </a:solidFill>
                        </a:rPr>
                        <a:t>4</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9896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dirty="0">
                          <a:solidFill>
                            <a:srgbClr val="1A2B33"/>
                          </a:solidFill>
                        </a:rPr>
                        <a:t>%</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spc="-5" dirty="0">
                          <a:solidFill>
                            <a:srgbClr val="1A2B33"/>
                          </a:solidFill>
                        </a:rPr>
                        <a:t>Realiza</a:t>
                      </a:r>
                      <a:r>
                        <a:rPr sz="1800" spc="-20" dirty="0">
                          <a:solidFill>
                            <a:srgbClr val="1A2B33"/>
                          </a:solidFill>
                        </a:rPr>
                        <a:t> </a:t>
                      </a:r>
                      <a:r>
                        <a:rPr sz="1800" spc="-5" dirty="0">
                          <a:solidFill>
                            <a:srgbClr val="1A2B33"/>
                          </a:solidFill>
                        </a:rPr>
                        <a:t>un</a:t>
                      </a:r>
                      <a:r>
                        <a:rPr sz="1800" spc="-20" dirty="0">
                          <a:solidFill>
                            <a:srgbClr val="1A2B33"/>
                          </a:solidFill>
                        </a:rPr>
                        <a:t> </a:t>
                      </a:r>
                      <a:r>
                        <a:rPr sz="1800" dirty="0">
                          <a:solidFill>
                            <a:srgbClr val="1A2B33"/>
                          </a:solidFill>
                        </a:rPr>
                        <a:t>módulo</a:t>
                      </a:r>
                      <a:r>
                        <a:rPr sz="1800" spc="-15" dirty="0">
                          <a:solidFill>
                            <a:srgbClr val="1A2B33"/>
                          </a:solidFill>
                        </a:rPr>
                        <a:t> </a:t>
                      </a:r>
                      <a:r>
                        <a:rPr sz="1800" spc="-5" dirty="0">
                          <a:solidFill>
                            <a:srgbClr val="1A2B33"/>
                          </a:solidFill>
                        </a:rPr>
                        <a:t>entre</a:t>
                      </a:r>
                      <a:r>
                        <a:rPr sz="1800" spc="-20" dirty="0">
                          <a:solidFill>
                            <a:srgbClr val="1A2B33"/>
                          </a:solidFill>
                        </a:rPr>
                        <a:t> </a:t>
                      </a:r>
                      <a:r>
                        <a:rPr sz="1800" spc="-5" dirty="0">
                          <a:solidFill>
                            <a:srgbClr val="1A2B33"/>
                          </a:solidFill>
                        </a:rPr>
                        <a:t>los</a:t>
                      </a:r>
                      <a:r>
                        <a:rPr sz="1800" spc="-15" dirty="0">
                          <a:solidFill>
                            <a:srgbClr val="1A2B33"/>
                          </a:solidFill>
                        </a:rPr>
                        <a:t> </a:t>
                      </a:r>
                      <a:r>
                        <a:rPr sz="1800" spc="-5" dirty="0">
                          <a:solidFill>
                            <a:srgbClr val="1A2B33"/>
                          </a:solidFill>
                        </a:rPr>
                        <a:t>operandos</a:t>
                      </a:r>
                      <a:endParaRPr sz="1800" dirty="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85725" algn="ctr">
                        <a:lnSpc>
                          <a:spcPct val="100000"/>
                        </a:lnSpc>
                        <a:spcBef>
                          <a:spcPts val="250"/>
                        </a:spcBef>
                      </a:pPr>
                      <a:r>
                        <a:rPr sz="1800" spc="-5" dirty="0">
                          <a:solidFill>
                            <a:srgbClr val="1A2B33"/>
                          </a:solidFill>
                        </a:rPr>
                        <a:t>16</a:t>
                      </a:r>
                      <a:r>
                        <a:rPr sz="1800" spc="-25" dirty="0">
                          <a:solidFill>
                            <a:srgbClr val="1A2B33"/>
                          </a:solidFill>
                        </a:rPr>
                        <a:t> </a:t>
                      </a:r>
                      <a:r>
                        <a:rPr sz="1800" dirty="0">
                          <a:solidFill>
                            <a:srgbClr val="1A2B33"/>
                          </a:solidFill>
                        </a:rPr>
                        <a:t>%</a:t>
                      </a:r>
                      <a:r>
                        <a:rPr sz="1800" spc="-25" dirty="0">
                          <a:solidFill>
                            <a:srgbClr val="1A2B33"/>
                          </a:solidFill>
                        </a:rPr>
                        <a:t> </a:t>
                      </a:r>
                      <a:r>
                        <a:rPr sz="1800" dirty="0">
                          <a:solidFill>
                            <a:srgbClr val="1A2B33"/>
                          </a:solidFill>
                        </a:rPr>
                        <a:t>3</a:t>
                      </a:r>
                      <a:r>
                        <a:rPr sz="1800" spc="-20" dirty="0">
                          <a:solidFill>
                            <a:srgbClr val="1A2B33"/>
                          </a:solidFill>
                        </a:rPr>
                        <a:t> </a:t>
                      </a:r>
                      <a:r>
                        <a:rPr sz="1800" dirty="0">
                          <a:solidFill>
                            <a:srgbClr val="1A2B33"/>
                          </a:solidFill>
                        </a:rPr>
                        <a:t>=</a:t>
                      </a:r>
                      <a:r>
                        <a:rPr sz="1800" spc="-25" dirty="0">
                          <a:solidFill>
                            <a:srgbClr val="1A2B33"/>
                          </a:solidFill>
                        </a:rPr>
                        <a:t> </a:t>
                      </a:r>
                      <a:r>
                        <a:rPr sz="1800" dirty="0">
                          <a:solidFill>
                            <a:srgbClr val="1A2B33"/>
                          </a:solidFill>
                        </a:rPr>
                        <a:t>1</a:t>
                      </a:r>
                      <a:endParaRPr sz="1800" dirty="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extLst>
                  <a:ext uri="{0D108BD9-81ED-4DB2-BD59-A6C34878D82A}">
                    <a16:rowId xmlns:a16="http://schemas.microsoft.com/office/drawing/2014/main" val="10005"/>
                  </a:ext>
                </a:extLst>
              </a:tr>
              <a:tr h="49896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spc="-5" dirty="0">
                          <a:solidFill>
                            <a:srgbClr val="1A2B33"/>
                          </a:solidFill>
                        </a:rPr>
                        <a:t>**</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spc="-5" dirty="0">
                          <a:solidFill>
                            <a:srgbClr val="1A2B33"/>
                          </a:solidFill>
                        </a:rPr>
                        <a:t>Realiza</a:t>
                      </a:r>
                      <a:r>
                        <a:rPr sz="1800" spc="-20" dirty="0">
                          <a:solidFill>
                            <a:srgbClr val="1A2B33"/>
                          </a:solidFill>
                        </a:rPr>
                        <a:t> </a:t>
                      </a:r>
                      <a:r>
                        <a:rPr sz="1800" spc="-5" dirty="0">
                          <a:solidFill>
                            <a:srgbClr val="1A2B33"/>
                          </a:solidFill>
                        </a:rPr>
                        <a:t>la</a:t>
                      </a:r>
                      <a:r>
                        <a:rPr sz="1800" spc="-15" dirty="0">
                          <a:solidFill>
                            <a:srgbClr val="1A2B33"/>
                          </a:solidFill>
                        </a:rPr>
                        <a:t> </a:t>
                      </a:r>
                      <a:r>
                        <a:rPr sz="1800" spc="-5" dirty="0">
                          <a:solidFill>
                            <a:srgbClr val="1A2B33"/>
                          </a:solidFill>
                        </a:rPr>
                        <a:t>potencia</a:t>
                      </a:r>
                      <a:r>
                        <a:rPr sz="1800" spc="-20" dirty="0">
                          <a:solidFill>
                            <a:srgbClr val="1A2B33"/>
                          </a:solidFill>
                        </a:rPr>
                        <a:t> </a:t>
                      </a:r>
                      <a:r>
                        <a:rPr sz="1800" spc="-5" dirty="0">
                          <a:solidFill>
                            <a:srgbClr val="1A2B33"/>
                          </a:solidFill>
                        </a:rPr>
                        <a:t>de</a:t>
                      </a:r>
                      <a:r>
                        <a:rPr sz="1800" spc="-15" dirty="0">
                          <a:solidFill>
                            <a:srgbClr val="1A2B33"/>
                          </a:solidFill>
                        </a:rPr>
                        <a:t> </a:t>
                      </a:r>
                      <a:r>
                        <a:rPr sz="1800" spc="-5" dirty="0">
                          <a:solidFill>
                            <a:srgbClr val="1A2B33"/>
                          </a:solidFill>
                        </a:rPr>
                        <a:t>los</a:t>
                      </a:r>
                      <a:r>
                        <a:rPr sz="1800" spc="-20" dirty="0">
                          <a:solidFill>
                            <a:srgbClr val="1A2B33"/>
                          </a:solidFill>
                        </a:rPr>
                        <a:t> </a:t>
                      </a:r>
                      <a:r>
                        <a:rPr sz="1800" spc="-5" dirty="0">
                          <a:solidFill>
                            <a:srgbClr val="1A2B33"/>
                          </a:solidFill>
                        </a:rPr>
                        <a:t>operandos</a:t>
                      </a:r>
                      <a:endParaRPr sz="1800" dirty="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85725" algn="ctr">
                        <a:lnSpc>
                          <a:spcPct val="100000"/>
                        </a:lnSpc>
                        <a:spcBef>
                          <a:spcPts val="250"/>
                        </a:spcBef>
                      </a:pPr>
                      <a:r>
                        <a:rPr sz="1800" spc="-5" dirty="0">
                          <a:solidFill>
                            <a:srgbClr val="1A2B33"/>
                          </a:solidFill>
                        </a:rPr>
                        <a:t>12</a:t>
                      </a:r>
                      <a:r>
                        <a:rPr sz="1800" spc="-25" dirty="0">
                          <a:solidFill>
                            <a:srgbClr val="1A2B33"/>
                          </a:solidFill>
                        </a:rPr>
                        <a:t> </a:t>
                      </a:r>
                      <a:r>
                        <a:rPr sz="1800" spc="-5" dirty="0">
                          <a:solidFill>
                            <a:srgbClr val="1A2B33"/>
                          </a:solidFill>
                        </a:rPr>
                        <a:t>**</a:t>
                      </a:r>
                      <a:r>
                        <a:rPr sz="1800" spc="-20" dirty="0">
                          <a:solidFill>
                            <a:srgbClr val="1A2B33"/>
                          </a:solidFill>
                        </a:rPr>
                        <a:t> </a:t>
                      </a:r>
                      <a:r>
                        <a:rPr sz="1800" dirty="0">
                          <a:solidFill>
                            <a:srgbClr val="1A2B33"/>
                          </a:solidFill>
                        </a:rPr>
                        <a:t>3</a:t>
                      </a:r>
                      <a:r>
                        <a:rPr sz="1800" spc="-25" dirty="0">
                          <a:solidFill>
                            <a:srgbClr val="1A2B33"/>
                          </a:solidFill>
                        </a:rPr>
                        <a:t> </a:t>
                      </a:r>
                      <a:r>
                        <a:rPr sz="1800" dirty="0">
                          <a:solidFill>
                            <a:srgbClr val="1A2B33"/>
                          </a:solidFill>
                        </a:rPr>
                        <a:t>=</a:t>
                      </a:r>
                      <a:r>
                        <a:rPr sz="1800" spc="-20" dirty="0">
                          <a:solidFill>
                            <a:srgbClr val="1A2B33"/>
                          </a:solidFill>
                        </a:rPr>
                        <a:t> </a:t>
                      </a:r>
                      <a:r>
                        <a:rPr sz="1800" spc="-5" dirty="0">
                          <a:solidFill>
                            <a:srgbClr val="1A2B33"/>
                          </a:solidFill>
                        </a:rPr>
                        <a:t>1728</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75981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00000"/>
                        </a:lnSpc>
                        <a:spcBef>
                          <a:spcPts val="250"/>
                        </a:spcBef>
                      </a:pPr>
                      <a:r>
                        <a:rPr sz="1800" spc="-5" dirty="0">
                          <a:solidFill>
                            <a:srgbClr val="1A2B33"/>
                          </a:solidFill>
                        </a:rPr>
                        <a:t>//</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548765" marR="285115" indent="-1258570" algn="ctr">
                        <a:lnSpc>
                          <a:spcPct val="100000"/>
                        </a:lnSpc>
                        <a:spcBef>
                          <a:spcPts val="250"/>
                        </a:spcBef>
                      </a:pPr>
                      <a:r>
                        <a:rPr sz="1800" spc="-5" dirty="0">
                          <a:solidFill>
                            <a:srgbClr val="1A2B33"/>
                          </a:solidFill>
                        </a:rPr>
                        <a:t>Realiza la división </a:t>
                      </a:r>
                      <a:r>
                        <a:rPr sz="1800" dirty="0">
                          <a:solidFill>
                            <a:srgbClr val="1A2B33"/>
                          </a:solidFill>
                        </a:rPr>
                        <a:t>con resultado </a:t>
                      </a:r>
                      <a:r>
                        <a:rPr sz="1800" spc="-5" dirty="0">
                          <a:solidFill>
                            <a:srgbClr val="1A2B33"/>
                          </a:solidFill>
                        </a:rPr>
                        <a:t>de número </a:t>
                      </a:r>
                      <a:r>
                        <a:rPr sz="1800" spc="-320" dirty="0">
                          <a:solidFill>
                            <a:srgbClr val="1A2B33"/>
                          </a:solidFill>
                        </a:rPr>
                        <a:t> </a:t>
                      </a:r>
                      <a:r>
                        <a:rPr sz="1800" spc="-5" dirty="0">
                          <a:solidFill>
                            <a:srgbClr val="1A2B33"/>
                          </a:solidFill>
                        </a:rPr>
                        <a:t>entero</a:t>
                      </a:r>
                      <a:endParaRPr sz="180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85725" algn="ctr">
                        <a:lnSpc>
                          <a:spcPct val="100000"/>
                        </a:lnSpc>
                        <a:spcBef>
                          <a:spcPts val="250"/>
                        </a:spcBef>
                      </a:pPr>
                      <a:r>
                        <a:rPr sz="1800" spc="-5" dirty="0">
                          <a:solidFill>
                            <a:srgbClr val="1A2B33"/>
                          </a:solidFill>
                        </a:rPr>
                        <a:t>18</a:t>
                      </a:r>
                      <a:r>
                        <a:rPr sz="1800" spc="-25" dirty="0">
                          <a:solidFill>
                            <a:srgbClr val="1A2B33"/>
                          </a:solidFill>
                        </a:rPr>
                        <a:t> </a:t>
                      </a:r>
                      <a:r>
                        <a:rPr sz="1800" spc="-5" dirty="0">
                          <a:solidFill>
                            <a:srgbClr val="1A2B33"/>
                          </a:solidFill>
                        </a:rPr>
                        <a:t>//</a:t>
                      </a:r>
                      <a:r>
                        <a:rPr sz="1800" spc="-20" dirty="0">
                          <a:solidFill>
                            <a:srgbClr val="1A2B33"/>
                          </a:solidFill>
                        </a:rPr>
                        <a:t> </a:t>
                      </a:r>
                      <a:r>
                        <a:rPr sz="1800" dirty="0">
                          <a:solidFill>
                            <a:srgbClr val="1A2B33"/>
                          </a:solidFill>
                        </a:rPr>
                        <a:t>5</a:t>
                      </a:r>
                      <a:r>
                        <a:rPr sz="1800" spc="-25" dirty="0">
                          <a:solidFill>
                            <a:srgbClr val="1A2B33"/>
                          </a:solidFill>
                        </a:rPr>
                        <a:t> </a:t>
                      </a:r>
                      <a:r>
                        <a:rPr sz="1800" dirty="0">
                          <a:solidFill>
                            <a:srgbClr val="1A2B33"/>
                          </a:solidFill>
                        </a:rPr>
                        <a:t>=</a:t>
                      </a:r>
                      <a:r>
                        <a:rPr sz="1800" spc="-20" dirty="0">
                          <a:solidFill>
                            <a:srgbClr val="1A2B33"/>
                          </a:solidFill>
                        </a:rPr>
                        <a:t> </a:t>
                      </a:r>
                      <a:r>
                        <a:rPr sz="1800" dirty="0">
                          <a:solidFill>
                            <a:srgbClr val="1A2B33"/>
                          </a:solidFill>
                        </a:rPr>
                        <a:t>3</a:t>
                      </a:r>
                      <a:endParaRPr sz="1800" dirty="0">
                        <a:latin typeface="Arial MT"/>
                        <a:cs typeface="Arial MT"/>
                      </a:endParaRPr>
                    </a:p>
                  </a:txBody>
                  <a:tcPr marL="0" marR="0" marT="31750" marB="0" anchor="ctr">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solidFill>
                      <a:srgbClr val="9BBB59">
                        <a:alpha val="40000"/>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9957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Operadores relacionales en Python</a:t>
            </a:r>
          </a:p>
        </p:txBody>
      </p:sp>
      <p:pic>
        <p:nvPicPr>
          <p:cNvPr id="5" name="Imagen 4">
            <a:extLst>
              <a:ext uri="{FF2B5EF4-FFF2-40B4-BE49-F238E27FC236}">
                <a16:creationId xmlns:a16="http://schemas.microsoft.com/office/drawing/2014/main" id="{16DC6005-33CC-5446-9733-61B1CC3B8A63}"/>
              </a:ext>
            </a:extLst>
          </p:cNvPr>
          <p:cNvPicPr>
            <a:picLocks noChangeAspect="1"/>
          </p:cNvPicPr>
          <p:nvPr/>
        </p:nvPicPr>
        <p:blipFill>
          <a:blip r:embed="rId2"/>
          <a:stretch>
            <a:fillRect/>
          </a:stretch>
        </p:blipFill>
        <p:spPr>
          <a:xfrm>
            <a:off x="2231503" y="1741722"/>
            <a:ext cx="7728993" cy="3174408"/>
          </a:xfrm>
          <a:prstGeom prst="rect">
            <a:avLst/>
          </a:prstGeom>
        </p:spPr>
      </p:pic>
    </p:spTree>
    <p:extLst>
      <p:ext uri="{BB962C8B-B14F-4D97-AF65-F5344CB8AC3E}">
        <p14:creationId xmlns:p14="http://schemas.microsoft.com/office/powerpoint/2010/main" val="29213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Operadores lógicos en Python</a:t>
            </a:r>
          </a:p>
        </p:txBody>
      </p:sp>
      <p:pic>
        <p:nvPicPr>
          <p:cNvPr id="4" name="Imagen 3">
            <a:extLst>
              <a:ext uri="{FF2B5EF4-FFF2-40B4-BE49-F238E27FC236}">
                <a16:creationId xmlns:a16="http://schemas.microsoft.com/office/drawing/2014/main" id="{33838BD1-AC27-5F4E-8838-ED19EDB3EAC8}"/>
              </a:ext>
            </a:extLst>
          </p:cNvPr>
          <p:cNvPicPr>
            <a:picLocks noChangeAspect="1"/>
          </p:cNvPicPr>
          <p:nvPr/>
        </p:nvPicPr>
        <p:blipFill>
          <a:blip r:embed="rId2"/>
          <a:stretch>
            <a:fillRect/>
          </a:stretch>
        </p:blipFill>
        <p:spPr>
          <a:xfrm>
            <a:off x="682836" y="2025611"/>
            <a:ext cx="10826328" cy="2667855"/>
          </a:xfrm>
          <a:prstGeom prst="rect">
            <a:avLst/>
          </a:prstGeom>
        </p:spPr>
      </p:pic>
    </p:spTree>
    <p:extLst>
      <p:ext uri="{BB962C8B-B14F-4D97-AF65-F5344CB8AC3E}">
        <p14:creationId xmlns:p14="http://schemas.microsoft.com/office/powerpoint/2010/main" val="71098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6EDF64-3091-3042-AA5F-D1F86A2F802E}"/>
              </a:ext>
            </a:extLst>
          </p:cNvPr>
          <p:cNvPicPr>
            <a:picLocks noChangeAspect="1"/>
          </p:cNvPicPr>
          <p:nvPr/>
        </p:nvPicPr>
        <p:blipFill rotWithShape="1">
          <a:blip r:embed="rId2"/>
          <a:srcRect l="5312" r="14056"/>
          <a:stretch/>
        </p:blipFill>
        <p:spPr>
          <a:xfrm>
            <a:off x="6494585" y="1320101"/>
            <a:ext cx="4762500" cy="4983623"/>
          </a:xfrm>
          <a:prstGeom prst="rect">
            <a:avLst/>
          </a:prstGeom>
          <a:ln>
            <a:noFill/>
          </a:ln>
          <a:effectLst>
            <a:outerShdw blurRad="292100" dist="139700" dir="2700000" algn="tl" rotWithShape="0">
              <a:srgbClr val="333333">
                <a:alpha val="65000"/>
              </a:srgbClr>
            </a:outerShdw>
          </a:effectLst>
        </p:spPr>
      </p:pic>
      <p:sp>
        <p:nvSpPr>
          <p:cNvPr id="4" name="Title 1">
            <a:extLst>
              <a:ext uri="{FF2B5EF4-FFF2-40B4-BE49-F238E27FC236}">
                <a16:creationId xmlns:a16="http://schemas.microsoft.com/office/drawing/2014/main" id="{ADA3683C-9550-2249-B940-FC5AAC8F6923}"/>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Principios del Pensamiento Computacional</a:t>
            </a:r>
          </a:p>
        </p:txBody>
      </p:sp>
      <p:sp>
        <p:nvSpPr>
          <p:cNvPr id="5" name="CuadroTexto 4">
            <a:extLst>
              <a:ext uri="{FF2B5EF4-FFF2-40B4-BE49-F238E27FC236}">
                <a16:creationId xmlns:a16="http://schemas.microsoft.com/office/drawing/2014/main" id="{BD956EAD-3A84-E541-8129-20D3C952FD28}"/>
              </a:ext>
            </a:extLst>
          </p:cNvPr>
          <p:cNvSpPr txBox="1"/>
          <p:nvPr/>
        </p:nvSpPr>
        <p:spPr>
          <a:xfrm>
            <a:off x="472799" y="1522462"/>
            <a:ext cx="5328233" cy="2554545"/>
          </a:xfrm>
          <a:prstGeom prst="rect">
            <a:avLst/>
          </a:prstGeom>
          <a:noFill/>
        </p:spPr>
        <p:txBody>
          <a:bodyPr wrap="square" rtlCol="0">
            <a:spAutoFit/>
          </a:bodyPr>
          <a:lstStyle/>
          <a:p>
            <a:pPr marL="342900" indent="-342900">
              <a:buAutoNum type="arabicPeriod"/>
            </a:pPr>
            <a:r>
              <a:rPr lang="es-CO" sz="2000" dirty="0"/>
              <a:t>Abstracción y representación</a:t>
            </a:r>
          </a:p>
          <a:p>
            <a:pPr marL="342900" indent="-342900">
              <a:buAutoNum type="arabicPeriod"/>
            </a:pPr>
            <a:r>
              <a:rPr lang="es-CO" sz="2000" dirty="0"/>
              <a:t>Modelamiento: Denotación</a:t>
            </a:r>
          </a:p>
          <a:p>
            <a:pPr marL="342900" indent="-342900">
              <a:buAutoNum type="arabicPeriod"/>
            </a:pPr>
            <a:r>
              <a:rPr lang="es-CO" sz="2000" dirty="0"/>
              <a:t>Descomposición</a:t>
            </a:r>
          </a:p>
          <a:p>
            <a:pPr marL="342900" indent="-342900">
              <a:buAutoNum type="arabicPeriod"/>
            </a:pPr>
            <a:r>
              <a:rPr lang="es-CO" sz="2000" dirty="0"/>
              <a:t>Generalización y reconocimiento de patrones.</a:t>
            </a:r>
          </a:p>
          <a:p>
            <a:pPr marL="342900" indent="-342900">
              <a:buAutoNum type="arabicPeriod"/>
            </a:pPr>
            <a:r>
              <a:rPr lang="es-CO" sz="2000" dirty="0"/>
              <a:t>Pensamiento lógico y algorítmico</a:t>
            </a:r>
          </a:p>
          <a:p>
            <a:pPr marL="342900" indent="-342900">
              <a:buAutoNum type="arabicPeriod"/>
            </a:pPr>
            <a:r>
              <a:rPr lang="es-CO" sz="2000" dirty="0"/>
              <a:t>Pensamiento deductivo</a:t>
            </a:r>
          </a:p>
          <a:p>
            <a:pPr marL="342900" indent="-342900">
              <a:buAutoNum type="arabicPeriod"/>
            </a:pPr>
            <a:r>
              <a:rPr lang="es-CO" sz="2000" dirty="0"/>
              <a:t>Pensamiento inductivo</a:t>
            </a:r>
          </a:p>
          <a:p>
            <a:pPr marL="342900" indent="-342900">
              <a:buAutoNum type="arabicPeriod"/>
            </a:pPr>
            <a:r>
              <a:rPr lang="es-CO" sz="2000" dirty="0"/>
              <a:t>Representación</a:t>
            </a:r>
          </a:p>
        </p:txBody>
      </p:sp>
      <p:pic>
        <p:nvPicPr>
          <p:cNvPr id="5122" name="Picture 2" descr="Pensamiento computacional. Análisis de una competencia clave» | Fundación  Telefónica Movistar Argentina">
            <a:extLst>
              <a:ext uri="{FF2B5EF4-FFF2-40B4-BE49-F238E27FC236}">
                <a16:creationId xmlns:a16="http://schemas.microsoft.com/office/drawing/2014/main" id="{EAC7D95B-4841-2A43-B346-7106EC00C597}"/>
              </a:ext>
            </a:extLst>
          </p:cNvPr>
          <p:cNvPicPr>
            <a:picLocks noChangeAspect="1" noChangeArrowheads="1"/>
          </p:cNvPicPr>
          <p:nvPr/>
        </p:nvPicPr>
        <p:blipFill>
          <a:blip r:embed="rId3">
            <a:clrChange>
              <a:clrFrom>
                <a:srgbClr val="FFFBEF"/>
              </a:clrFrom>
              <a:clrTo>
                <a:srgbClr val="FFFBEF">
                  <a:alpha val="0"/>
                </a:srgbClr>
              </a:clrTo>
            </a:clrChange>
            <a:extLst>
              <a:ext uri="{28A0092B-C50C-407E-A947-70E740481C1C}">
                <a14:useLocalDpi xmlns:a14="http://schemas.microsoft.com/office/drawing/2010/main" val="0"/>
              </a:ext>
            </a:extLst>
          </a:blip>
          <a:srcRect/>
          <a:stretch>
            <a:fillRect/>
          </a:stretch>
        </p:blipFill>
        <p:spPr bwMode="auto">
          <a:xfrm>
            <a:off x="2749429" y="3561183"/>
            <a:ext cx="3484225" cy="313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44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Tipos de datos en Python</a:t>
            </a:r>
          </a:p>
        </p:txBody>
      </p:sp>
      <p:pic>
        <p:nvPicPr>
          <p:cNvPr id="5" name="Imagen 4">
            <a:extLst>
              <a:ext uri="{FF2B5EF4-FFF2-40B4-BE49-F238E27FC236}">
                <a16:creationId xmlns:a16="http://schemas.microsoft.com/office/drawing/2014/main" id="{03AF5F29-D5F6-D141-B2CE-B1DF5766CF26}"/>
              </a:ext>
            </a:extLst>
          </p:cNvPr>
          <p:cNvPicPr>
            <a:picLocks noChangeAspect="1"/>
          </p:cNvPicPr>
          <p:nvPr/>
        </p:nvPicPr>
        <p:blipFill rotWithShape="1">
          <a:blip r:embed="rId2"/>
          <a:srcRect l="3850" t="3553" b="10531"/>
          <a:stretch/>
        </p:blipFill>
        <p:spPr>
          <a:xfrm>
            <a:off x="1210346" y="1619864"/>
            <a:ext cx="9771307" cy="3795252"/>
          </a:xfrm>
          <a:prstGeom prst="rect">
            <a:avLst/>
          </a:prstGeom>
        </p:spPr>
      </p:pic>
    </p:spTree>
    <p:extLst>
      <p:ext uri="{BB962C8B-B14F-4D97-AF65-F5344CB8AC3E}">
        <p14:creationId xmlns:p14="http://schemas.microsoft.com/office/powerpoint/2010/main" val="128668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Variables en Python</a:t>
            </a:r>
          </a:p>
        </p:txBody>
      </p:sp>
      <p:pic>
        <p:nvPicPr>
          <p:cNvPr id="4" name="Imagen 3">
            <a:extLst>
              <a:ext uri="{FF2B5EF4-FFF2-40B4-BE49-F238E27FC236}">
                <a16:creationId xmlns:a16="http://schemas.microsoft.com/office/drawing/2014/main" id="{82B015D3-A2C8-404E-AFBE-3B1B98738217}"/>
              </a:ext>
            </a:extLst>
          </p:cNvPr>
          <p:cNvPicPr>
            <a:picLocks noChangeAspect="1"/>
          </p:cNvPicPr>
          <p:nvPr/>
        </p:nvPicPr>
        <p:blipFill>
          <a:blip r:embed="rId2"/>
          <a:stretch>
            <a:fillRect/>
          </a:stretch>
        </p:blipFill>
        <p:spPr>
          <a:xfrm>
            <a:off x="803451" y="1209987"/>
            <a:ext cx="10762077" cy="4767656"/>
          </a:xfrm>
          <a:prstGeom prst="rect">
            <a:avLst/>
          </a:prstGeom>
        </p:spPr>
      </p:pic>
    </p:spTree>
    <p:extLst>
      <p:ext uri="{BB962C8B-B14F-4D97-AF65-F5344CB8AC3E}">
        <p14:creationId xmlns:p14="http://schemas.microsoft.com/office/powerpoint/2010/main" val="300513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Variables en Python</a:t>
            </a:r>
          </a:p>
        </p:txBody>
      </p:sp>
      <p:sp>
        <p:nvSpPr>
          <p:cNvPr id="5" name="object 2">
            <a:extLst>
              <a:ext uri="{FF2B5EF4-FFF2-40B4-BE49-F238E27FC236}">
                <a16:creationId xmlns:a16="http://schemas.microsoft.com/office/drawing/2014/main" id="{B761A03F-6188-1646-9856-04D52764E4BF}"/>
              </a:ext>
            </a:extLst>
          </p:cNvPr>
          <p:cNvSpPr txBox="1">
            <a:spLocks/>
          </p:cNvSpPr>
          <p:nvPr/>
        </p:nvSpPr>
        <p:spPr>
          <a:xfrm>
            <a:off x="1573871" y="1301596"/>
            <a:ext cx="9044257" cy="1041952"/>
          </a:xfrm>
          <a:prstGeom prst="rect">
            <a:avLst/>
          </a:prstGeom>
        </p:spPr>
        <p:txBody>
          <a:bodyPr vert="horz" wrap="square" lIns="0" tIns="117475" rIns="0" bIns="0" rtlCol="0">
            <a:sp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31750" marR="5080">
              <a:spcBef>
                <a:spcPts val="470"/>
              </a:spcBef>
            </a:pPr>
            <a:r>
              <a:rPr lang="es-MX" sz="2000" spc="-5" dirty="0">
                <a:solidFill>
                  <a:srgbClr val="233944"/>
                </a:solidFill>
                <a:latin typeface="+mn-lt"/>
              </a:rPr>
              <a:t>Python es un lenguaje de programación orientado </a:t>
            </a:r>
            <a:r>
              <a:rPr lang="es-MX" sz="2000" spc="-430" dirty="0">
                <a:solidFill>
                  <a:srgbClr val="233944"/>
                </a:solidFill>
                <a:latin typeface="+mn-lt"/>
              </a:rPr>
              <a:t> </a:t>
            </a:r>
            <a:r>
              <a:rPr lang="es-MX" sz="2000" dirty="0">
                <a:solidFill>
                  <a:srgbClr val="233944"/>
                </a:solidFill>
                <a:latin typeface="+mn-lt"/>
              </a:rPr>
              <a:t>a </a:t>
            </a:r>
            <a:r>
              <a:rPr lang="es-MX" sz="2000" spc="-5" dirty="0">
                <a:solidFill>
                  <a:srgbClr val="233944"/>
                </a:solidFill>
                <a:latin typeface="+mn-lt"/>
              </a:rPr>
              <a:t>objetos </a:t>
            </a:r>
            <a:r>
              <a:rPr lang="es-MX" sz="2000" dirty="0">
                <a:solidFill>
                  <a:srgbClr val="233944"/>
                </a:solidFill>
                <a:latin typeface="+mn-lt"/>
              </a:rPr>
              <a:t>y su modelo </a:t>
            </a:r>
            <a:r>
              <a:rPr lang="es-MX" sz="2000" spc="-5" dirty="0">
                <a:solidFill>
                  <a:srgbClr val="233944"/>
                </a:solidFill>
                <a:latin typeface="+mn-lt"/>
              </a:rPr>
              <a:t>de datos también está </a:t>
            </a:r>
            <a:r>
              <a:rPr lang="es-MX" sz="2000" dirty="0">
                <a:solidFill>
                  <a:srgbClr val="233944"/>
                </a:solidFill>
                <a:latin typeface="+mn-lt"/>
              </a:rPr>
              <a:t> </a:t>
            </a:r>
            <a:r>
              <a:rPr lang="es-MX" sz="2000" spc="-5" dirty="0">
                <a:solidFill>
                  <a:srgbClr val="233944"/>
                </a:solidFill>
                <a:latin typeface="+mn-lt"/>
              </a:rPr>
              <a:t>basado en objetos. Para </a:t>
            </a:r>
            <a:r>
              <a:rPr lang="es-MX" sz="2000" dirty="0">
                <a:solidFill>
                  <a:srgbClr val="233944"/>
                </a:solidFill>
                <a:latin typeface="+mn-lt"/>
              </a:rPr>
              <a:t>cada </a:t>
            </a:r>
            <a:r>
              <a:rPr lang="es-MX" sz="2000" spc="-5" dirty="0">
                <a:solidFill>
                  <a:srgbClr val="233944"/>
                </a:solidFill>
                <a:latin typeface="+mn-lt"/>
              </a:rPr>
              <a:t>dato que aparece </a:t>
            </a:r>
            <a:r>
              <a:rPr lang="es-MX" sz="2000" dirty="0">
                <a:solidFill>
                  <a:srgbClr val="233944"/>
                </a:solidFill>
                <a:latin typeface="+mn-lt"/>
              </a:rPr>
              <a:t> </a:t>
            </a:r>
            <a:r>
              <a:rPr lang="es-MX" sz="2000" spc="-5" dirty="0">
                <a:solidFill>
                  <a:srgbClr val="233944"/>
                </a:solidFill>
                <a:latin typeface="+mn-lt"/>
              </a:rPr>
              <a:t>en un programa, Python </a:t>
            </a:r>
            <a:r>
              <a:rPr lang="es-MX" sz="2000" dirty="0">
                <a:solidFill>
                  <a:srgbClr val="233944"/>
                </a:solidFill>
                <a:latin typeface="+mn-lt"/>
              </a:rPr>
              <a:t>crea </a:t>
            </a:r>
            <a:r>
              <a:rPr lang="es-MX" sz="2000" spc="-5" dirty="0">
                <a:solidFill>
                  <a:srgbClr val="233944"/>
                </a:solidFill>
                <a:latin typeface="+mn-lt"/>
              </a:rPr>
              <a:t>un objeto que lo </a:t>
            </a:r>
            <a:r>
              <a:rPr lang="es-MX" sz="2000" dirty="0">
                <a:solidFill>
                  <a:srgbClr val="233944"/>
                </a:solidFill>
                <a:latin typeface="+mn-lt"/>
              </a:rPr>
              <a:t> contiene.</a:t>
            </a:r>
            <a:r>
              <a:rPr lang="es-MX" sz="2000" spc="-10" dirty="0">
                <a:solidFill>
                  <a:srgbClr val="233944"/>
                </a:solidFill>
                <a:latin typeface="+mn-lt"/>
              </a:rPr>
              <a:t> </a:t>
            </a:r>
            <a:r>
              <a:rPr lang="es-MX" sz="2000" spc="-5" dirty="0">
                <a:solidFill>
                  <a:srgbClr val="233944"/>
                </a:solidFill>
                <a:latin typeface="+mn-lt"/>
              </a:rPr>
              <a:t>Cada</a:t>
            </a:r>
            <a:r>
              <a:rPr lang="es-MX" sz="2000" spc="-10" dirty="0">
                <a:solidFill>
                  <a:srgbClr val="233944"/>
                </a:solidFill>
                <a:latin typeface="+mn-lt"/>
              </a:rPr>
              <a:t> </a:t>
            </a:r>
            <a:r>
              <a:rPr lang="es-MX" sz="2000" spc="-5" dirty="0">
                <a:solidFill>
                  <a:srgbClr val="233944"/>
                </a:solidFill>
                <a:latin typeface="+mn-lt"/>
              </a:rPr>
              <a:t>objeto </a:t>
            </a:r>
            <a:r>
              <a:rPr lang="es-MX" sz="2000" dirty="0">
                <a:solidFill>
                  <a:srgbClr val="233944"/>
                </a:solidFill>
                <a:latin typeface="+mn-lt"/>
              </a:rPr>
              <a:t>contiene</a:t>
            </a:r>
            <a:r>
              <a:rPr lang="es-MX" sz="2000" dirty="0">
                <a:solidFill>
                  <a:srgbClr val="375FA9"/>
                </a:solidFill>
                <a:latin typeface="+mn-lt"/>
              </a:rPr>
              <a:t>:</a:t>
            </a:r>
            <a:endParaRPr lang="es-MX" sz="2000" dirty="0">
              <a:latin typeface="+mn-lt"/>
            </a:endParaRPr>
          </a:p>
        </p:txBody>
      </p:sp>
      <p:pic>
        <p:nvPicPr>
          <p:cNvPr id="6" name="Imagen 5">
            <a:extLst>
              <a:ext uri="{FF2B5EF4-FFF2-40B4-BE49-F238E27FC236}">
                <a16:creationId xmlns:a16="http://schemas.microsoft.com/office/drawing/2014/main" id="{5FB4C8B8-824C-214E-A8E5-89E1DECD1630}"/>
              </a:ext>
            </a:extLst>
          </p:cNvPr>
          <p:cNvPicPr>
            <a:picLocks noChangeAspect="1"/>
          </p:cNvPicPr>
          <p:nvPr/>
        </p:nvPicPr>
        <p:blipFill>
          <a:blip r:embed="rId2"/>
          <a:stretch>
            <a:fillRect/>
          </a:stretch>
        </p:blipFill>
        <p:spPr>
          <a:xfrm>
            <a:off x="2232083" y="2560670"/>
            <a:ext cx="7727833" cy="3573268"/>
          </a:xfrm>
          <a:prstGeom prst="rect">
            <a:avLst/>
          </a:prstGeom>
        </p:spPr>
      </p:pic>
    </p:spTree>
    <p:extLst>
      <p:ext uri="{BB962C8B-B14F-4D97-AF65-F5344CB8AC3E}">
        <p14:creationId xmlns:p14="http://schemas.microsoft.com/office/powerpoint/2010/main" val="385588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Estructuras secuenciales en Python</a:t>
            </a:r>
          </a:p>
        </p:txBody>
      </p:sp>
      <p:sp>
        <p:nvSpPr>
          <p:cNvPr id="7" name="object 3">
            <a:extLst>
              <a:ext uri="{FF2B5EF4-FFF2-40B4-BE49-F238E27FC236}">
                <a16:creationId xmlns:a16="http://schemas.microsoft.com/office/drawing/2014/main" id="{62279AAB-964E-2C4E-8EB8-C78B36B13CC0}"/>
              </a:ext>
            </a:extLst>
          </p:cNvPr>
          <p:cNvSpPr txBox="1"/>
          <p:nvPr/>
        </p:nvSpPr>
        <p:spPr>
          <a:xfrm>
            <a:off x="751763" y="1654208"/>
            <a:ext cx="10688474" cy="3729482"/>
          </a:xfrm>
          <a:prstGeom prst="rect">
            <a:avLst/>
          </a:prstGeom>
        </p:spPr>
        <p:txBody>
          <a:bodyPr vert="horz" wrap="square" lIns="0" tIns="36830" rIns="0" bIns="0" rtlCol="0">
            <a:spAutoFit/>
          </a:bodyPr>
          <a:lstStyle/>
          <a:p>
            <a:pPr marL="12700" marR="5080" algn="just">
              <a:lnSpc>
                <a:spcPct val="150000"/>
              </a:lnSpc>
              <a:spcBef>
                <a:spcPts val="290"/>
              </a:spcBef>
            </a:pPr>
            <a:r>
              <a:rPr sz="2000" dirty="0">
                <a:cs typeface="Arial MT"/>
              </a:rPr>
              <a:t>Es la estructura más sencilla de todas. En este tipo de estructura una acción, paso o  instrucción sigue a otra en secuencia, es decir, no se ejecuta la instrucción si la anterior no se  ha ejecutado (la salida de una, es la entrada de la siguiente y así sucesivamente, hasta el fin  del proceso). Una estructura secuencial se representa de la siguiente forma:</a:t>
            </a:r>
          </a:p>
          <a:p>
            <a:pPr marL="126364" marR="6529705" indent="-114300">
              <a:lnSpc>
                <a:spcPct val="103600"/>
              </a:lnSpc>
              <a:spcBef>
                <a:spcPts val="1085"/>
              </a:spcBef>
            </a:pPr>
            <a:endParaRPr lang="es-ES" sz="2000" spc="-5" dirty="0">
              <a:cs typeface="Arial MT"/>
            </a:endParaRPr>
          </a:p>
          <a:p>
            <a:pPr marL="126364" marR="6529705" indent="-114300">
              <a:lnSpc>
                <a:spcPct val="103600"/>
              </a:lnSpc>
              <a:spcBef>
                <a:spcPts val="1085"/>
              </a:spcBef>
            </a:pPr>
            <a:r>
              <a:rPr sz="2000" b="1" spc="-5" dirty="0" err="1">
                <a:solidFill>
                  <a:srgbClr val="FD6719"/>
                </a:solidFill>
                <a:cs typeface="Arial MT"/>
              </a:rPr>
              <a:t>Inicio</a:t>
            </a:r>
            <a:r>
              <a:rPr sz="2000" b="1" spc="-5" dirty="0">
                <a:solidFill>
                  <a:srgbClr val="FD6719"/>
                </a:solidFill>
                <a:cs typeface="Arial MT"/>
              </a:rPr>
              <a:t> </a:t>
            </a:r>
            <a:r>
              <a:rPr sz="2000" b="1" dirty="0">
                <a:solidFill>
                  <a:srgbClr val="FD6719"/>
                </a:solidFill>
                <a:cs typeface="Arial MT"/>
              </a:rPr>
              <a:t> </a:t>
            </a:r>
            <a:r>
              <a:rPr sz="2000" b="1" spc="-5" dirty="0">
                <a:solidFill>
                  <a:srgbClr val="FD6719"/>
                </a:solidFill>
                <a:cs typeface="Arial MT"/>
              </a:rPr>
              <a:t>Acción1  Acción2</a:t>
            </a:r>
            <a:endParaRPr sz="2000" b="1" dirty="0">
              <a:solidFill>
                <a:srgbClr val="FD6719"/>
              </a:solidFill>
              <a:cs typeface="Arial MT"/>
            </a:endParaRPr>
          </a:p>
          <a:p>
            <a:pPr marL="265430">
              <a:lnSpc>
                <a:spcPct val="100000"/>
              </a:lnSpc>
            </a:pPr>
            <a:r>
              <a:rPr sz="2000" b="1" dirty="0">
                <a:solidFill>
                  <a:srgbClr val="FD6719"/>
                </a:solidFill>
                <a:cs typeface="Arial MT"/>
              </a:rPr>
              <a:t>.</a:t>
            </a:r>
          </a:p>
          <a:p>
            <a:pPr marL="265430">
              <a:lnSpc>
                <a:spcPct val="100000"/>
              </a:lnSpc>
            </a:pPr>
            <a:r>
              <a:rPr sz="2000" b="1" dirty="0">
                <a:solidFill>
                  <a:srgbClr val="FD6719"/>
                </a:solidFill>
                <a:cs typeface="Arial MT"/>
              </a:rPr>
              <a:t>.</a:t>
            </a:r>
          </a:p>
          <a:p>
            <a:pPr marL="12700" marR="6491605" indent="113664">
              <a:lnSpc>
                <a:spcPct val="100000"/>
              </a:lnSpc>
            </a:pPr>
            <a:r>
              <a:rPr sz="2000" b="1" spc="-5" dirty="0">
                <a:solidFill>
                  <a:srgbClr val="FD6719"/>
                </a:solidFill>
                <a:cs typeface="Arial MT"/>
              </a:rPr>
              <a:t>AcciónN  Fin</a:t>
            </a:r>
            <a:endParaRPr sz="2000" b="1" dirty="0">
              <a:solidFill>
                <a:srgbClr val="FD6719"/>
              </a:solidFill>
              <a:cs typeface="Arial MT"/>
            </a:endParaRPr>
          </a:p>
        </p:txBody>
      </p:sp>
    </p:spTree>
    <p:extLst>
      <p:ext uri="{BB962C8B-B14F-4D97-AF65-F5344CB8AC3E}">
        <p14:creationId xmlns:p14="http://schemas.microsoft.com/office/powerpoint/2010/main" val="281206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AE2E9-A863-6C45-8B8A-BE2DBF3444F4}"/>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Estructuras de entrada y salida</a:t>
            </a:r>
          </a:p>
        </p:txBody>
      </p:sp>
      <p:sp>
        <p:nvSpPr>
          <p:cNvPr id="5" name="object 3">
            <a:extLst>
              <a:ext uri="{FF2B5EF4-FFF2-40B4-BE49-F238E27FC236}">
                <a16:creationId xmlns:a16="http://schemas.microsoft.com/office/drawing/2014/main" id="{B9868621-52BF-0A43-B5F6-E30A6A0544B3}"/>
              </a:ext>
            </a:extLst>
          </p:cNvPr>
          <p:cNvSpPr txBox="1"/>
          <p:nvPr/>
        </p:nvSpPr>
        <p:spPr>
          <a:xfrm>
            <a:off x="2290858" y="1343144"/>
            <a:ext cx="7610284" cy="5097549"/>
          </a:xfrm>
          <a:prstGeom prst="rect">
            <a:avLst/>
          </a:prstGeom>
        </p:spPr>
        <p:txBody>
          <a:bodyPr vert="horz" wrap="square" lIns="0" tIns="36830" rIns="0" bIns="0" rtlCol="0">
            <a:spAutoFit/>
          </a:bodyPr>
          <a:lstStyle/>
          <a:p>
            <a:pPr marL="12700" marR="10160">
              <a:spcBef>
                <a:spcPts val="290"/>
              </a:spcBef>
            </a:pPr>
            <a:r>
              <a:rPr sz="2000" b="1" i="1" spc="-5" dirty="0">
                <a:cs typeface="Arial"/>
              </a:rPr>
              <a:t>Lectura</a:t>
            </a:r>
            <a:r>
              <a:rPr sz="2000" b="1" i="1" spc="60" dirty="0">
                <a:cs typeface="Arial"/>
              </a:rPr>
              <a:t> </a:t>
            </a:r>
            <a:r>
              <a:rPr sz="2000" b="1" i="1" dirty="0">
                <a:cs typeface="Arial"/>
              </a:rPr>
              <a:t>(Entrada):</a:t>
            </a:r>
            <a:r>
              <a:rPr sz="2000" b="1" i="1" spc="70" dirty="0">
                <a:cs typeface="Arial"/>
              </a:rPr>
              <a:t> </a:t>
            </a:r>
            <a:r>
              <a:rPr sz="2000" spc="-5" dirty="0">
                <a:cs typeface="Arial MT"/>
              </a:rPr>
              <a:t>La</a:t>
            </a:r>
            <a:r>
              <a:rPr sz="2000" spc="60" dirty="0">
                <a:cs typeface="Arial MT"/>
              </a:rPr>
              <a:t> </a:t>
            </a:r>
            <a:r>
              <a:rPr sz="2000" spc="-5" dirty="0">
                <a:cs typeface="Arial MT"/>
              </a:rPr>
              <a:t>lectura</a:t>
            </a:r>
            <a:r>
              <a:rPr sz="2000" spc="60" dirty="0">
                <a:cs typeface="Arial MT"/>
              </a:rPr>
              <a:t> </a:t>
            </a:r>
            <a:r>
              <a:rPr sz="2000" dirty="0">
                <a:cs typeface="Arial MT"/>
              </a:rPr>
              <a:t>consiste</a:t>
            </a:r>
            <a:r>
              <a:rPr sz="2000" spc="60" dirty="0">
                <a:cs typeface="Arial MT"/>
              </a:rPr>
              <a:t> </a:t>
            </a:r>
            <a:r>
              <a:rPr sz="2000" spc="-5" dirty="0">
                <a:cs typeface="Arial MT"/>
              </a:rPr>
              <a:t>en</a:t>
            </a:r>
            <a:r>
              <a:rPr sz="2000" spc="60" dirty="0">
                <a:cs typeface="Arial MT"/>
              </a:rPr>
              <a:t> </a:t>
            </a:r>
            <a:r>
              <a:rPr sz="2000" dirty="0">
                <a:cs typeface="Arial MT"/>
              </a:rPr>
              <a:t>recibir</a:t>
            </a:r>
            <a:r>
              <a:rPr sz="2000" spc="60" dirty="0">
                <a:cs typeface="Arial MT"/>
              </a:rPr>
              <a:t> </a:t>
            </a:r>
            <a:r>
              <a:rPr sz="2000" dirty="0">
                <a:cs typeface="Arial MT"/>
              </a:rPr>
              <a:t>o</a:t>
            </a:r>
            <a:r>
              <a:rPr sz="2000" spc="60" dirty="0">
                <a:cs typeface="Arial MT"/>
              </a:rPr>
              <a:t> </a:t>
            </a:r>
            <a:r>
              <a:rPr sz="2000" dirty="0">
                <a:cs typeface="Arial MT"/>
              </a:rPr>
              <a:t>capturar</a:t>
            </a:r>
            <a:r>
              <a:rPr sz="2000" spc="60" dirty="0">
                <a:cs typeface="Arial MT"/>
              </a:rPr>
              <a:t> </a:t>
            </a:r>
            <a:r>
              <a:rPr sz="2000" spc="-5" dirty="0">
                <a:cs typeface="Arial MT"/>
              </a:rPr>
              <a:t>desde</a:t>
            </a:r>
            <a:r>
              <a:rPr sz="2000" spc="65" dirty="0">
                <a:cs typeface="Arial MT"/>
              </a:rPr>
              <a:t> </a:t>
            </a:r>
            <a:r>
              <a:rPr sz="2000" spc="-5" dirty="0">
                <a:cs typeface="Arial MT"/>
              </a:rPr>
              <a:t>un</a:t>
            </a:r>
            <a:r>
              <a:rPr sz="2000" spc="60" dirty="0">
                <a:cs typeface="Arial MT"/>
              </a:rPr>
              <a:t> </a:t>
            </a:r>
            <a:r>
              <a:rPr sz="2000" spc="-5" dirty="0">
                <a:cs typeface="Arial MT"/>
              </a:rPr>
              <a:t>dispositivo</a:t>
            </a:r>
            <a:r>
              <a:rPr sz="2000" spc="60" dirty="0">
                <a:cs typeface="Arial MT"/>
              </a:rPr>
              <a:t> </a:t>
            </a:r>
            <a:r>
              <a:rPr sz="2000" spc="-5" dirty="0">
                <a:cs typeface="Arial MT"/>
              </a:rPr>
              <a:t>de</a:t>
            </a:r>
            <a:r>
              <a:rPr sz="2000" spc="60" dirty="0">
                <a:cs typeface="Arial MT"/>
              </a:rPr>
              <a:t> </a:t>
            </a:r>
            <a:r>
              <a:rPr sz="2000" spc="-5" dirty="0">
                <a:cs typeface="Arial MT"/>
              </a:rPr>
              <a:t>entrada </a:t>
            </a:r>
            <a:r>
              <a:rPr sz="2000" spc="-375" dirty="0">
                <a:cs typeface="Arial MT"/>
              </a:rPr>
              <a:t> </a:t>
            </a:r>
            <a:r>
              <a:rPr sz="2000" dirty="0">
                <a:cs typeface="Arial MT"/>
              </a:rPr>
              <a:t>(p.ej.</a:t>
            </a:r>
            <a:r>
              <a:rPr sz="2000" spc="-10" dirty="0">
                <a:cs typeface="Arial MT"/>
              </a:rPr>
              <a:t> </a:t>
            </a:r>
            <a:r>
              <a:rPr sz="2000" spc="-5" dirty="0">
                <a:cs typeface="Arial MT"/>
              </a:rPr>
              <a:t>el teclado) un </a:t>
            </a:r>
            <a:r>
              <a:rPr sz="2000" spc="-15" dirty="0">
                <a:cs typeface="Arial MT"/>
              </a:rPr>
              <a:t>valor.</a:t>
            </a:r>
            <a:r>
              <a:rPr sz="2000" spc="-10" dirty="0">
                <a:cs typeface="Arial MT"/>
              </a:rPr>
              <a:t> </a:t>
            </a:r>
            <a:r>
              <a:rPr sz="2000" spc="-5" dirty="0">
                <a:cs typeface="Arial MT"/>
              </a:rPr>
              <a:t>En pseudocódigo </a:t>
            </a:r>
            <a:r>
              <a:rPr sz="2000" dirty="0">
                <a:cs typeface="Arial MT"/>
              </a:rPr>
              <a:t>se</a:t>
            </a:r>
            <a:r>
              <a:rPr sz="2000" spc="-5" dirty="0">
                <a:cs typeface="Arial MT"/>
              </a:rPr>
              <a:t> </a:t>
            </a:r>
            <a:r>
              <a:rPr sz="2000" dirty="0">
                <a:cs typeface="Arial MT"/>
              </a:rPr>
              <a:t>representa</a:t>
            </a:r>
            <a:r>
              <a:rPr sz="2000" spc="-5" dirty="0">
                <a:cs typeface="Arial MT"/>
              </a:rPr>
              <a:t> así:</a:t>
            </a:r>
            <a:endParaRPr sz="2000" dirty="0">
              <a:cs typeface="Arial MT"/>
            </a:endParaRPr>
          </a:p>
          <a:p>
            <a:pPr marL="469900">
              <a:spcBef>
                <a:spcPts val="1185"/>
              </a:spcBef>
            </a:pPr>
            <a:r>
              <a:rPr sz="2000" b="1" spc="-5" dirty="0">
                <a:cs typeface="Arial"/>
              </a:rPr>
              <a:t>Sintaxis:</a:t>
            </a:r>
            <a:endParaRPr sz="2000" dirty="0">
              <a:cs typeface="Arial"/>
            </a:endParaRPr>
          </a:p>
          <a:p>
            <a:pPr marL="927100">
              <a:spcBef>
                <a:spcPts val="35"/>
              </a:spcBef>
            </a:pPr>
            <a:r>
              <a:rPr sz="2000" spc="-5" dirty="0">
                <a:cs typeface="Arial MT"/>
              </a:rPr>
              <a:t>Leer</a:t>
            </a:r>
            <a:r>
              <a:rPr sz="2000" spc="-35" dirty="0">
                <a:cs typeface="Arial MT"/>
              </a:rPr>
              <a:t> </a:t>
            </a:r>
            <a:r>
              <a:rPr sz="2000" spc="-5" dirty="0">
                <a:cs typeface="Arial MT"/>
              </a:rPr>
              <a:t>a,</a:t>
            </a:r>
            <a:r>
              <a:rPr sz="2000" spc="-35" dirty="0">
                <a:cs typeface="Arial MT"/>
              </a:rPr>
              <a:t> </a:t>
            </a:r>
            <a:r>
              <a:rPr sz="2000" dirty="0">
                <a:cs typeface="Arial MT"/>
              </a:rPr>
              <a:t>b</a:t>
            </a:r>
          </a:p>
          <a:p>
            <a:pPr marL="927100"/>
            <a:r>
              <a:rPr sz="2000" spc="-5" dirty="0">
                <a:cs typeface="Arial MT"/>
              </a:rPr>
              <a:t>Donde</a:t>
            </a:r>
            <a:r>
              <a:rPr sz="2000" spc="-15" dirty="0">
                <a:cs typeface="Arial MT"/>
              </a:rPr>
              <a:t> </a:t>
            </a:r>
            <a:r>
              <a:rPr sz="2000" dirty="0">
                <a:cs typeface="Arial MT"/>
              </a:rPr>
              <a:t>“a”</a:t>
            </a:r>
            <a:r>
              <a:rPr sz="2000" spc="-10" dirty="0">
                <a:cs typeface="Arial MT"/>
              </a:rPr>
              <a:t> </a:t>
            </a:r>
            <a:r>
              <a:rPr sz="2000" dirty="0">
                <a:cs typeface="Arial MT"/>
              </a:rPr>
              <a:t>y</a:t>
            </a:r>
            <a:r>
              <a:rPr sz="2000" spc="-15" dirty="0">
                <a:cs typeface="Arial MT"/>
              </a:rPr>
              <a:t> </a:t>
            </a:r>
            <a:r>
              <a:rPr sz="2000" dirty="0">
                <a:cs typeface="Arial MT"/>
              </a:rPr>
              <a:t>“b”</a:t>
            </a:r>
            <a:r>
              <a:rPr sz="2000" spc="-10" dirty="0">
                <a:cs typeface="Arial MT"/>
              </a:rPr>
              <a:t> </a:t>
            </a:r>
            <a:r>
              <a:rPr sz="2000" dirty="0">
                <a:cs typeface="Arial MT"/>
              </a:rPr>
              <a:t>son</a:t>
            </a:r>
            <a:r>
              <a:rPr sz="2000" spc="-15" dirty="0">
                <a:cs typeface="Arial MT"/>
              </a:rPr>
              <a:t> </a:t>
            </a:r>
            <a:r>
              <a:rPr sz="2000" spc="-5" dirty="0">
                <a:cs typeface="Arial MT"/>
              </a:rPr>
              <a:t>las</a:t>
            </a:r>
            <a:r>
              <a:rPr sz="2000" spc="-10" dirty="0">
                <a:cs typeface="Arial MT"/>
              </a:rPr>
              <a:t> </a:t>
            </a:r>
            <a:r>
              <a:rPr sz="2000" dirty="0">
                <a:cs typeface="Arial MT"/>
              </a:rPr>
              <a:t>variables</a:t>
            </a:r>
            <a:r>
              <a:rPr sz="2000" spc="-10" dirty="0">
                <a:cs typeface="Arial MT"/>
              </a:rPr>
              <a:t> </a:t>
            </a:r>
            <a:r>
              <a:rPr sz="2000" spc="-5" dirty="0">
                <a:cs typeface="Arial MT"/>
              </a:rPr>
              <a:t>que</a:t>
            </a:r>
            <a:r>
              <a:rPr sz="2000" spc="-15" dirty="0">
                <a:cs typeface="Arial MT"/>
              </a:rPr>
              <a:t> </a:t>
            </a:r>
            <a:r>
              <a:rPr sz="2000" dirty="0">
                <a:cs typeface="Arial MT"/>
              </a:rPr>
              <a:t>recibirán</a:t>
            </a:r>
            <a:r>
              <a:rPr sz="2000" spc="-10" dirty="0">
                <a:cs typeface="Arial MT"/>
              </a:rPr>
              <a:t> </a:t>
            </a:r>
            <a:r>
              <a:rPr sz="2000" spc="-5" dirty="0">
                <a:cs typeface="Arial MT"/>
              </a:rPr>
              <a:t>los</a:t>
            </a:r>
            <a:r>
              <a:rPr sz="2000" spc="-15" dirty="0">
                <a:cs typeface="Arial MT"/>
              </a:rPr>
              <a:t> </a:t>
            </a:r>
            <a:r>
              <a:rPr sz="2000" dirty="0">
                <a:cs typeface="Arial MT"/>
              </a:rPr>
              <a:t>valores</a:t>
            </a:r>
          </a:p>
          <a:p>
            <a:pPr marL="12700" marR="5080">
              <a:spcBef>
                <a:spcPts val="1225"/>
              </a:spcBef>
            </a:pPr>
            <a:r>
              <a:rPr sz="2000" b="1" i="1" spc="-5" dirty="0">
                <a:cs typeface="Arial"/>
              </a:rPr>
              <a:t>Escritura </a:t>
            </a:r>
            <a:r>
              <a:rPr sz="2000" b="1" i="1" dirty="0">
                <a:cs typeface="Arial"/>
              </a:rPr>
              <a:t>(Salida): </a:t>
            </a:r>
            <a:r>
              <a:rPr sz="2000" spc="-5" dirty="0">
                <a:cs typeface="Arial MT"/>
              </a:rPr>
              <a:t>Consiste en </a:t>
            </a:r>
            <a:r>
              <a:rPr sz="2000" dirty="0">
                <a:cs typeface="Arial MT"/>
              </a:rPr>
              <a:t>mostrar </a:t>
            </a:r>
            <a:r>
              <a:rPr sz="2000" spc="-5" dirty="0">
                <a:cs typeface="Arial MT"/>
              </a:rPr>
              <a:t>por </a:t>
            </a:r>
            <a:r>
              <a:rPr sz="2000" dirty="0">
                <a:cs typeface="Arial MT"/>
              </a:rPr>
              <a:t>medio </a:t>
            </a:r>
            <a:r>
              <a:rPr sz="2000" spc="-5" dirty="0">
                <a:cs typeface="Arial MT"/>
              </a:rPr>
              <a:t>de un dispositivo de </a:t>
            </a:r>
            <a:r>
              <a:rPr sz="2000" dirty="0">
                <a:cs typeface="Arial MT"/>
              </a:rPr>
              <a:t>salida (p.ej. monitor o </a:t>
            </a:r>
            <a:r>
              <a:rPr sz="2000" spc="-375" dirty="0">
                <a:cs typeface="Arial MT"/>
              </a:rPr>
              <a:t> </a:t>
            </a:r>
            <a:r>
              <a:rPr sz="2000" spc="-5" dirty="0">
                <a:cs typeface="Arial MT"/>
              </a:rPr>
              <a:t>impresora)</a:t>
            </a:r>
            <a:r>
              <a:rPr sz="2000" spc="-10" dirty="0">
                <a:cs typeface="Arial MT"/>
              </a:rPr>
              <a:t> </a:t>
            </a:r>
            <a:r>
              <a:rPr sz="2000" spc="-5" dirty="0">
                <a:cs typeface="Arial MT"/>
              </a:rPr>
              <a:t>un </a:t>
            </a:r>
            <a:r>
              <a:rPr sz="2000" dirty="0">
                <a:cs typeface="Arial MT"/>
              </a:rPr>
              <a:t>resultado</a:t>
            </a:r>
            <a:r>
              <a:rPr sz="2000" spc="-10" dirty="0">
                <a:cs typeface="Arial MT"/>
              </a:rPr>
              <a:t> </a:t>
            </a:r>
            <a:r>
              <a:rPr sz="2000" dirty="0">
                <a:cs typeface="Arial MT"/>
              </a:rPr>
              <a:t>o</a:t>
            </a:r>
            <a:r>
              <a:rPr sz="2000" spc="-5" dirty="0">
                <a:cs typeface="Arial MT"/>
              </a:rPr>
              <a:t> </a:t>
            </a:r>
            <a:r>
              <a:rPr sz="2000" dirty="0">
                <a:cs typeface="Arial MT"/>
              </a:rPr>
              <a:t>mensaje.</a:t>
            </a:r>
            <a:r>
              <a:rPr sz="2000" spc="-5" dirty="0">
                <a:cs typeface="Arial MT"/>
              </a:rPr>
              <a:t> En</a:t>
            </a:r>
            <a:r>
              <a:rPr sz="2000" spc="-10" dirty="0">
                <a:cs typeface="Arial MT"/>
              </a:rPr>
              <a:t> </a:t>
            </a:r>
            <a:r>
              <a:rPr sz="2000" spc="-5" dirty="0">
                <a:cs typeface="Arial MT"/>
              </a:rPr>
              <a:t>pseudocódigo </a:t>
            </a:r>
            <a:r>
              <a:rPr sz="2000" dirty="0">
                <a:cs typeface="Arial MT"/>
              </a:rPr>
              <a:t>se</a:t>
            </a:r>
            <a:r>
              <a:rPr sz="2000" spc="-5" dirty="0">
                <a:cs typeface="Arial MT"/>
              </a:rPr>
              <a:t> </a:t>
            </a:r>
            <a:r>
              <a:rPr sz="2000" dirty="0">
                <a:cs typeface="Arial MT"/>
              </a:rPr>
              <a:t>representa</a:t>
            </a:r>
            <a:r>
              <a:rPr sz="2000" spc="-10" dirty="0">
                <a:cs typeface="Arial MT"/>
              </a:rPr>
              <a:t> </a:t>
            </a:r>
            <a:r>
              <a:rPr sz="2000" spc="-5" dirty="0">
                <a:cs typeface="Arial MT"/>
              </a:rPr>
              <a:t>así:</a:t>
            </a:r>
            <a:endParaRPr sz="2000" dirty="0">
              <a:cs typeface="Arial MT"/>
            </a:endParaRPr>
          </a:p>
          <a:p>
            <a:pPr marL="469900">
              <a:spcBef>
                <a:spcPts val="1185"/>
              </a:spcBef>
            </a:pPr>
            <a:r>
              <a:rPr sz="2000" b="1" spc="-5" dirty="0">
                <a:cs typeface="Arial"/>
              </a:rPr>
              <a:t>Sintaxis:</a:t>
            </a:r>
            <a:endParaRPr sz="2000" dirty="0">
              <a:cs typeface="Arial"/>
            </a:endParaRPr>
          </a:p>
          <a:p>
            <a:pPr marL="913765">
              <a:spcBef>
                <a:spcPts val="1235"/>
              </a:spcBef>
            </a:pPr>
            <a:r>
              <a:rPr sz="2000" spc="-5" dirty="0">
                <a:cs typeface="Arial MT"/>
              </a:rPr>
              <a:t>Escribir</a:t>
            </a:r>
            <a:r>
              <a:rPr sz="2000" spc="-25" dirty="0">
                <a:cs typeface="Arial MT"/>
              </a:rPr>
              <a:t> </a:t>
            </a:r>
            <a:r>
              <a:rPr sz="2000" dirty="0">
                <a:cs typeface="Arial MT"/>
              </a:rPr>
              <a:t>“El</a:t>
            </a:r>
            <a:r>
              <a:rPr sz="2000" spc="-20" dirty="0">
                <a:cs typeface="Arial MT"/>
              </a:rPr>
              <a:t> </a:t>
            </a:r>
            <a:r>
              <a:rPr sz="2000" dirty="0">
                <a:cs typeface="Arial MT"/>
              </a:rPr>
              <a:t>resultado</a:t>
            </a:r>
            <a:r>
              <a:rPr sz="2000" spc="-25" dirty="0">
                <a:cs typeface="Arial MT"/>
              </a:rPr>
              <a:t> </a:t>
            </a:r>
            <a:r>
              <a:rPr sz="2000" spc="-5" dirty="0">
                <a:cs typeface="Arial MT"/>
              </a:rPr>
              <a:t>es:”,</a:t>
            </a:r>
            <a:r>
              <a:rPr sz="2000" spc="-20" dirty="0">
                <a:cs typeface="Arial MT"/>
              </a:rPr>
              <a:t> </a:t>
            </a:r>
            <a:r>
              <a:rPr sz="2000" dirty="0">
                <a:cs typeface="Arial MT"/>
              </a:rPr>
              <a:t>R</a:t>
            </a:r>
          </a:p>
          <a:p>
            <a:pPr marL="975994" marR="1391285">
              <a:spcBef>
                <a:spcPts val="110"/>
              </a:spcBef>
            </a:pPr>
            <a:r>
              <a:rPr sz="2000" spc="-5" dirty="0">
                <a:cs typeface="Arial MT"/>
              </a:rPr>
              <a:t>Donde </a:t>
            </a:r>
            <a:r>
              <a:rPr sz="2000" dirty="0">
                <a:cs typeface="Arial MT"/>
              </a:rPr>
              <a:t>“El resultado </a:t>
            </a:r>
            <a:r>
              <a:rPr sz="2000" spc="-5" dirty="0">
                <a:cs typeface="Arial MT"/>
              </a:rPr>
              <a:t>es:” es un </a:t>
            </a:r>
            <a:r>
              <a:rPr sz="2000" dirty="0">
                <a:cs typeface="Arial MT"/>
              </a:rPr>
              <a:t>mensaje </a:t>
            </a:r>
            <a:r>
              <a:rPr sz="2000" spc="-5" dirty="0">
                <a:cs typeface="Arial MT"/>
              </a:rPr>
              <a:t>que </a:t>
            </a:r>
            <a:r>
              <a:rPr sz="2000" dirty="0">
                <a:cs typeface="Arial MT"/>
              </a:rPr>
              <a:t>se </a:t>
            </a:r>
            <a:r>
              <a:rPr sz="2000" spc="-5" dirty="0">
                <a:cs typeface="Arial MT"/>
              </a:rPr>
              <a:t>desea aparezca </a:t>
            </a:r>
            <a:r>
              <a:rPr sz="2000" spc="-375" dirty="0">
                <a:cs typeface="Arial MT"/>
              </a:rPr>
              <a:t> </a:t>
            </a:r>
            <a:r>
              <a:rPr sz="2000" dirty="0">
                <a:cs typeface="Arial MT"/>
              </a:rPr>
              <a:t>y</a:t>
            </a:r>
            <a:r>
              <a:rPr sz="2000" spc="-10" dirty="0">
                <a:cs typeface="Arial MT"/>
              </a:rPr>
              <a:t> </a:t>
            </a:r>
            <a:r>
              <a:rPr sz="2000" dirty="0">
                <a:cs typeface="Arial MT"/>
              </a:rPr>
              <a:t>R</a:t>
            </a:r>
            <a:r>
              <a:rPr sz="2000" spc="-5" dirty="0">
                <a:cs typeface="Arial MT"/>
              </a:rPr>
              <a:t> es la</a:t>
            </a:r>
            <a:r>
              <a:rPr sz="2000" spc="-10" dirty="0">
                <a:cs typeface="Arial MT"/>
              </a:rPr>
              <a:t> </a:t>
            </a:r>
            <a:r>
              <a:rPr sz="2000" dirty="0">
                <a:cs typeface="Arial MT"/>
              </a:rPr>
              <a:t>variable</a:t>
            </a:r>
            <a:r>
              <a:rPr sz="2000" spc="-5" dirty="0">
                <a:cs typeface="Arial MT"/>
              </a:rPr>
              <a:t> que </a:t>
            </a:r>
            <a:r>
              <a:rPr sz="2000" dirty="0">
                <a:cs typeface="Arial MT"/>
              </a:rPr>
              <a:t>contiene</a:t>
            </a:r>
            <a:r>
              <a:rPr sz="2000" spc="-10" dirty="0">
                <a:cs typeface="Arial MT"/>
              </a:rPr>
              <a:t> </a:t>
            </a:r>
            <a:r>
              <a:rPr sz="2000" spc="-5" dirty="0">
                <a:cs typeface="Arial MT"/>
              </a:rPr>
              <a:t>un </a:t>
            </a:r>
            <a:r>
              <a:rPr sz="2000" spc="-15" dirty="0">
                <a:cs typeface="Arial MT"/>
              </a:rPr>
              <a:t>valor.</a:t>
            </a:r>
            <a:endParaRPr sz="2000" dirty="0">
              <a:cs typeface="Arial MT"/>
            </a:endParaRPr>
          </a:p>
        </p:txBody>
      </p:sp>
      <p:sp>
        <p:nvSpPr>
          <p:cNvPr id="6" name="object 3">
            <a:extLst>
              <a:ext uri="{FF2B5EF4-FFF2-40B4-BE49-F238E27FC236}">
                <a16:creationId xmlns:a16="http://schemas.microsoft.com/office/drawing/2014/main" id="{709B4237-B5DE-B741-8ED9-535F6F2F244A}"/>
              </a:ext>
            </a:extLst>
          </p:cNvPr>
          <p:cNvSpPr txBox="1">
            <a:spLocks/>
          </p:cNvSpPr>
          <p:nvPr/>
        </p:nvSpPr>
        <p:spPr>
          <a:xfrm>
            <a:off x="104527" y="2343184"/>
            <a:ext cx="1926305" cy="540789"/>
          </a:xfrm>
          <a:prstGeom prst="rect">
            <a:avLst/>
          </a:prstGeom>
        </p:spPr>
        <p:txBody>
          <a:bodyPr vert="horz" wrap="square" lIns="0" tIns="12700" rIns="0" bIns="0" rtlCol="0">
            <a:sp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35560">
              <a:lnSpc>
                <a:spcPts val="3810"/>
              </a:lnSpc>
              <a:spcBef>
                <a:spcPts val="100"/>
              </a:spcBef>
            </a:pPr>
            <a:r>
              <a:rPr lang="es-CO" sz="4400" b="1" spc="-5" dirty="0">
                <a:solidFill>
                  <a:srgbClr val="FD6719"/>
                </a:solidFill>
              </a:rPr>
              <a:t>Input()</a:t>
            </a:r>
            <a:endParaRPr lang="es-CO" sz="4400" b="1" dirty="0">
              <a:solidFill>
                <a:srgbClr val="FD6719"/>
              </a:solidFill>
            </a:endParaRPr>
          </a:p>
        </p:txBody>
      </p:sp>
      <p:sp>
        <p:nvSpPr>
          <p:cNvPr id="8" name="object 3">
            <a:extLst>
              <a:ext uri="{FF2B5EF4-FFF2-40B4-BE49-F238E27FC236}">
                <a16:creationId xmlns:a16="http://schemas.microsoft.com/office/drawing/2014/main" id="{FE817F3A-E0E9-8B4E-9450-94651725605E}"/>
              </a:ext>
            </a:extLst>
          </p:cNvPr>
          <p:cNvSpPr txBox="1">
            <a:spLocks/>
          </p:cNvSpPr>
          <p:nvPr/>
        </p:nvSpPr>
        <p:spPr>
          <a:xfrm>
            <a:off x="9809371" y="2343184"/>
            <a:ext cx="1926305" cy="540789"/>
          </a:xfrm>
          <a:prstGeom prst="rect">
            <a:avLst/>
          </a:prstGeom>
        </p:spPr>
        <p:txBody>
          <a:bodyPr vert="horz" wrap="square" lIns="0" tIns="12700" rIns="0" bIns="0" rtlCol="0">
            <a:sp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35560">
              <a:lnSpc>
                <a:spcPts val="3810"/>
              </a:lnSpc>
              <a:spcBef>
                <a:spcPts val="100"/>
              </a:spcBef>
            </a:pPr>
            <a:r>
              <a:rPr lang="es-CO" sz="4400" b="1" spc="-5" dirty="0" err="1">
                <a:solidFill>
                  <a:srgbClr val="FD6719"/>
                </a:solidFill>
              </a:rPr>
              <a:t>Print</a:t>
            </a:r>
            <a:r>
              <a:rPr lang="es-CO" sz="4400" b="1" spc="-5" dirty="0">
                <a:solidFill>
                  <a:srgbClr val="FD6719"/>
                </a:solidFill>
              </a:rPr>
              <a:t>()</a:t>
            </a:r>
            <a:endParaRPr lang="es-CO" sz="4400" b="1" dirty="0">
              <a:solidFill>
                <a:srgbClr val="FD6719"/>
              </a:solidFill>
            </a:endParaRPr>
          </a:p>
        </p:txBody>
      </p:sp>
    </p:spTree>
    <p:extLst>
      <p:ext uri="{BB962C8B-B14F-4D97-AF65-F5344CB8AC3E}">
        <p14:creationId xmlns:p14="http://schemas.microsoft.com/office/powerpoint/2010/main" val="267971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22A3946-1592-124F-B061-FCA65B3F9EE5}"/>
              </a:ext>
            </a:extLst>
          </p:cNvPr>
          <p:cNvPicPr>
            <a:picLocks noChangeAspect="1"/>
          </p:cNvPicPr>
          <p:nvPr/>
        </p:nvPicPr>
        <p:blipFill>
          <a:blip r:embed="rId2"/>
          <a:stretch>
            <a:fillRect/>
          </a:stretch>
        </p:blipFill>
        <p:spPr>
          <a:xfrm>
            <a:off x="175143" y="1437616"/>
            <a:ext cx="6965134" cy="3190656"/>
          </a:xfrm>
          <a:prstGeom prst="rect">
            <a:avLst/>
          </a:prstGeom>
        </p:spPr>
      </p:pic>
      <p:pic>
        <p:nvPicPr>
          <p:cNvPr id="3" name="Imagen 2">
            <a:extLst>
              <a:ext uri="{FF2B5EF4-FFF2-40B4-BE49-F238E27FC236}">
                <a16:creationId xmlns:a16="http://schemas.microsoft.com/office/drawing/2014/main" id="{25A06684-9FBD-C24F-A4EE-1A30F256B4E4}"/>
              </a:ext>
            </a:extLst>
          </p:cNvPr>
          <p:cNvPicPr>
            <a:picLocks noChangeAspect="1"/>
          </p:cNvPicPr>
          <p:nvPr/>
        </p:nvPicPr>
        <p:blipFill>
          <a:blip r:embed="rId3"/>
          <a:stretch>
            <a:fillRect/>
          </a:stretch>
        </p:blipFill>
        <p:spPr>
          <a:xfrm>
            <a:off x="6235182" y="3705552"/>
            <a:ext cx="5781675" cy="2083483"/>
          </a:xfrm>
          <a:prstGeom prst="rect">
            <a:avLst/>
          </a:prstGeom>
        </p:spPr>
      </p:pic>
      <p:sp>
        <p:nvSpPr>
          <p:cNvPr id="4" name="Title 1">
            <a:extLst>
              <a:ext uri="{FF2B5EF4-FFF2-40B4-BE49-F238E27FC236}">
                <a16:creationId xmlns:a16="http://schemas.microsoft.com/office/drawing/2014/main" id="{83F8D9D6-77F0-3049-BF0D-F87FA4D9BA5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Estructuras de entrada y salida</a:t>
            </a:r>
          </a:p>
        </p:txBody>
      </p:sp>
    </p:spTree>
    <p:extLst>
      <p:ext uri="{BB962C8B-B14F-4D97-AF65-F5344CB8AC3E}">
        <p14:creationId xmlns:p14="http://schemas.microsoft.com/office/powerpoint/2010/main" val="197311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F8D9D6-77F0-3049-BF0D-F87FA4D9BA5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Estructuras de entrada y salida</a:t>
            </a:r>
          </a:p>
        </p:txBody>
      </p:sp>
      <p:pic>
        <p:nvPicPr>
          <p:cNvPr id="5" name="Imagen 4">
            <a:extLst>
              <a:ext uri="{FF2B5EF4-FFF2-40B4-BE49-F238E27FC236}">
                <a16:creationId xmlns:a16="http://schemas.microsoft.com/office/drawing/2014/main" id="{83F56E29-7875-3743-BFA0-26E2D14669AD}"/>
              </a:ext>
            </a:extLst>
          </p:cNvPr>
          <p:cNvPicPr>
            <a:picLocks noChangeAspect="1"/>
          </p:cNvPicPr>
          <p:nvPr/>
        </p:nvPicPr>
        <p:blipFill>
          <a:blip r:embed="rId2"/>
          <a:stretch>
            <a:fillRect/>
          </a:stretch>
        </p:blipFill>
        <p:spPr>
          <a:xfrm>
            <a:off x="250639" y="1240836"/>
            <a:ext cx="8109806" cy="2188164"/>
          </a:xfrm>
          <a:prstGeom prst="rect">
            <a:avLst/>
          </a:prstGeom>
        </p:spPr>
      </p:pic>
      <p:pic>
        <p:nvPicPr>
          <p:cNvPr id="6" name="Imagen 5">
            <a:extLst>
              <a:ext uri="{FF2B5EF4-FFF2-40B4-BE49-F238E27FC236}">
                <a16:creationId xmlns:a16="http://schemas.microsoft.com/office/drawing/2014/main" id="{46F5E03A-FED8-E444-A8FE-9838624A3804}"/>
              </a:ext>
            </a:extLst>
          </p:cNvPr>
          <p:cNvPicPr>
            <a:picLocks noChangeAspect="1"/>
          </p:cNvPicPr>
          <p:nvPr/>
        </p:nvPicPr>
        <p:blipFill>
          <a:blip r:embed="rId3"/>
          <a:stretch>
            <a:fillRect/>
          </a:stretch>
        </p:blipFill>
        <p:spPr>
          <a:xfrm>
            <a:off x="4179723" y="3754573"/>
            <a:ext cx="7577724" cy="1230824"/>
          </a:xfrm>
          <a:prstGeom prst="rect">
            <a:avLst/>
          </a:prstGeom>
        </p:spPr>
      </p:pic>
      <p:sp>
        <p:nvSpPr>
          <p:cNvPr id="7" name="CuadroTexto 6">
            <a:extLst>
              <a:ext uri="{FF2B5EF4-FFF2-40B4-BE49-F238E27FC236}">
                <a16:creationId xmlns:a16="http://schemas.microsoft.com/office/drawing/2014/main" id="{0949F85A-5D66-E54F-91F9-5A13F3F6F375}"/>
              </a:ext>
            </a:extLst>
          </p:cNvPr>
          <p:cNvSpPr txBox="1"/>
          <p:nvPr/>
        </p:nvSpPr>
        <p:spPr>
          <a:xfrm>
            <a:off x="436472" y="5407084"/>
            <a:ext cx="11320975" cy="1015663"/>
          </a:xfrm>
          <a:prstGeom prst="rect">
            <a:avLst/>
          </a:prstGeom>
          <a:noFill/>
        </p:spPr>
        <p:txBody>
          <a:bodyPr wrap="square">
            <a:spAutoFit/>
          </a:bodyPr>
          <a:lstStyle/>
          <a:p>
            <a:pPr algn="just"/>
            <a:r>
              <a:rPr lang="es-MX" sz="2000" dirty="0"/>
              <a:t>En el código anterior además de la función input() usamos float() para determinar el tipo de dato. Por defecto, Python leería la variable como una cadena de caracteres, pero para poder realizar operaciones aritméticas, necesitamos identificarlas como número. En este caso, float quiere decir flotante.</a:t>
            </a:r>
            <a:endParaRPr lang="es-CO" sz="2000" dirty="0"/>
          </a:p>
        </p:txBody>
      </p:sp>
    </p:spTree>
    <p:extLst>
      <p:ext uri="{BB962C8B-B14F-4D97-AF65-F5344CB8AC3E}">
        <p14:creationId xmlns:p14="http://schemas.microsoft.com/office/powerpoint/2010/main" val="103749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D6FACA-9384-D740-AC45-1BCCB7CCBAC1}"/>
              </a:ext>
            </a:extLst>
          </p:cNvPr>
          <p:cNvPicPr>
            <a:picLocks noChangeAspect="1"/>
          </p:cNvPicPr>
          <p:nvPr/>
        </p:nvPicPr>
        <p:blipFill>
          <a:blip r:embed="rId2"/>
          <a:stretch>
            <a:fillRect/>
          </a:stretch>
        </p:blipFill>
        <p:spPr>
          <a:xfrm>
            <a:off x="2133407" y="3295743"/>
            <a:ext cx="7925185" cy="1524074"/>
          </a:xfrm>
          <a:prstGeom prst="rect">
            <a:avLst/>
          </a:prstGeom>
        </p:spPr>
      </p:pic>
      <p:pic>
        <p:nvPicPr>
          <p:cNvPr id="4" name="Imagen 3">
            <a:extLst>
              <a:ext uri="{FF2B5EF4-FFF2-40B4-BE49-F238E27FC236}">
                <a16:creationId xmlns:a16="http://schemas.microsoft.com/office/drawing/2014/main" id="{F4DDAC40-BCDA-DC4E-9043-C69B4C97AF12}"/>
              </a:ext>
            </a:extLst>
          </p:cNvPr>
          <p:cNvPicPr>
            <a:picLocks noChangeAspect="1"/>
          </p:cNvPicPr>
          <p:nvPr/>
        </p:nvPicPr>
        <p:blipFill>
          <a:blip r:embed="rId3"/>
          <a:stretch>
            <a:fillRect/>
          </a:stretch>
        </p:blipFill>
        <p:spPr>
          <a:xfrm>
            <a:off x="109843" y="5091508"/>
            <a:ext cx="11991975" cy="990600"/>
          </a:xfrm>
          <a:prstGeom prst="rect">
            <a:avLst/>
          </a:prstGeom>
        </p:spPr>
      </p:pic>
      <p:sp>
        <p:nvSpPr>
          <p:cNvPr id="5" name="Title 1">
            <a:extLst>
              <a:ext uri="{FF2B5EF4-FFF2-40B4-BE49-F238E27FC236}">
                <a16:creationId xmlns:a16="http://schemas.microsoft.com/office/drawing/2014/main" id="{E489F8E8-69B8-4C44-9760-D06B9CFC6EF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Ejemplo</a:t>
            </a:r>
          </a:p>
        </p:txBody>
      </p:sp>
      <p:sp>
        <p:nvSpPr>
          <p:cNvPr id="6" name="CuadroTexto 5">
            <a:extLst>
              <a:ext uri="{FF2B5EF4-FFF2-40B4-BE49-F238E27FC236}">
                <a16:creationId xmlns:a16="http://schemas.microsoft.com/office/drawing/2014/main" id="{23D82983-44F3-5E4E-9E7C-8A2BA3F88FF4}"/>
              </a:ext>
            </a:extLst>
          </p:cNvPr>
          <p:cNvSpPr txBox="1"/>
          <p:nvPr/>
        </p:nvSpPr>
        <p:spPr>
          <a:xfrm>
            <a:off x="1243780" y="1179870"/>
            <a:ext cx="9724103" cy="1938992"/>
          </a:xfrm>
          <a:prstGeom prst="rect">
            <a:avLst/>
          </a:prstGeom>
          <a:noFill/>
        </p:spPr>
        <p:txBody>
          <a:bodyPr wrap="square" rtlCol="0">
            <a:spAutoFit/>
          </a:bodyPr>
          <a:lstStyle/>
          <a:p>
            <a:r>
              <a:rPr lang="es-CO" sz="2000" dirty="0"/>
              <a:t>En un juego el ganador obtiene una ficha de color rojo; el segundo una ficha de color azul; y el tercero una ficha color amarilla. Al final de varias rondas, el puntaje se obtiene de la siguiente manera: al cubo de la cantidad de fichas rojas se adiciona el doble de fichas azules y se descuenta el cuadrado de las fichas amarillas. Construir un programa Python que permita obtener el puntaje de un jugador cuyas veces en que fue ganador, segundo y tercero se especifican por teclado.</a:t>
            </a:r>
          </a:p>
        </p:txBody>
      </p:sp>
    </p:spTree>
    <p:extLst>
      <p:ext uri="{BB962C8B-B14F-4D97-AF65-F5344CB8AC3E}">
        <p14:creationId xmlns:p14="http://schemas.microsoft.com/office/powerpoint/2010/main" val="3321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89F8E8-69B8-4C44-9760-D06B9CFC6EF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Ejercicio componente práctico</a:t>
            </a:r>
          </a:p>
        </p:txBody>
      </p:sp>
      <p:sp>
        <p:nvSpPr>
          <p:cNvPr id="6" name="Rectángulo 5">
            <a:extLst>
              <a:ext uri="{FF2B5EF4-FFF2-40B4-BE49-F238E27FC236}">
                <a16:creationId xmlns:a16="http://schemas.microsoft.com/office/drawing/2014/main" id="{4A09AF02-2940-8848-ADA7-878C4929DABA}"/>
              </a:ext>
            </a:extLst>
          </p:cNvPr>
          <p:cNvSpPr/>
          <p:nvPr/>
        </p:nvSpPr>
        <p:spPr>
          <a:xfrm>
            <a:off x="833134" y="1265279"/>
            <a:ext cx="2365584" cy="461665"/>
          </a:xfrm>
          <a:prstGeom prst="rect">
            <a:avLst/>
          </a:prstGeom>
        </p:spPr>
        <p:txBody>
          <a:bodyPr wrap="none">
            <a:spAutoFit/>
          </a:bodyPr>
          <a:lstStyle/>
          <a:p>
            <a:r>
              <a:rPr lang="es-ES_tradnl" sz="2400" b="1" dirty="0">
                <a:solidFill>
                  <a:srgbClr val="FC671A"/>
                </a:solidFill>
              </a:rPr>
              <a:t>Sesión sincrónica</a:t>
            </a:r>
            <a:endParaRPr lang="es-CO" sz="2400" b="1" dirty="0"/>
          </a:p>
        </p:txBody>
      </p:sp>
      <p:sp>
        <p:nvSpPr>
          <p:cNvPr id="9" name="CuadroTexto 8">
            <a:extLst>
              <a:ext uri="{FF2B5EF4-FFF2-40B4-BE49-F238E27FC236}">
                <a16:creationId xmlns:a16="http://schemas.microsoft.com/office/drawing/2014/main" id="{6253B125-A7E0-FB4D-809D-322CFF0C811F}"/>
              </a:ext>
            </a:extLst>
          </p:cNvPr>
          <p:cNvSpPr txBox="1"/>
          <p:nvPr/>
        </p:nvSpPr>
        <p:spPr>
          <a:xfrm>
            <a:off x="865239" y="1905574"/>
            <a:ext cx="10019071" cy="3785652"/>
          </a:xfrm>
          <a:prstGeom prst="rect">
            <a:avLst/>
          </a:prstGeom>
          <a:noFill/>
        </p:spPr>
        <p:txBody>
          <a:bodyPr wrap="square" rtlCol="0">
            <a:spAutoFit/>
          </a:bodyPr>
          <a:lstStyle/>
          <a:p>
            <a:r>
              <a:rPr lang="es-CO" sz="2000" b="1" dirty="0"/>
              <a:t>Ejercicio 1</a:t>
            </a:r>
          </a:p>
          <a:p>
            <a:r>
              <a:rPr lang="es-CO" sz="2000" dirty="0"/>
              <a:t>Una juguetería tiene mucho éxito en dos de sus productos: payasos y muñecas. Suele hacer venta por correo y la empresa de logística les cobra por peso de cada paquete así que deben calcular el peso de los payasos y las muñecas que saldrán en cada paquete a demanda. Cada payaso pesa 112 g y cada muñeca 75 g. Escribir un programa que lea el número de payasos y muñecas vendidos en el último pedido y calcule el peso total del paquete que será enviado.</a:t>
            </a:r>
          </a:p>
          <a:p>
            <a:endParaRPr lang="es-CO" sz="2000" dirty="0"/>
          </a:p>
          <a:p>
            <a:r>
              <a:rPr lang="es-CO" sz="2000" b="1" dirty="0"/>
              <a:t>Ejercicio 2</a:t>
            </a:r>
          </a:p>
          <a:p>
            <a:r>
              <a:rPr lang="es-CO" sz="2000" dirty="0"/>
              <a:t>Una panadería vende barras de pan a 5500 cada uno. El pan que no es del día tiene un descuento del 60%. Escribe un programa que comience leyendo el número de barras vendidas que no son del día. Después tu programa debe mostrar el precio habitual de una barra de pan como el descuento que se le da por no ser fresca y el coste final total.</a:t>
            </a:r>
          </a:p>
        </p:txBody>
      </p:sp>
    </p:spTree>
    <p:extLst>
      <p:ext uri="{BB962C8B-B14F-4D97-AF65-F5344CB8AC3E}">
        <p14:creationId xmlns:p14="http://schemas.microsoft.com/office/powerpoint/2010/main" val="17690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580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12D452F-F72B-3146-B6B4-0CF924124C3C}"/>
              </a:ext>
            </a:extLst>
          </p:cNvPr>
          <p:cNvSpPr/>
          <p:nvPr/>
        </p:nvSpPr>
        <p:spPr>
          <a:xfrm>
            <a:off x="842837" y="1294258"/>
            <a:ext cx="3943837" cy="461665"/>
          </a:xfrm>
          <a:prstGeom prst="rect">
            <a:avLst/>
          </a:prstGeom>
        </p:spPr>
        <p:txBody>
          <a:bodyPr wrap="none">
            <a:spAutoFit/>
          </a:bodyPr>
          <a:lstStyle/>
          <a:p>
            <a:r>
              <a:rPr lang="es-ES_tradnl" sz="2400" b="1" dirty="0">
                <a:solidFill>
                  <a:srgbClr val="FC671A"/>
                </a:solidFill>
              </a:rPr>
              <a:t>Abstracción y Representación</a:t>
            </a:r>
            <a:endParaRPr lang="es-CO" sz="2400" b="1" dirty="0"/>
          </a:p>
        </p:txBody>
      </p:sp>
      <p:sp>
        <p:nvSpPr>
          <p:cNvPr id="5" name="Title 1">
            <a:extLst>
              <a:ext uri="{FF2B5EF4-FFF2-40B4-BE49-F238E27FC236}">
                <a16:creationId xmlns:a16="http://schemas.microsoft.com/office/drawing/2014/main" id="{4DC2A9E6-2905-9A4F-BB88-D71C628580F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Principios del Pensamiento Computacional</a:t>
            </a:r>
          </a:p>
        </p:txBody>
      </p:sp>
      <p:sp>
        <p:nvSpPr>
          <p:cNvPr id="6" name="CuadroTexto 5">
            <a:extLst>
              <a:ext uri="{FF2B5EF4-FFF2-40B4-BE49-F238E27FC236}">
                <a16:creationId xmlns:a16="http://schemas.microsoft.com/office/drawing/2014/main" id="{B4ECD68D-9BDC-1644-BCBE-57FBF2975674}"/>
              </a:ext>
            </a:extLst>
          </p:cNvPr>
          <p:cNvSpPr txBox="1"/>
          <p:nvPr/>
        </p:nvSpPr>
        <p:spPr>
          <a:xfrm>
            <a:off x="6990735" y="2615960"/>
            <a:ext cx="4719484" cy="2585323"/>
          </a:xfrm>
          <a:prstGeom prst="rect">
            <a:avLst/>
          </a:prstGeom>
          <a:noFill/>
        </p:spPr>
        <p:txBody>
          <a:bodyPr wrap="square" rtlCol="0">
            <a:spAutoFit/>
          </a:bodyPr>
          <a:lstStyle/>
          <a:p>
            <a:r>
              <a:rPr lang="es-CO" dirty="0"/>
              <a:t>Las habilidades cognitivas han permitido al hombre:</a:t>
            </a:r>
          </a:p>
          <a:p>
            <a:endParaRPr lang="es-CO" dirty="0"/>
          </a:p>
          <a:p>
            <a:pPr marL="342900" indent="-342900">
              <a:buAutoNum type="alphaLcPeriod"/>
            </a:pPr>
            <a:r>
              <a:rPr lang="es-CO" dirty="0"/>
              <a:t>El lanzamiento de transbordadores espaciales que colocan satélites en la órbita de la tierra.</a:t>
            </a:r>
          </a:p>
          <a:p>
            <a:pPr marL="342900" indent="-342900">
              <a:buAutoNum type="alphaLcPeriod"/>
            </a:pPr>
            <a:r>
              <a:rPr lang="es-CO" dirty="0"/>
              <a:t>La creación de deidades religiosas que simbolizan creencias y prácticas del tipo existencial y moral.</a:t>
            </a:r>
          </a:p>
        </p:txBody>
      </p:sp>
      <p:pic>
        <p:nvPicPr>
          <p:cNvPr id="6146" name="Picture 2" descr="Golpe del templo - Descargar PNG/SVG transparente">
            <a:extLst>
              <a:ext uri="{FF2B5EF4-FFF2-40B4-BE49-F238E27FC236}">
                <a16:creationId xmlns:a16="http://schemas.microsoft.com/office/drawing/2014/main" id="{F80D9512-3DDC-7E45-8861-6A6DB9430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8852" y="2283022"/>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ransbordador STS - Wikipedia, la enciclopedia libre">
            <a:extLst>
              <a:ext uri="{FF2B5EF4-FFF2-40B4-BE49-F238E27FC236}">
                <a16:creationId xmlns:a16="http://schemas.microsoft.com/office/drawing/2014/main" id="{3ACCD645-78D8-0641-B77C-128FD267C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837" y="2083568"/>
            <a:ext cx="2378516" cy="3650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29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C2A9E6-2905-9A4F-BB88-D71C628580F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Principios del Pensamiento Computacional</a:t>
            </a:r>
          </a:p>
        </p:txBody>
      </p:sp>
      <p:sp>
        <p:nvSpPr>
          <p:cNvPr id="2" name="CuadroTexto 1">
            <a:extLst>
              <a:ext uri="{FF2B5EF4-FFF2-40B4-BE49-F238E27FC236}">
                <a16:creationId xmlns:a16="http://schemas.microsoft.com/office/drawing/2014/main" id="{B182061E-85F0-8E41-A328-0DDDD45C2F01}"/>
              </a:ext>
            </a:extLst>
          </p:cNvPr>
          <p:cNvSpPr txBox="1"/>
          <p:nvPr/>
        </p:nvSpPr>
        <p:spPr>
          <a:xfrm>
            <a:off x="1313290" y="1533203"/>
            <a:ext cx="9565419" cy="1477328"/>
          </a:xfrm>
          <a:prstGeom prst="rect">
            <a:avLst/>
          </a:prstGeom>
          <a:noFill/>
        </p:spPr>
        <p:txBody>
          <a:bodyPr wrap="square" rtlCol="0">
            <a:spAutoFit/>
          </a:bodyPr>
          <a:lstStyle/>
          <a:p>
            <a:pPr marL="285750" indent="-285750">
              <a:buFont typeface="Arial" panose="020B0604020202020204" pitchFamily="34" charset="0"/>
              <a:buChar char="•"/>
            </a:pPr>
            <a:r>
              <a:rPr lang="es-CO" dirty="0"/>
              <a:t>La abstracción es el filtro utilizado para quedarse con lo que se considera esencial, eliminando toda la complejidad innecesaria.</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La abstracción es la habilidad que le permite al ser humano combatir la complejidad al considerar sólo lo esencial del objeto o fenómeno que esté analizando.</a:t>
            </a:r>
          </a:p>
        </p:txBody>
      </p:sp>
      <p:sp>
        <p:nvSpPr>
          <p:cNvPr id="8" name="CuadroTexto 7">
            <a:extLst>
              <a:ext uri="{FF2B5EF4-FFF2-40B4-BE49-F238E27FC236}">
                <a16:creationId xmlns:a16="http://schemas.microsoft.com/office/drawing/2014/main" id="{DD4B8C5F-A64C-8C41-817D-555471F2FFF6}"/>
              </a:ext>
            </a:extLst>
          </p:cNvPr>
          <p:cNvSpPr txBox="1"/>
          <p:nvPr/>
        </p:nvSpPr>
        <p:spPr>
          <a:xfrm>
            <a:off x="4469958" y="3570471"/>
            <a:ext cx="6408751" cy="1754326"/>
          </a:xfrm>
          <a:prstGeom prst="rect">
            <a:avLst/>
          </a:prstGeom>
          <a:noFill/>
        </p:spPr>
        <p:txBody>
          <a:bodyPr wrap="square" rtlCol="0">
            <a:spAutoFit/>
          </a:bodyPr>
          <a:lstStyle/>
          <a:p>
            <a:pPr algn="just"/>
            <a:r>
              <a:rPr lang="es-CO" dirty="0"/>
              <a:t>El conocimiento humano está dividido en diferentes áreas del estudio porque cada una se enfoca en un aspecto específico de la realidad, cada disciplina tiene sus propias abstracciones. En ese sentido, la abstracción es un concepto clave en toda actividad humana y en cualquier área de estudio como: la matemática, la física, la biología o el arte.</a:t>
            </a:r>
          </a:p>
        </p:txBody>
      </p:sp>
      <p:pic>
        <p:nvPicPr>
          <p:cNvPr id="7170" name="Picture 2" descr="PROYECTOS EDUCATIVOS | SMART TEAM | EDICIONES LOGOS">
            <a:extLst>
              <a:ext uri="{FF2B5EF4-FFF2-40B4-BE49-F238E27FC236}">
                <a16:creationId xmlns:a16="http://schemas.microsoft.com/office/drawing/2014/main" id="{EBB4D678-327B-8E47-B975-7B22069B673D}"/>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742" t="43898" r="20025" b="16703"/>
          <a:stretch/>
        </p:blipFill>
        <p:spPr bwMode="auto">
          <a:xfrm rot="1962908">
            <a:off x="-30922" y="3890362"/>
            <a:ext cx="4797080" cy="217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C2A9E6-2905-9A4F-BB88-D71C628580F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Principios del Pensamiento Computacional</a:t>
            </a:r>
          </a:p>
        </p:txBody>
      </p:sp>
      <p:pic>
        <p:nvPicPr>
          <p:cNvPr id="7" name="Imagen 6">
            <a:extLst>
              <a:ext uri="{FF2B5EF4-FFF2-40B4-BE49-F238E27FC236}">
                <a16:creationId xmlns:a16="http://schemas.microsoft.com/office/drawing/2014/main" id="{553B285B-EAB9-944F-8B97-148277CE9717}"/>
              </a:ext>
            </a:extLst>
          </p:cNvPr>
          <p:cNvPicPr>
            <a:picLocks noChangeAspect="1"/>
          </p:cNvPicPr>
          <p:nvPr/>
        </p:nvPicPr>
        <p:blipFill rotWithShape="1">
          <a:blip r:embed="rId2"/>
          <a:srcRect l="54172" t="3990" r="19337" b="1658"/>
          <a:stretch/>
        </p:blipFill>
        <p:spPr>
          <a:xfrm>
            <a:off x="7006275" y="1294258"/>
            <a:ext cx="3746090" cy="4943819"/>
          </a:xfrm>
          <a:prstGeom prst="rect">
            <a:avLst/>
          </a:prstGeom>
          <a:ln>
            <a:noFill/>
          </a:ln>
          <a:effectLst>
            <a:outerShdw blurRad="292100" dist="139700" dir="2700000" algn="tl" rotWithShape="0">
              <a:srgbClr val="333333">
                <a:alpha val="65000"/>
              </a:srgbClr>
            </a:outerShdw>
          </a:effectLst>
        </p:spPr>
      </p:pic>
      <p:sp>
        <p:nvSpPr>
          <p:cNvPr id="9" name="Rectángulo 8">
            <a:extLst>
              <a:ext uri="{FF2B5EF4-FFF2-40B4-BE49-F238E27FC236}">
                <a16:creationId xmlns:a16="http://schemas.microsoft.com/office/drawing/2014/main" id="{331C7626-43CF-5F44-8B16-EFF9C3C9E57F}"/>
              </a:ext>
            </a:extLst>
          </p:cNvPr>
          <p:cNvSpPr/>
          <p:nvPr/>
        </p:nvSpPr>
        <p:spPr>
          <a:xfrm>
            <a:off x="842837" y="1294258"/>
            <a:ext cx="2065565" cy="461665"/>
          </a:xfrm>
          <a:prstGeom prst="rect">
            <a:avLst/>
          </a:prstGeom>
        </p:spPr>
        <p:txBody>
          <a:bodyPr wrap="none">
            <a:spAutoFit/>
          </a:bodyPr>
          <a:lstStyle/>
          <a:p>
            <a:r>
              <a:rPr lang="es-ES_tradnl" sz="2400" b="1" dirty="0">
                <a:solidFill>
                  <a:srgbClr val="FC671A"/>
                </a:solidFill>
              </a:rPr>
              <a:t>Generalización</a:t>
            </a:r>
            <a:endParaRPr lang="es-CO" sz="2400" b="1" dirty="0"/>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DF74CCF4-2FB6-704C-BF8A-8AFD71CC4C7D}"/>
                  </a:ext>
                </a:extLst>
              </p:cNvPr>
              <p:cNvSpPr txBox="1"/>
              <p:nvPr/>
            </p:nvSpPr>
            <p:spPr>
              <a:xfrm>
                <a:off x="842837" y="2174353"/>
                <a:ext cx="5164673" cy="3389389"/>
              </a:xfrm>
              <a:prstGeom prst="rect">
                <a:avLst/>
              </a:prstGeom>
              <a:noFill/>
            </p:spPr>
            <p:txBody>
              <a:bodyPr wrap="square" rtlCol="0">
                <a:spAutoFit/>
              </a:bodyPr>
              <a:lstStyle/>
              <a:p>
                <a:r>
                  <a:rPr lang="es-CO" sz="2000" dirty="0"/>
                  <a:t>La generalización es el proceso de formular conceptos genéricos a través de la extracción de cualidades comunes de ejemplos concretos.</a:t>
                </a:r>
              </a:p>
              <a:p>
                <a:endParaRPr lang="es-CO" sz="2000" dirty="0"/>
              </a:p>
              <a:p>
                <a:r>
                  <a:rPr lang="es-CO" sz="2000" b="1" i="1" dirty="0"/>
                  <a:t>Ejemplo 1: </a:t>
                </a:r>
                <a:r>
                  <a:rPr lang="es-CO" sz="2000" dirty="0"/>
                  <a:t>Arboles</a:t>
                </a:r>
              </a:p>
              <a:p>
                <a:endParaRPr lang="es-CO" sz="2000" dirty="0"/>
              </a:p>
              <a:p>
                <a:r>
                  <a:rPr lang="es-CO" sz="2000" b="1" i="1" dirty="0"/>
                  <a:t>Ejemplo 2: </a:t>
                </a:r>
                <a:r>
                  <a:rPr lang="es-CO" sz="2000" dirty="0"/>
                  <a:t>Ley de la gravitación universal de Newton</a:t>
                </a:r>
              </a:p>
              <a:p>
                <a:endParaRPr lang="es-CO" sz="2000" dirty="0"/>
              </a:p>
              <a:p>
                <a:pPr algn="ct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𝐹</m:t>
                      </m:r>
                      <m:r>
                        <a:rPr lang="es-ES" sz="2000" b="0" i="1" smtClean="0">
                          <a:latin typeface="Cambria Math" panose="02040503050406030204" pitchFamily="18" charset="0"/>
                        </a:rPr>
                        <m:t>=</m:t>
                      </m:r>
                      <m:r>
                        <a:rPr lang="es-ES" sz="2000" b="0" i="1" smtClean="0">
                          <a:latin typeface="Cambria Math" panose="02040503050406030204" pitchFamily="18" charset="0"/>
                        </a:rPr>
                        <m:t>𝐺</m:t>
                      </m:r>
                      <m:f>
                        <m:fPr>
                          <m:ctrlPr>
                            <a:rPr lang="es-ES" sz="2000" b="0" i="1" smtClean="0">
                              <a:latin typeface="Cambria Math" panose="02040503050406030204" pitchFamily="18" charset="0"/>
                            </a:rPr>
                          </m:ctrlPr>
                        </m:fPr>
                        <m:num>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𝑚</m:t>
                              </m:r>
                            </m:e>
                            <m:sub>
                              <m:r>
                                <a:rPr lang="es-ES" sz="2000" b="0" i="1" smtClean="0">
                                  <a:latin typeface="Cambria Math" panose="02040503050406030204" pitchFamily="18" charset="0"/>
                                </a:rPr>
                                <m:t>1</m:t>
                              </m:r>
                            </m:sub>
                          </m:sSub>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𝑚</m:t>
                              </m:r>
                            </m:e>
                            <m:sub>
                              <m:r>
                                <a:rPr lang="es-ES" sz="2000" b="0" i="1" smtClean="0">
                                  <a:latin typeface="Cambria Math" panose="02040503050406030204" pitchFamily="18" charset="0"/>
                                </a:rPr>
                                <m:t>2</m:t>
                              </m:r>
                            </m:sub>
                          </m:sSub>
                        </m:num>
                        <m:den>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𝑑</m:t>
                              </m:r>
                            </m:e>
                            <m:sup>
                              <m:r>
                                <a:rPr lang="es-ES" sz="2000" b="0" i="1" smtClean="0">
                                  <a:latin typeface="Cambria Math" panose="02040503050406030204" pitchFamily="18" charset="0"/>
                                </a:rPr>
                                <m:t>2</m:t>
                              </m:r>
                            </m:sup>
                          </m:sSup>
                        </m:den>
                      </m:f>
                    </m:oMath>
                  </m:oMathPara>
                </a14:m>
                <a:endParaRPr lang="es-CO" sz="2000" dirty="0"/>
              </a:p>
            </p:txBody>
          </p:sp>
        </mc:Choice>
        <mc:Fallback xmlns="">
          <p:sp>
            <p:nvSpPr>
              <p:cNvPr id="3" name="CuadroTexto 2">
                <a:extLst>
                  <a:ext uri="{FF2B5EF4-FFF2-40B4-BE49-F238E27FC236}">
                    <a16:creationId xmlns:a16="http://schemas.microsoft.com/office/drawing/2014/main" id="{DF74CCF4-2FB6-704C-BF8A-8AFD71CC4C7D}"/>
                  </a:ext>
                </a:extLst>
              </p:cNvPr>
              <p:cNvSpPr txBox="1">
                <a:spLocks noRot="1" noChangeAspect="1" noMove="1" noResize="1" noEditPoints="1" noAdjustHandles="1" noChangeArrowheads="1" noChangeShapeType="1" noTextEdit="1"/>
              </p:cNvSpPr>
              <p:nvPr/>
            </p:nvSpPr>
            <p:spPr>
              <a:xfrm>
                <a:off x="842837" y="2174353"/>
                <a:ext cx="5164673" cy="3389389"/>
              </a:xfrm>
              <a:prstGeom prst="rect">
                <a:avLst/>
              </a:prstGeom>
              <a:blipFill>
                <a:blip r:embed="rId3"/>
                <a:stretch>
                  <a:fillRect l="-1229" t="-1119" r="-1966" b="-373"/>
                </a:stretch>
              </a:blipFill>
            </p:spPr>
            <p:txBody>
              <a:bodyPr/>
              <a:lstStyle/>
              <a:p>
                <a:r>
                  <a:rPr lang="es-CO">
                    <a:noFill/>
                  </a:rPr>
                  <a:t> </a:t>
                </a:r>
              </a:p>
            </p:txBody>
          </p:sp>
        </mc:Fallback>
      </mc:AlternateContent>
    </p:spTree>
    <p:extLst>
      <p:ext uri="{BB962C8B-B14F-4D97-AF65-F5344CB8AC3E}">
        <p14:creationId xmlns:p14="http://schemas.microsoft.com/office/powerpoint/2010/main" val="1207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C2A9E6-2905-9A4F-BB88-D71C628580F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Principios del Pensamiento Computacional</a:t>
            </a:r>
          </a:p>
        </p:txBody>
      </p:sp>
      <p:sp>
        <p:nvSpPr>
          <p:cNvPr id="9" name="Rectángulo 8">
            <a:extLst>
              <a:ext uri="{FF2B5EF4-FFF2-40B4-BE49-F238E27FC236}">
                <a16:creationId xmlns:a16="http://schemas.microsoft.com/office/drawing/2014/main" id="{331C7626-43CF-5F44-8B16-EFF9C3C9E57F}"/>
              </a:ext>
            </a:extLst>
          </p:cNvPr>
          <p:cNvSpPr/>
          <p:nvPr/>
        </p:nvSpPr>
        <p:spPr>
          <a:xfrm>
            <a:off x="842837" y="1294258"/>
            <a:ext cx="2065565" cy="461665"/>
          </a:xfrm>
          <a:prstGeom prst="rect">
            <a:avLst/>
          </a:prstGeom>
        </p:spPr>
        <p:txBody>
          <a:bodyPr wrap="none">
            <a:spAutoFit/>
          </a:bodyPr>
          <a:lstStyle/>
          <a:p>
            <a:r>
              <a:rPr lang="es-ES_tradnl" sz="2400" b="1" dirty="0">
                <a:solidFill>
                  <a:srgbClr val="FC671A"/>
                </a:solidFill>
              </a:rPr>
              <a:t>Generalización</a:t>
            </a:r>
            <a:endParaRPr lang="es-CO" sz="2400" b="1" dirty="0"/>
          </a:p>
        </p:txBody>
      </p:sp>
      <p:sp>
        <p:nvSpPr>
          <p:cNvPr id="2" name="CuadroTexto 1">
            <a:extLst>
              <a:ext uri="{FF2B5EF4-FFF2-40B4-BE49-F238E27FC236}">
                <a16:creationId xmlns:a16="http://schemas.microsoft.com/office/drawing/2014/main" id="{368D8BDF-0EC8-3C4E-8F6A-365022CA4B45}"/>
              </a:ext>
            </a:extLst>
          </p:cNvPr>
          <p:cNvSpPr txBox="1"/>
          <p:nvPr/>
        </p:nvSpPr>
        <p:spPr>
          <a:xfrm>
            <a:off x="899823" y="1839832"/>
            <a:ext cx="10392354" cy="1938992"/>
          </a:xfrm>
          <a:prstGeom prst="rect">
            <a:avLst/>
          </a:prstGeom>
          <a:noFill/>
        </p:spPr>
        <p:txBody>
          <a:bodyPr wrap="square" rtlCol="0">
            <a:spAutoFit/>
          </a:bodyPr>
          <a:lstStyle/>
          <a:p>
            <a:pPr marL="285750" indent="-285750">
              <a:buFont typeface="Arial" panose="020B0604020202020204" pitchFamily="34" charset="0"/>
              <a:buChar char="•"/>
            </a:pPr>
            <a:r>
              <a:rPr lang="es-CO" sz="2000" b="1" dirty="0"/>
              <a:t>Eliminación de detalles: </a:t>
            </a:r>
            <a:r>
              <a:rPr lang="es-CO" sz="2000" dirty="0"/>
              <a:t>es el proceso dejar fuera de consideración una o más propiedades de un objeto con la finalidad de enfocarse solo en algunas propiedades.</a:t>
            </a:r>
          </a:p>
          <a:p>
            <a:endParaRPr lang="es-CO" sz="2000" dirty="0"/>
          </a:p>
          <a:p>
            <a:pPr marL="285750" indent="-285750">
              <a:buFont typeface="Arial" panose="020B0604020202020204" pitchFamily="34" charset="0"/>
              <a:buChar char="•"/>
            </a:pPr>
            <a:r>
              <a:rPr lang="es-CO" sz="2000" b="1" dirty="0"/>
              <a:t>Niveles de abstracción: </a:t>
            </a:r>
            <a:r>
              <a:rPr lang="es-CO" sz="2000" dirty="0"/>
              <a:t>se refiere al grado de detalle con el que se especifica una representación. Una representación en un alto nivel de abstracción especifica menos detalles que una representación en un bajo nivel de abstracción.</a:t>
            </a:r>
          </a:p>
        </p:txBody>
      </p:sp>
      <p:sp>
        <p:nvSpPr>
          <p:cNvPr id="10" name="Rectángulo 9">
            <a:extLst>
              <a:ext uri="{FF2B5EF4-FFF2-40B4-BE49-F238E27FC236}">
                <a16:creationId xmlns:a16="http://schemas.microsoft.com/office/drawing/2014/main" id="{88EE3008-B4F1-3D45-A9FB-CE47C68EF6AF}"/>
              </a:ext>
            </a:extLst>
          </p:cNvPr>
          <p:cNvSpPr/>
          <p:nvPr/>
        </p:nvSpPr>
        <p:spPr>
          <a:xfrm>
            <a:off x="842837" y="3862733"/>
            <a:ext cx="1303562" cy="461665"/>
          </a:xfrm>
          <a:prstGeom prst="rect">
            <a:avLst/>
          </a:prstGeom>
        </p:spPr>
        <p:txBody>
          <a:bodyPr wrap="none">
            <a:spAutoFit/>
          </a:bodyPr>
          <a:lstStyle/>
          <a:p>
            <a:r>
              <a:rPr lang="es-ES_tradnl" sz="2400" b="1" dirty="0">
                <a:solidFill>
                  <a:srgbClr val="FC671A"/>
                </a:solidFill>
              </a:rPr>
              <a:t>Modelos</a:t>
            </a:r>
            <a:endParaRPr lang="es-CO" sz="2400" b="1" dirty="0"/>
          </a:p>
        </p:txBody>
      </p:sp>
      <p:sp>
        <p:nvSpPr>
          <p:cNvPr id="3" name="CuadroTexto 2">
            <a:extLst>
              <a:ext uri="{FF2B5EF4-FFF2-40B4-BE49-F238E27FC236}">
                <a16:creationId xmlns:a16="http://schemas.microsoft.com/office/drawing/2014/main" id="{D06E298F-B329-A044-9E45-0F2555FEC1E0}"/>
              </a:ext>
            </a:extLst>
          </p:cNvPr>
          <p:cNvSpPr txBox="1"/>
          <p:nvPr/>
        </p:nvSpPr>
        <p:spPr>
          <a:xfrm>
            <a:off x="899823" y="4408307"/>
            <a:ext cx="10392354" cy="1938992"/>
          </a:xfrm>
          <a:prstGeom prst="rect">
            <a:avLst/>
          </a:prstGeom>
          <a:noFill/>
        </p:spPr>
        <p:txBody>
          <a:bodyPr wrap="square" rtlCol="0">
            <a:spAutoFit/>
          </a:bodyPr>
          <a:lstStyle/>
          <a:p>
            <a:r>
              <a:rPr lang="es-CO" sz="2000" dirty="0"/>
              <a:t>Partiendo de que la abstracción es una habilidad esencial para la construcción de modelos y la descomposición de problemas, se define modelo como:</a:t>
            </a:r>
          </a:p>
          <a:p>
            <a:endParaRPr lang="es-CO" sz="2000" dirty="0"/>
          </a:p>
          <a:p>
            <a:r>
              <a:rPr lang="es-CO" sz="2000" b="1" dirty="0"/>
              <a:t>Una representación abstracta (matemática, declarativa, visual, etc.)</a:t>
            </a:r>
            <a:r>
              <a:rPr lang="es-CO" sz="2000" dirty="0"/>
              <a:t> de fenómenos, sistemas o procesos. El ser humano crea modelos que representan la esencia de determinados fenómenos a fin de analizarlos y comprenderlos.</a:t>
            </a:r>
          </a:p>
        </p:txBody>
      </p:sp>
      <p:sp>
        <p:nvSpPr>
          <p:cNvPr id="22" name="Freeform 5">
            <a:extLst>
              <a:ext uri="{FF2B5EF4-FFF2-40B4-BE49-F238E27FC236}">
                <a16:creationId xmlns:a16="http://schemas.microsoft.com/office/drawing/2014/main" id="{6CBEA2C7-BE85-EC41-8F3B-769EB72F7538}"/>
              </a:ext>
            </a:extLst>
          </p:cNvPr>
          <p:cNvSpPr>
            <a:spLocks noEditPoints="1"/>
          </p:cNvSpPr>
          <p:nvPr/>
        </p:nvSpPr>
        <p:spPr bwMode="auto">
          <a:xfrm>
            <a:off x="11574209" y="2062363"/>
            <a:ext cx="536244" cy="434269"/>
          </a:xfrm>
          <a:custGeom>
            <a:avLst/>
            <a:gdLst>
              <a:gd name="T0" fmla="*/ 92 w 128"/>
              <a:gd name="T1" fmla="*/ 65 h 104"/>
              <a:gd name="T2" fmla="*/ 78 w 128"/>
              <a:gd name="T3" fmla="*/ 74 h 104"/>
              <a:gd name="T4" fmla="*/ 76 w 128"/>
              <a:gd name="T5" fmla="*/ 75 h 104"/>
              <a:gd name="T6" fmla="*/ 87 w 128"/>
              <a:gd name="T7" fmla="*/ 80 h 104"/>
              <a:gd name="T8" fmla="*/ 84 w 128"/>
              <a:gd name="T9" fmla="*/ 93 h 104"/>
              <a:gd name="T10" fmla="*/ 86 w 128"/>
              <a:gd name="T11" fmla="*/ 92 h 104"/>
              <a:gd name="T12" fmla="*/ 101 w 128"/>
              <a:gd name="T13" fmla="*/ 84 h 104"/>
              <a:gd name="T14" fmla="*/ 103 w 128"/>
              <a:gd name="T15" fmla="*/ 83 h 104"/>
              <a:gd name="T16" fmla="*/ 102 w 128"/>
              <a:gd name="T17" fmla="*/ 81 h 104"/>
              <a:gd name="T18" fmla="*/ 95 w 128"/>
              <a:gd name="T19" fmla="*/ 65 h 104"/>
              <a:gd name="T20" fmla="*/ 94 w 128"/>
              <a:gd name="T21" fmla="*/ 64 h 104"/>
              <a:gd name="T22" fmla="*/ 98 w 128"/>
              <a:gd name="T23" fmla="*/ 49 h 104"/>
              <a:gd name="T24" fmla="*/ 97 w 128"/>
              <a:gd name="T25" fmla="*/ 56 h 104"/>
              <a:gd name="T26" fmla="*/ 101 w 128"/>
              <a:gd name="T27" fmla="*/ 54 h 104"/>
              <a:gd name="T28" fmla="*/ 98 w 128"/>
              <a:gd name="T29" fmla="*/ 49 h 104"/>
              <a:gd name="T30" fmla="*/ 104 w 128"/>
              <a:gd name="T31" fmla="*/ 45 h 104"/>
              <a:gd name="T32" fmla="*/ 107 w 128"/>
              <a:gd name="T33" fmla="*/ 50 h 104"/>
              <a:gd name="T34" fmla="*/ 108 w 128"/>
              <a:gd name="T35" fmla="*/ 43 h 104"/>
              <a:gd name="T36" fmla="*/ 95 w 128"/>
              <a:gd name="T37" fmla="*/ 39 h 104"/>
              <a:gd name="T38" fmla="*/ 94 w 128"/>
              <a:gd name="T39" fmla="*/ 45 h 104"/>
              <a:gd name="T40" fmla="*/ 98 w 128"/>
              <a:gd name="T41" fmla="*/ 43 h 104"/>
              <a:gd name="T42" fmla="*/ 95 w 128"/>
              <a:gd name="T43" fmla="*/ 39 h 104"/>
              <a:gd name="T44" fmla="*/ 101 w 128"/>
              <a:gd name="T45" fmla="*/ 35 h 104"/>
              <a:gd name="T46" fmla="*/ 104 w 128"/>
              <a:gd name="T47" fmla="*/ 39 h 104"/>
              <a:gd name="T48" fmla="*/ 105 w 128"/>
              <a:gd name="T49" fmla="*/ 33 h 104"/>
              <a:gd name="T50" fmla="*/ 99 w 128"/>
              <a:gd name="T51" fmla="*/ 100 h 104"/>
              <a:gd name="T52" fmla="*/ 64 w 128"/>
              <a:gd name="T53" fmla="*/ 90 h 104"/>
              <a:gd name="T54" fmla="*/ 114 w 128"/>
              <a:gd name="T55" fmla="*/ 31 h 104"/>
              <a:gd name="T56" fmla="*/ 122 w 128"/>
              <a:gd name="T57" fmla="*/ 46 h 104"/>
              <a:gd name="T58" fmla="*/ 101 w 128"/>
              <a:gd name="T59" fmla="*/ 100 h 104"/>
              <a:gd name="T60" fmla="*/ 60 w 128"/>
              <a:gd name="T61" fmla="*/ 88 h 104"/>
              <a:gd name="T62" fmla="*/ 4 w 128"/>
              <a:gd name="T63" fmla="*/ 67 h 104"/>
              <a:gd name="T64" fmla="*/ 16 w 128"/>
              <a:gd name="T65" fmla="*/ 20 h 104"/>
              <a:gd name="T66" fmla="*/ 23 w 128"/>
              <a:gd name="T67" fmla="*/ 6 h 104"/>
              <a:gd name="T68" fmla="*/ 41 w 128"/>
              <a:gd name="T69" fmla="*/ 7 h 104"/>
              <a:gd name="T70" fmla="*/ 60 w 128"/>
              <a:gd name="T71" fmla="*/ 88 h 104"/>
              <a:gd name="T72" fmla="*/ 21 w 128"/>
              <a:gd name="T73" fmla="*/ 3 h 104"/>
              <a:gd name="T74" fmla="*/ 12 w 128"/>
              <a:gd name="T75" fmla="*/ 19 h 104"/>
              <a:gd name="T76" fmla="*/ 5 w 128"/>
              <a:gd name="T77" fmla="*/ 45 h 104"/>
              <a:gd name="T78" fmla="*/ 2 w 128"/>
              <a:gd name="T79" fmla="*/ 53 h 104"/>
              <a:gd name="T80" fmla="*/ 2 w 128"/>
              <a:gd name="T81" fmla="*/ 62 h 104"/>
              <a:gd name="T82" fmla="*/ 0 w 128"/>
              <a:gd name="T83" fmla="*/ 63 h 104"/>
              <a:gd name="T84" fmla="*/ 1 w 128"/>
              <a:gd name="T85" fmla="*/ 68 h 104"/>
              <a:gd name="T86" fmla="*/ 11 w 128"/>
              <a:gd name="T87" fmla="*/ 75 h 104"/>
              <a:gd name="T88" fmla="*/ 60 w 128"/>
              <a:gd name="T89" fmla="*/ 93 h 104"/>
              <a:gd name="T90" fmla="*/ 62 w 128"/>
              <a:gd name="T91" fmla="*/ 93 h 104"/>
              <a:gd name="T92" fmla="*/ 99 w 128"/>
              <a:gd name="T93" fmla="*/ 104 h 104"/>
              <a:gd name="T94" fmla="*/ 108 w 128"/>
              <a:gd name="T95" fmla="*/ 96 h 104"/>
              <a:gd name="T96" fmla="*/ 126 w 128"/>
              <a:gd name="T97" fmla="*/ 47 h 104"/>
              <a:gd name="T98" fmla="*/ 115 w 128"/>
              <a:gd name="T99" fmla="*/ 28 h 104"/>
              <a:gd name="T100" fmla="*/ 30 w 128"/>
              <a:gd name="T10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 h="104">
                <a:moveTo>
                  <a:pt x="94" y="63"/>
                </a:moveTo>
                <a:cubicBezTo>
                  <a:pt x="93" y="63"/>
                  <a:pt x="92" y="64"/>
                  <a:pt x="92" y="65"/>
                </a:cubicBezTo>
                <a:cubicBezTo>
                  <a:pt x="88" y="77"/>
                  <a:pt x="88" y="77"/>
                  <a:pt x="88" y="77"/>
                </a:cubicBezTo>
                <a:cubicBezTo>
                  <a:pt x="78" y="74"/>
                  <a:pt x="78" y="74"/>
                  <a:pt x="78" y="74"/>
                </a:cubicBezTo>
                <a:cubicBezTo>
                  <a:pt x="78" y="74"/>
                  <a:pt x="77" y="74"/>
                  <a:pt x="77" y="74"/>
                </a:cubicBezTo>
                <a:cubicBezTo>
                  <a:pt x="77" y="74"/>
                  <a:pt x="76" y="74"/>
                  <a:pt x="76" y="75"/>
                </a:cubicBezTo>
                <a:cubicBezTo>
                  <a:pt x="75" y="76"/>
                  <a:pt x="76" y="76"/>
                  <a:pt x="77" y="77"/>
                </a:cubicBezTo>
                <a:cubicBezTo>
                  <a:pt x="87" y="80"/>
                  <a:pt x="87" y="80"/>
                  <a:pt x="87" y="80"/>
                </a:cubicBezTo>
                <a:cubicBezTo>
                  <a:pt x="83" y="91"/>
                  <a:pt x="83" y="91"/>
                  <a:pt x="83" y="91"/>
                </a:cubicBezTo>
                <a:cubicBezTo>
                  <a:pt x="83" y="92"/>
                  <a:pt x="83" y="93"/>
                  <a:pt x="84" y="93"/>
                </a:cubicBezTo>
                <a:cubicBezTo>
                  <a:pt x="84" y="93"/>
                  <a:pt x="85" y="93"/>
                  <a:pt x="85" y="93"/>
                </a:cubicBezTo>
                <a:cubicBezTo>
                  <a:pt x="85" y="93"/>
                  <a:pt x="86" y="93"/>
                  <a:pt x="86" y="92"/>
                </a:cubicBezTo>
                <a:cubicBezTo>
                  <a:pt x="90" y="80"/>
                  <a:pt x="90" y="80"/>
                  <a:pt x="90" y="80"/>
                </a:cubicBezTo>
                <a:cubicBezTo>
                  <a:pt x="101" y="84"/>
                  <a:pt x="101" y="84"/>
                  <a:pt x="101" y="84"/>
                </a:cubicBezTo>
                <a:cubicBezTo>
                  <a:pt x="101" y="84"/>
                  <a:pt x="101" y="84"/>
                  <a:pt x="101" y="84"/>
                </a:cubicBezTo>
                <a:cubicBezTo>
                  <a:pt x="102" y="84"/>
                  <a:pt x="103" y="83"/>
                  <a:pt x="103" y="83"/>
                </a:cubicBezTo>
                <a:cubicBezTo>
                  <a:pt x="103" y="83"/>
                  <a:pt x="103" y="83"/>
                  <a:pt x="103" y="83"/>
                </a:cubicBezTo>
                <a:cubicBezTo>
                  <a:pt x="103" y="82"/>
                  <a:pt x="103" y="81"/>
                  <a:pt x="102" y="81"/>
                </a:cubicBezTo>
                <a:cubicBezTo>
                  <a:pt x="91" y="78"/>
                  <a:pt x="91" y="78"/>
                  <a:pt x="91" y="78"/>
                </a:cubicBezTo>
                <a:cubicBezTo>
                  <a:pt x="95" y="65"/>
                  <a:pt x="95" y="65"/>
                  <a:pt x="95" y="65"/>
                </a:cubicBezTo>
                <a:cubicBezTo>
                  <a:pt x="95" y="65"/>
                  <a:pt x="95" y="65"/>
                  <a:pt x="95" y="65"/>
                </a:cubicBezTo>
                <a:cubicBezTo>
                  <a:pt x="95" y="65"/>
                  <a:pt x="95" y="64"/>
                  <a:pt x="94" y="64"/>
                </a:cubicBezTo>
                <a:cubicBezTo>
                  <a:pt x="94" y="63"/>
                  <a:pt x="94" y="63"/>
                  <a:pt x="94" y="63"/>
                </a:cubicBezTo>
                <a:moveTo>
                  <a:pt x="98" y="49"/>
                </a:moveTo>
                <a:cubicBezTo>
                  <a:pt x="97" y="49"/>
                  <a:pt x="95" y="50"/>
                  <a:pt x="95" y="51"/>
                </a:cubicBezTo>
                <a:cubicBezTo>
                  <a:pt x="94" y="53"/>
                  <a:pt x="95" y="55"/>
                  <a:pt x="97" y="56"/>
                </a:cubicBezTo>
                <a:cubicBezTo>
                  <a:pt x="97" y="56"/>
                  <a:pt x="98" y="56"/>
                  <a:pt x="98" y="56"/>
                </a:cubicBezTo>
                <a:cubicBezTo>
                  <a:pt x="99" y="56"/>
                  <a:pt x="101" y="55"/>
                  <a:pt x="101" y="54"/>
                </a:cubicBezTo>
                <a:cubicBezTo>
                  <a:pt x="102" y="52"/>
                  <a:pt x="101" y="50"/>
                  <a:pt x="99" y="49"/>
                </a:cubicBezTo>
                <a:cubicBezTo>
                  <a:pt x="99" y="49"/>
                  <a:pt x="98" y="49"/>
                  <a:pt x="98" y="49"/>
                </a:cubicBezTo>
                <a:moveTo>
                  <a:pt x="107" y="43"/>
                </a:moveTo>
                <a:cubicBezTo>
                  <a:pt x="106" y="43"/>
                  <a:pt x="105" y="44"/>
                  <a:pt x="104" y="45"/>
                </a:cubicBezTo>
                <a:cubicBezTo>
                  <a:pt x="104" y="47"/>
                  <a:pt x="104" y="49"/>
                  <a:pt x="106" y="50"/>
                </a:cubicBezTo>
                <a:cubicBezTo>
                  <a:pt x="107" y="50"/>
                  <a:pt x="107" y="50"/>
                  <a:pt x="107" y="50"/>
                </a:cubicBezTo>
                <a:cubicBezTo>
                  <a:pt x="109" y="50"/>
                  <a:pt x="110" y="49"/>
                  <a:pt x="110" y="47"/>
                </a:cubicBezTo>
                <a:cubicBezTo>
                  <a:pt x="111" y="46"/>
                  <a:pt x="110" y="44"/>
                  <a:pt x="108" y="43"/>
                </a:cubicBezTo>
                <a:cubicBezTo>
                  <a:pt x="108" y="43"/>
                  <a:pt x="108" y="43"/>
                  <a:pt x="107" y="43"/>
                </a:cubicBezTo>
                <a:moveTo>
                  <a:pt x="95" y="39"/>
                </a:moveTo>
                <a:cubicBezTo>
                  <a:pt x="93" y="39"/>
                  <a:pt x="92" y="40"/>
                  <a:pt x="91" y="41"/>
                </a:cubicBezTo>
                <a:cubicBezTo>
                  <a:pt x="91" y="43"/>
                  <a:pt x="92" y="45"/>
                  <a:pt x="94" y="45"/>
                </a:cubicBezTo>
                <a:cubicBezTo>
                  <a:pt x="94" y="45"/>
                  <a:pt x="94" y="45"/>
                  <a:pt x="95" y="45"/>
                </a:cubicBezTo>
                <a:cubicBezTo>
                  <a:pt x="96" y="45"/>
                  <a:pt x="97" y="45"/>
                  <a:pt x="98" y="43"/>
                </a:cubicBezTo>
                <a:cubicBezTo>
                  <a:pt x="98" y="41"/>
                  <a:pt x="97" y="40"/>
                  <a:pt x="96" y="39"/>
                </a:cubicBezTo>
                <a:cubicBezTo>
                  <a:pt x="95" y="39"/>
                  <a:pt x="95" y="39"/>
                  <a:pt x="95" y="39"/>
                </a:cubicBezTo>
                <a:moveTo>
                  <a:pt x="104" y="32"/>
                </a:moveTo>
                <a:cubicBezTo>
                  <a:pt x="102" y="32"/>
                  <a:pt x="101" y="33"/>
                  <a:pt x="101" y="35"/>
                </a:cubicBezTo>
                <a:cubicBezTo>
                  <a:pt x="100" y="36"/>
                  <a:pt x="101" y="38"/>
                  <a:pt x="103" y="39"/>
                </a:cubicBezTo>
                <a:cubicBezTo>
                  <a:pt x="103" y="39"/>
                  <a:pt x="103" y="39"/>
                  <a:pt x="104" y="39"/>
                </a:cubicBezTo>
                <a:cubicBezTo>
                  <a:pt x="105" y="39"/>
                  <a:pt x="106" y="38"/>
                  <a:pt x="107" y="37"/>
                </a:cubicBezTo>
                <a:cubicBezTo>
                  <a:pt x="107" y="35"/>
                  <a:pt x="107" y="33"/>
                  <a:pt x="105" y="33"/>
                </a:cubicBezTo>
                <a:cubicBezTo>
                  <a:pt x="104" y="32"/>
                  <a:pt x="104" y="32"/>
                  <a:pt x="104" y="32"/>
                </a:cubicBezTo>
                <a:moveTo>
                  <a:pt x="99" y="100"/>
                </a:moveTo>
                <a:cubicBezTo>
                  <a:pt x="97" y="100"/>
                  <a:pt x="96" y="100"/>
                  <a:pt x="94" y="99"/>
                </a:cubicBezTo>
                <a:cubicBezTo>
                  <a:pt x="84" y="96"/>
                  <a:pt x="74" y="93"/>
                  <a:pt x="64" y="90"/>
                </a:cubicBezTo>
                <a:cubicBezTo>
                  <a:pt x="86" y="22"/>
                  <a:pt x="86" y="22"/>
                  <a:pt x="86" y="22"/>
                </a:cubicBezTo>
                <a:cubicBezTo>
                  <a:pt x="114" y="31"/>
                  <a:pt x="114" y="31"/>
                  <a:pt x="114" y="31"/>
                </a:cubicBezTo>
                <a:cubicBezTo>
                  <a:pt x="118" y="32"/>
                  <a:pt x="121" y="34"/>
                  <a:pt x="123" y="37"/>
                </a:cubicBezTo>
                <a:cubicBezTo>
                  <a:pt x="124" y="39"/>
                  <a:pt x="123" y="43"/>
                  <a:pt x="122" y="46"/>
                </a:cubicBezTo>
                <a:cubicBezTo>
                  <a:pt x="117" y="62"/>
                  <a:pt x="111" y="79"/>
                  <a:pt x="104" y="94"/>
                </a:cubicBezTo>
                <a:cubicBezTo>
                  <a:pt x="103" y="97"/>
                  <a:pt x="102" y="99"/>
                  <a:pt x="101" y="100"/>
                </a:cubicBezTo>
                <a:cubicBezTo>
                  <a:pt x="100" y="100"/>
                  <a:pt x="99" y="100"/>
                  <a:pt x="99" y="100"/>
                </a:cubicBezTo>
                <a:moveTo>
                  <a:pt x="60" y="88"/>
                </a:moveTo>
                <a:cubicBezTo>
                  <a:pt x="44" y="83"/>
                  <a:pt x="28" y="78"/>
                  <a:pt x="12" y="72"/>
                </a:cubicBezTo>
                <a:cubicBezTo>
                  <a:pt x="9" y="71"/>
                  <a:pt x="6" y="69"/>
                  <a:pt x="4" y="67"/>
                </a:cubicBezTo>
                <a:cubicBezTo>
                  <a:pt x="3" y="64"/>
                  <a:pt x="4" y="61"/>
                  <a:pt x="4" y="57"/>
                </a:cubicBezTo>
                <a:cubicBezTo>
                  <a:pt x="8" y="45"/>
                  <a:pt x="12" y="32"/>
                  <a:pt x="16" y="20"/>
                </a:cubicBezTo>
                <a:cubicBezTo>
                  <a:pt x="17" y="17"/>
                  <a:pt x="17" y="17"/>
                  <a:pt x="17" y="17"/>
                </a:cubicBezTo>
                <a:cubicBezTo>
                  <a:pt x="18" y="12"/>
                  <a:pt x="20" y="8"/>
                  <a:pt x="23" y="6"/>
                </a:cubicBezTo>
                <a:cubicBezTo>
                  <a:pt x="25" y="5"/>
                  <a:pt x="27" y="4"/>
                  <a:pt x="30" y="4"/>
                </a:cubicBezTo>
                <a:cubicBezTo>
                  <a:pt x="33" y="4"/>
                  <a:pt x="38" y="5"/>
                  <a:pt x="41" y="7"/>
                </a:cubicBezTo>
                <a:cubicBezTo>
                  <a:pt x="83" y="21"/>
                  <a:pt x="83" y="21"/>
                  <a:pt x="83" y="21"/>
                </a:cubicBezTo>
                <a:cubicBezTo>
                  <a:pt x="60" y="88"/>
                  <a:pt x="60" y="88"/>
                  <a:pt x="60" y="88"/>
                </a:cubicBezTo>
                <a:moveTo>
                  <a:pt x="30" y="0"/>
                </a:moveTo>
                <a:cubicBezTo>
                  <a:pt x="27" y="0"/>
                  <a:pt x="24" y="1"/>
                  <a:pt x="21" y="3"/>
                </a:cubicBezTo>
                <a:cubicBezTo>
                  <a:pt x="17" y="6"/>
                  <a:pt x="15" y="11"/>
                  <a:pt x="13" y="16"/>
                </a:cubicBezTo>
                <a:cubicBezTo>
                  <a:pt x="12" y="19"/>
                  <a:pt x="12" y="19"/>
                  <a:pt x="12" y="19"/>
                </a:cubicBezTo>
                <a:cubicBezTo>
                  <a:pt x="11" y="23"/>
                  <a:pt x="10" y="26"/>
                  <a:pt x="8" y="30"/>
                </a:cubicBezTo>
                <a:cubicBezTo>
                  <a:pt x="8" y="35"/>
                  <a:pt x="7" y="40"/>
                  <a:pt x="5" y="45"/>
                </a:cubicBezTo>
                <a:cubicBezTo>
                  <a:pt x="5" y="46"/>
                  <a:pt x="4" y="46"/>
                  <a:pt x="4" y="47"/>
                </a:cubicBezTo>
                <a:cubicBezTo>
                  <a:pt x="3" y="49"/>
                  <a:pt x="2" y="51"/>
                  <a:pt x="2" y="53"/>
                </a:cubicBezTo>
                <a:cubicBezTo>
                  <a:pt x="1" y="55"/>
                  <a:pt x="1" y="58"/>
                  <a:pt x="2" y="60"/>
                </a:cubicBezTo>
                <a:cubicBezTo>
                  <a:pt x="2" y="61"/>
                  <a:pt x="2" y="61"/>
                  <a:pt x="2" y="62"/>
                </a:cubicBezTo>
                <a:cubicBezTo>
                  <a:pt x="2" y="62"/>
                  <a:pt x="2" y="63"/>
                  <a:pt x="1" y="63"/>
                </a:cubicBezTo>
                <a:cubicBezTo>
                  <a:pt x="0" y="63"/>
                  <a:pt x="0" y="63"/>
                  <a:pt x="0" y="63"/>
                </a:cubicBezTo>
                <a:cubicBezTo>
                  <a:pt x="0" y="64"/>
                  <a:pt x="0" y="65"/>
                  <a:pt x="0" y="65"/>
                </a:cubicBezTo>
                <a:cubicBezTo>
                  <a:pt x="1" y="68"/>
                  <a:pt x="1" y="68"/>
                  <a:pt x="1" y="68"/>
                </a:cubicBezTo>
                <a:cubicBezTo>
                  <a:pt x="1" y="68"/>
                  <a:pt x="1" y="68"/>
                  <a:pt x="1" y="69"/>
                </a:cubicBezTo>
                <a:cubicBezTo>
                  <a:pt x="3" y="72"/>
                  <a:pt x="7" y="74"/>
                  <a:pt x="11" y="75"/>
                </a:cubicBezTo>
                <a:cubicBezTo>
                  <a:pt x="27" y="81"/>
                  <a:pt x="43" y="87"/>
                  <a:pt x="59" y="92"/>
                </a:cubicBezTo>
                <a:cubicBezTo>
                  <a:pt x="60" y="93"/>
                  <a:pt x="60" y="93"/>
                  <a:pt x="60" y="93"/>
                </a:cubicBezTo>
                <a:cubicBezTo>
                  <a:pt x="61" y="93"/>
                  <a:pt x="61" y="93"/>
                  <a:pt x="61" y="93"/>
                </a:cubicBezTo>
                <a:cubicBezTo>
                  <a:pt x="61" y="93"/>
                  <a:pt x="62" y="93"/>
                  <a:pt x="62" y="93"/>
                </a:cubicBezTo>
                <a:cubicBezTo>
                  <a:pt x="72" y="96"/>
                  <a:pt x="83" y="100"/>
                  <a:pt x="93" y="103"/>
                </a:cubicBezTo>
                <a:cubicBezTo>
                  <a:pt x="95" y="103"/>
                  <a:pt x="97" y="104"/>
                  <a:pt x="99" y="104"/>
                </a:cubicBezTo>
                <a:cubicBezTo>
                  <a:pt x="100" y="104"/>
                  <a:pt x="101" y="104"/>
                  <a:pt x="102" y="103"/>
                </a:cubicBezTo>
                <a:cubicBezTo>
                  <a:pt x="105" y="102"/>
                  <a:pt x="107" y="99"/>
                  <a:pt x="108" y="96"/>
                </a:cubicBezTo>
                <a:cubicBezTo>
                  <a:pt x="113" y="84"/>
                  <a:pt x="117" y="73"/>
                  <a:pt x="121" y="61"/>
                </a:cubicBezTo>
                <a:cubicBezTo>
                  <a:pt x="123" y="56"/>
                  <a:pt x="124" y="52"/>
                  <a:pt x="126" y="47"/>
                </a:cubicBezTo>
                <a:cubicBezTo>
                  <a:pt x="127" y="43"/>
                  <a:pt x="128" y="39"/>
                  <a:pt x="126" y="35"/>
                </a:cubicBezTo>
                <a:cubicBezTo>
                  <a:pt x="124" y="31"/>
                  <a:pt x="119" y="29"/>
                  <a:pt x="115" y="28"/>
                </a:cubicBezTo>
                <a:cubicBezTo>
                  <a:pt x="42" y="3"/>
                  <a:pt x="42" y="3"/>
                  <a:pt x="42" y="3"/>
                </a:cubicBezTo>
                <a:cubicBezTo>
                  <a:pt x="38" y="2"/>
                  <a:pt x="34" y="0"/>
                  <a:pt x="30"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3" name="Freeform 7">
            <a:extLst>
              <a:ext uri="{FF2B5EF4-FFF2-40B4-BE49-F238E27FC236}">
                <a16:creationId xmlns:a16="http://schemas.microsoft.com/office/drawing/2014/main" id="{14E71D28-E127-7743-BBA7-79C4364D9FD4}"/>
              </a:ext>
            </a:extLst>
          </p:cNvPr>
          <p:cNvSpPr>
            <a:spLocks noEditPoints="1"/>
          </p:cNvSpPr>
          <p:nvPr/>
        </p:nvSpPr>
        <p:spPr bwMode="auto">
          <a:xfrm>
            <a:off x="11319275" y="3022325"/>
            <a:ext cx="393831" cy="485256"/>
          </a:xfrm>
          <a:custGeom>
            <a:avLst/>
            <a:gdLst>
              <a:gd name="T0" fmla="*/ 79 w 94"/>
              <a:gd name="T1" fmla="*/ 94 h 116"/>
              <a:gd name="T2" fmla="*/ 66 w 94"/>
              <a:gd name="T3" fmla="*/ 105 h 116"/>
              <a:gd name="T4" fmla="*/ 63 w 94"/>
              <a:gd name="T5" fmla="*/ 104 h 116"/>
              <a:gd name="T6" fmla="*/ 81 w 94"/>
              <a:gd name="T7" fmla="*/ 108 h 116"/>
              <a:gd name="T8" fmla="*/ 80 w 94"/>
              <a:gd name="T9" fmla="*/ 90 h 116"/>
              <a:gd name="T10" fmla="*/ 29 w 94"/>
              <a:gd name="T11" fmla="*/ 94 h 116"/>
              <a:gd name="T12" fmla="*/ 15 w 94"/>
              <a:gd name="T13" fmla="*/ 90 h 116"/>
              <a:gd name="T14" fmla="*/ 17 w 94"/>
              <a:gd name="T15" fmla="*/ 110 h 116"/>
              <a:gd name="T16" fmla="*/ 33 w 94"/>
              <a:gd name="T17" fmla="*/ 92 h 116"/>
              <a:gd name="T18" fmla="*/ 43 w 94"/>
              <a:gd name="T19" fmla="*/ 106 h 116"/>
              <a:gd name="T20" fmla="*/ 53 w 94"/>
              <a:gd name="T21" fmla="*/ 93 h 116"/>
              <a:gd name="T22" fmla="*/ 55 w 94"/>
              <a:gd name="T23" fmla="*/ 106 h 116"/>
              <a:gd name="T24" fmla="*/ 40 w 94"/>
              <a:gd name="T25" fmla="*/ 90 h 116"/>
              <a:gd name="T26" fmla="*/ 39 w 94"/>
              <a:gd name="T27" fmla="*/ 107 h 116"/>
              <a:gd name="T28" fmla="*/ 58 w 94"/>
              <a:gd name="T29" fmla="*/ 108 h 116"/>
              <a:gd name="T30" fmla="*/ 53 w 94"/>
              <a:gd name="T31" fmla="*/ 90 h 116"/>
              <a:gd name="T32" fmla="*/ 17 w 94"/>
              <a:gd name="T33" fmla="*/ 71 h 116"/>
              <a:gd name="T34" fmla="*/ 30 w 94"/>
              <a:gd name="T35" fmla="*/ 83 h 116"/>
              <a:gd name="T36" fmla="*/ 14 w 94"/>
              <a:gd name="T37" fmla="*/ 84 h 116"/>
              <a:gd name="T38" fmla="*/ 32 w 94"/>
              <a:gd name="T39" fmla="*/ 86 h 116"/>
              <a:gd name="T40" fmla="*/ 15 w 94"/>
              <a:gd name="T41" fmla="*/ 68 h 116"/>
              <a:gd name="T42" fmla="*/ 41 w 94"/>
              <a:gd name="T43" fmla="*/ 72 h 116"/>
              <a:gd name="T44" fmla="*/ 53 w 94"/>
              <a:gd name="T45" fmla="*/ 73 h 116"/>
              <a:gd name="T46" fmla="*/ 39 w 94"/>
              <a:gd name="T47" fmla="*/ 69 h 116"/>
              <a:gd name="T48" fmla="*/ 55 w 94"/>
              <a:gd name="T49" fmla="*/ 86 h 116"/>
              <a:gd name="T50" fmla="*/ 57 w 94"/>
              <a:gd name="T51" fmla="*/ 73 h 116"/>
              <a:gd name="T52" fmla="*/ 66 w 94"/>
              <a:gd name="T53" fmla="*/ 82 h 116"/>
              <a:gd name="T54" fmla="*/ 65 w 94"/>
              <a:gd name="T55" fmla="*/ 67 h 116"/>
              <a:gd name="T56" fmla="*/ 81 w 94"/>
              <a:gd name="T57" fmla="*/ 86 h 116"/>
              <a:gd name="T58" fmla="*/ 82 w 94"/>
              <a:gd name="T59" fmla="*/ 84 h 116"/>
              <a:gd name="T60" fmla="*/ 65 w 94"/>
              <a:gd name="T61" fmla="*/ 67 h 116"/>
              <a:gd name="T62" fmla="*/ 30 w 94"/>
              <a:gd name="T63" fmla="*/ 60 h 116"/>
              <a:gd name="T64" fmla="*/ 15 w 94"/>
              <a:gd name="T65" fmla="*/ 45 h 116"/>
              <a:gd name="T66" fmla="*/ 15 w 94"/>
              <a:gd name="T67" fmla="*/ 64 h 116"/>
              <a:gd name="T68" fmla="*/ 33 w 94"/>
              <a:gd name="T69" fmla="*/ 60 h 116"/>
              <a:gd name="T70" fmla="*/ 15 w 94"/>
              <a:gd name="T71" fmla="*/ 45 h 116"/>
              <a:gd name="T72" fmla="*/ 53 w 94"/>
              <a:gd name="T73" fmla="*/ 49 h 116"/>
              <a:gd name="T74" fmla="*/ 54 w 94"/>
              <a:gd name="T75" fmla="*/ 60 h 116"/>
              <a:gd name="T76" fmla="*/ 38 w 94"/>
              <a:gd name="T77" fmla="*/ 62 h 116"/>
              <a:gd name="T78" fmla="*/ 57 w 94"/>
              <a:gd name="T79" fmla="*/ 63 h 116"/>
              <a:gd name="T80" fmla="*/ 53 w 94"/>
              <a:gd name="T81" fmla="*/ 45 h 116"/>
              <a:gd name="T82" fmla="*/ 65 w 94"/>
              <a:gd name="T83" fmla="*/ 48 h 116"/>
              <a:gd name="T84" fmla="*/ 79 w 94"/>
              <a:gd name="T85" fmla="*/ 45 h 116"/>
              <a:gd name="T86" fmla="*/ 62 w 94"/>
              <a:gd name="T87" fmla="*/ 62 h 116"/>
              <a:gd name="T88" fmla="*/ 80 w 94"/>
              <a:gd name="T89" fmla="*/ 63 h 116"/>
              <a:gd name="T90" fmla="*/ 79 w 94"/>
              <a:gd name="T91" fmla="*/ 45 h 116"/>
              <a:gd name="T92" fmla="*/ 73 w 94"/>
              <a:gd name="T93" fmla="*/ 26 h 116"/>
              <a:gd name="T94" fmla="*/ 19 w 94"/>
              <a:gd name="T95" fmla="*/ 13 h 116"/>
              <a:gd name="T96" fmla="*/ 20 w 94"/>
              <a:gd name="T97" fmla="*/ 32 h 116"/>
              <a:gd name="T98" fmla="*/ 76 w 94"/>
              <a:gd name="T99" fmla="*/ 26 h 116"/>
              <a:gd name="T100" fmla="*/ 19 w 94"/>
              <a:gd name="T101" fmla="*/ 13 h 116"/>
              <a:gd name="T102" fmla="*/ 7 w 94"/>
              <a:gd name="T103" fmla="*/ 94 h 116"/>
              <a:gd name="T104" fmla="*/ 88 w 94"/>
              <a:gd name="T105" fmla="*/ 112 h 116"/>
              <a:gd name="T106" fmla="*/ 92 w 94"/>
              <a:gd name="T107" fmla="*/ 0 h 116"/>
              <a:gd name="T108" fmla="*/ 5 w 94"/>
              <a:gd name="T109" fmla="*/ 114 h 116"/>
              <a:gd name="T110" fmla="*/ 90 w 94"/>
              <a:gd name="T111" fmla="*/ 114 h 116"/>
              <a:gd name="T112" fmla="*/ 92 w 94"/>
              <a:gd name="T11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16">
                <a:moveTo>
                  <a:pt x="66" y="105"/>
                </a:moveTo>
                <a:cubicBezTo>
                  <a:pt x="66" y="104"/>
                  <a:pt x="66" y="104"/>
                  <a:pt x="66" y="104"/>
                </a:cubicBezTo>
                <a:cubicBezTo>
                  <a:pt x="66" y="93"/>
                  <a:pt x="66" y="93"/>
                  <a:pt x="66" y="93"/>
                </a:cubicBezTo>
                <a:cubicBezTo>
                  <a:pt x="79" y="94"/>
                  <a:pt x="79" y="94"/>
                  <a:pt x="79" y="94"/>
                </a:cubicBezTo>
                <a:cubicBezTo>
                  <a:pt x="79" y="105"/>
                  <a:pt x="79" y="105"/>
                  <a:pt x="79" y="105"/>
                </a:cubicBezTo>
                <a:cubicBezTo>
                  <a:pt x="66" y="104"/>
                  <a:pt x="66" y="104"/>
                  <a:pt x="66" y="104"/>
                </a:cubicBezTo>
                <a:cubicBezTo>
                  <a:pt x="66" y="104"/>
                  <a:pt x="66" y="104"/>
                  <a:pt x="66" y="104"/>
                </a:cubicBezTo>
                <a:cubicBezTo>
                  <a:pt x="66" y="105"/>
                  <a:pt x="66" y="105"/>
                  <a:pt x="66" y="105"/>
                </a:cubicBezTo>
                <a:moveTo>
                  <a:pt x="65" y="90"/>
                </a:moveTo>
                <a:cubicBezTo>
                  <a:pt x="65" y="90"/>
                  <a:pt x="65" y="90"/>
                  <a:pt x="65" y="90"/>
                </a:cubicBezTo>
                <a:cubicBezTo>
                  <a:pt x="64" y="90"/>
                  <a:pt x="63" y="91"/>
                  <a:pt x="63" y="92"/>
                </a:cubicBezTo>
                <a:cubicBezTo>
                  <a:pt x="63" y="104"/>
                  <a:pt x="63" y="104"/>
                  <a:pt x="63" y="104"/>
                </a:cubicBezTo>
                <a:cubicBezTo>
                  <a:pt x="63" y="105"/>
                  <a:pt x="63" y="106"/>
                  <a:pt x="64" y="107"/>
                </a:cubicBezTo>
                <a:cubicBezTo>
                  <a:pt x="65" y="108"/>
                  <a:pt x="66" y="108"/>
                  <a:pt x="66" y="108"/>
                </a:cubicBezTo>
                <a:cubicBezTo>
                  <a:pt x="81" y="108"/>
                  <a:pt x="81" y="108"/>
                  <a:pt x="81" y="108"/>
                </a:cubicBezTo>
                <a:cubicBezTo>
                  <a:pt x="81" y="108"/>
                  <a:pt x="81" y="108"/>
                  <a:pt x="81" y="108"/>
                </a:cubicBezTo>
                <a:cubicBezTo>
                  <a:pt x="81" y="108"/>
                  <a:pt x="82" y="108"/>
                  <a:pt x="82" y="108"/>
                </a:cubicBezTo>
                <a:cubicBezTo>
                  <a:pt x="82" y="108"/>
                  <a:pt x="82" y="107"/>
                  <a:pt x="82" y="107"/>
                </a:cubicBezTo>
                <a:cubicBezTo>
                  <a:pt x="82" y="92"/>
                  <a:pt x="82" y="92"/>
                  <a:pt x="82" y="92"/>
                </a:cubicBezTo>
                <a:cubicBezTo>
                  <a:pt x="82" y="91"/>
                  <a:pt x="81" y="90"/>
                  <a:pt x="80" y="90"/>
                </a:cubicBezTo>
                <a:cubicBezTo>
                  <a:pt x="65" y="90"/>
                  <a:pt x="65" y="90"/>
                  <a:pt x="65" y="90"/>
                </a:cubicBezTo>
                <a:moveTo>
                  <a:pt x="18" y="106"/>
                </a:moveTo>
                <a:cubicBezTo>
                  <a:pt x="18" y="93"/>
                  <a:pt x="18" y="93"/>
                  <a:pt x="18" y="93"/>
                </a:cubicBezTo>
                <a:cubicBezTo>
                  <a:pt x="29" y="94"/>
                  <a:pt x="29" y="94"/>
                  <a:pt x="29" y="94"/>
                </a:cubicBezTo>
                <a:cubicBezTo>
                  <a:pt x="30" y="106"/>
                  <a:pt x="30" y="106"/>
                  <a:pt x="30" y="106"/>
                </a:cubicBezTo>
                <a:cubicBezTo>
                  <a:pt x="18" y="106"/>
                  <a:pt x="18" y="106"/>
                  <a:pt x="18" y="106"/>
                </a:cubicBezTo>
                <a:moveTo>
                  <a:pt x="16" y="90"/>
                </a:moveTo>
                <a:cubicBezTo>
                  <a:pt x="15" y="90"/>
                  <a:pt x="15" y="90"/>
                  <a:pt x="15" y="90"/>
                </a:cubicBezTo>
                <a:cubicBezTo>
                  <a:pt x="14" y="91"/>
                  <a:pt x="14" y="91"/>
                  <a:pt x="14" y="92"/>
                </a:cubicBezTo>
                <a:cubicBezTo>
                  <a:pt x="15" y="108"/>
                  <a:pt x="15" y="108"/>
                  <a:pt x="15" y="108"/>
                </a:cubicBezTo>
                <a:cubicBezTo>
                  <a:pt x="15" y="109"/>
                  <a:pt x="16" y="110"/>
                  <a:pt x="17" y="110"/>
                </a:cubicBezTo>
                <a:cubicBezTo>
                  <a:pt x="17" y="110"/>
                  <a:pt x="17" y="110"/>
                  <a:pt x="17" y="110"/>
                </a:cubicBezTo>
                <a:cubicBezTo>
                  <a:pt x="32" y="110"/>
                  <a:pt x="32" y="110"/>
                  <a:pt x="32" y="110"/>
                </a:cubicBezTo>
                <a:cubicBezTo>
                  <a:pt x="32" y="110"/>
                  <a:pt x="33" y="110"/>
                  <a:pt x="33" y="109"/>
                </a:cubicBezTo>
                <a:cubicBezTo>
                  <a:pt x="33" y="109"/>
                  <a:pt x="34" y="108"/>
                  <a:pt x="34" y="108"/>
                </a:cubicBezTo>
                <a:cubicBezTo>
                  <a:pt x="33" y="92"/>
                  <a:pt x="33" y="92"/>
                  <a:pt x="33" y="92"/>
                </a:cubicBezTo>
                <a:cubicBezTo>
                  <a:pt x="33" y="91"/>
                  <a:pt x="32" y="91"/>
                  <a:pt x="31" y="91"/>
                </a:cubicBezTo>
                <a:cubicBezTo>
                  <a:pt x="16" y="90"/>
                  <a:pt x="16" y="90"/>
                  <a:pt x="16" y="90"/>
                </a:cubicBezTo>
                <a:moveTo>
                  <a:pt x="43" y="107"/>
                </a:moveTo>
                <a:cubicBezTo>
                  <a:pt x="43" y="106"/>
                  <a:pt x="43" y="106"/>
                  <a:pt x="43" y="106"/>
                </a:cubicBezTo>
                <a:cubicBezTo>
                  <a:pt x="42" y="106"/>
                  <a:pt x="42" y="106"/>
                  <a:pt x="42" y="106"/>
                </a:cubicBezTo>
                <a:cubicBezTo>
                  <a:pt x="42" y="105"/>
                  <a:pt x="42" y="105"/>
                  <a:pt x="42" y="105"/>
                </a:cubicBezTo>
                <a:cubicBezTo>
                  <a:pt x="42" y="93"/>
                  <a:pt x="42" y="93"/>
                  <a:pt x="42" y="93"/>
                </a:cubicBezTo>
                <a:cubicBezTo>
                  <a:pt x="53" y="93"/>
                  <a:pt x="53" y="93"/>
                  <a:pt x="53" y="93"/>
                </a:cubicBezTo>
                <a:cubicBezTo>
                  <a:pt x="54" y="93"/>
                  <a:pt x="54" y="93"/>
                  <a:pt x="54" y="93"/>
                </a:cubicBezTo>
                <a:cubicBezTo>
                  <a:pt x="54" y="93"/>
                  <a:pt x="55" y="94"/>
                  <a:pt x="55" y="95"/>
                </a:cubicBezTo>
                <a:cubicBezTo>
                  <a:pt x="55" y="105"/>
                  <a:pt x="55" y="105"/>
                  <a:pt x="55" y="105"/>
                </a:cubicBezTo>
                <a:cubicBezTo>
                  <a:pt x="55" y="105"/>
                  <a:pt x="55" y="106"/>
                  <a:pt x="55" y="106"/>
                </a:cubicBezTo>
                <a:cubicBezTo>
                  <a:pt x="55" y="106"/>
                  <a:pt x="55" y="106"/>
                  <a:pt x="55" y="106"/>
                </a:cubicBezTo>
                <a:cubicBezTo>
                  <a:pt x="43" y="106"/>
                  <a:pt x="43" y="106"/>
                  <a:pt x="43" y="106"/>
                </a:cubicBezTo>
                <a:cubicBezTo>
                  <a:pt x="43" y="107"/>
                  <a:pt x="43" y="107"/>
                  <a:pt x="43" y="107"/>
                </a:cubicBezTo>
                <a:moveTo>
                  <a:pt x="40" y="90"/>
                </a:moveTo>
                <a:cubicBezTo>
                  <a:pt x="39" y="90"/>
                  <a:pt x="39" y="90"/>
                  <a:pt x="39" y="90"/>
                </a:cubicBezTo>
                <a:cubicBezTo>
                  <a:pt x="38" y="91"/>
                  <a:pt x="38" y="91"/>
                  <a:pt x="38" y="91"/>
                </a:cubicBezTo>
                <a:cubicBezTo>
                  <a:pt x="38" y="105"/>
                  <a:pt x="38" y="105"/>
                  <a:pt x="38" y="105"/>
                </a:cubicBezTo>
                <a:cubicBezTo>
                  <a:pt x="38" y="105"/>
                  <a:pt x="38" y="107"/>
                  <a:pt x="39" y="107"/>
                </a:cubicBezTo>
                <a:cubicBezTo>
                  <a:pt x="40" y="109"/>
                  <a:pt x="42" y="109"/>
                  <a:pt x="43" y="109"/>
                </a:cubicBezTo>
                <a:cubicBezTo>
                  <a:pt x="43" y="109"/>
                  <a:pt x="43" y="109"/>
                  <a:pt x="43" y="109"/>
                </a:cubicBezTo>
                <a:cubicBezTo>
                  <a:pt x="55" y="109"/>
                  <a:pt x="55" y="109"/>
                  <a:pt x="55" y="109"/>
                </a:cubicBezTo>
                <a:cubicBezTo>
                  <a:pt x="56" y="109"/>
                  <a:pt x="57" y="109"/>
                  <a:pt x="58" y="108"/>
                </a:cubicBezTo>
                <a:cubicBezTo>
                  <a:pt x="59" y="107"/>
                  <a:pt x="59" y="105"/>
                  <a:pt x="59" y="105"/>
                </a:cubicBezTo>
                <a:cubicBezTo>
                  <a:pt x="58" y="95"/>
                  <a:pt x="58" y="95"/>
                  <a:pt x="58" y="95"/>
                </a:cubicBezTo>
                <a:cubicBezTo>
                  <a:pt x="58" y="94"/>
                  <a:pt x="58" y="92"/>
                  <a:pt x="56" y="91"/>
                </a:cubicBezTo>
                <a:cubicBezTo>
                  <a:pt x="55" y="90"/>
                  <a:pt x="54" y="90"/>
                  <a:pt x="53" y="90"/>
                </a:cubicBezTo>
                <a:cubicBezTo>
                  <a:pt x="40" y="90"/>
                  <a:pt x="40" y="90"/>
                  <a:pt x="40" y="90"/>
                </a:cubicBezTo>
                <a:moveTo>
                  <a:pt x="30" y="83"/>
                </a:moveTo>
                <a:cubicBezTo>
                  <a:pt x="18" y="83"/>
                  <a:pt x="18" y="83"/>
                  <a:pt x="18" y="83"/>
                </a:cubicBezTo>
                <a:cubicBezTo>
                  <a:pt x="17" y="71"/>
                  <a:pt x="17" y="71"/>
                  <a:pt x="17" y="71"/>
                </a:cubicBezTo>
                <a:cubicBezTo>
                  <a:pt x="30" y="72"/>
                  <a:pt x="30" y="72"/>
                  <a:pt x="30" y="72"/>
                </a:cubicBezTo>
                <a:cubicBezTo>
                  <a:pt x="30" y="82"/>
                  <a:pt x="30" y="82"/>
                  <a:pt x="30" y="82"/>
                </a:cubicBezTo>
                <a:cubicBezTo>
                  <a:pt x="31" y="83"/>
                  <a:pt x="30" y="83"/>
                  <a:pt x="30" y="83"/>
                </a:cubicBezTo>
                <a:cubicBezTo>
                  <a:pt x="30" y="83"/>
                  <a:pt x="30" y="83"/>
                  <a:pt x="30" y="83"/>
                </a:cubicBezTo>
                <a:moveTo>
                  <a:pt x="15" y="68"/>
                </a:moveTo>
                <a:cubicBezTo>
                  <a:pt x="14" y="68"/>
                  <a:pt x="14" y="68"/>
                  <a:pt x="13" y="69"/>
                </a:cubicBezTo>
                <a:cubicBezTo>
                  <a:pt x="13" y="69"/>
                  <a:pt x="13" y="69"/>
                  <a:pt x="13" y="70"/>
                </a:cubicBezTo>
                <a:cubicBezTo>
                  <a:pt x="14" y="84"/>
                  <a:pt x="14" y="84"/>
                  <a:pt x="14" y="84"/>
                </a:cubicBezTo>
                <a:cubicBezTo>
                  <a:pt x="14" y="85"/>
                  <a:pt x="15" y="86"/>
                  <a:pt x="16" y="86"/>
                </a:cubicBezTo>
                <a:cubicBezTo>
                  <a:pt x="29" y="87"/>
                  <a:pt x="29" y="87"/>
                  <a:pt x="29" y="87"/>
                </a:cubicBezTo>
                <a:cubicBezTo>
                  <a:pt x="30" y="87"/>
                  <a:pt x="30" y="87"/>
                  <a:pt x="30" y="87"/>
                </a:cubicBezTo>
                <a:cubicBezTo>
                  <a:pt x="30" y="87"/>
                  <a:pt x="31" y="87"/>
                  <a:pt x="32" y="86"/>
                </a:cubicBezTo>
                <a:cubicBezTo>
                  <a:pt x="34" y="85"/>
                  <a:pt x="34" y="82"/>
                  <a:pt x="34" y="81"/>
                </a:cubicBezTo>
                <a:cubicBezTo>
                  <a:pt x="33" y="70"/>
                  <a:pt x="33" y="70"/>
                  <a:pt x="33" y="70"/>
                </a:cubicBezTo>
                <a:cubicBezTo>
                  <a:pt x="33" y="69"/>
                  <a:pt x="32" y="68"/>
                  <a:pt x="31" y="68"/>
                </a:cubicBezTo>
                <a:cubicBezTo>
                  <a:pt x="15" y="68"/>
                  <a:pt x="15" y="68"/>
                  <a:pt x="15" y="68"/>
                </a:cubicBezTo>
                <a:cubicBezTo>
                  <a:pt x="15" y="68"/>
                  <a:pt x="15" y="68"/>
                  <a:pt x="15" y="68"/>
                </a:cubicBezTo>
                <a:moveTo>
                  <a:pt x="54" y="82"/>
                </a:moveTo>
                <a:cubicBezTo>
                  <a:pt x="42" y="82"/>
                  <a:pt x="42" y="82"/>
                  <a:pt x="42" y="82"/>
                </a:cubicBezTo>
                <a:cubicBezTo>
                  <a:pt x="41" y="72"/>
                  <a:pt x="41" y="72"/>
                  <a:pt x="41" y="72"/>
                </a:cubicBezTo>
                <a:cubicBezTo>
                  <a:pt x="41" y="71"/>
                  <a:pt x="41" y="71"/>
                  <a:pt x="41" y="71"/>
                </a:cubicBezTo>
                <a:cubicBezTo>
                  <a:pt x="52" y="71"/>
                  <a:pt x="52" y="71"/>
                  <a:pt x="52" y="71"/>
                </a:cubicBezTo>
                <a:cubicBezTo>
                  <a:pt x="52" y="71"/>
                  <a:pt x="53" y="71"/>
                  <a:pt x="53" y="71"/>
                </a:cubicBezTo>
                <a:cubicBezTo>
                  <a:pt x="53" y="72"/>
                  <a:pt x="53" y="73"/>
                  <a:pt x="53" y="73"/>
                </a:cubicBezTo>
                <a:cubicBezTo>
                  <a:pt x="54" y="82"/>
                  <a:pt x="54" y="82"/>
                  <a:pt x="54" y="82"/>
                </a:cubicBezTo>
                <a:moveTo>
                  <a:pt x="52" y="68"/>
                </a:moveTo>
                <a:cubicBezTo>
                  <a:pt x="41" y="68"/>
                  <a:pt x="41" y="68"/>
                  <a:pt x="41" y="68"/>
                </a:cubicBezTo>
                <a:cubicBezTo>
                  <a:pt x="40" y="68"/>
                  <a:pt x="40" y="68"/>
                  <a:pt x="39" y="69"/>
                </a:cubicBezTo>
                <a:cubicBezTo>
                  <a:pt x="38" y="69"/>
                  <a:pt x="38" y="70"/>
                  <a:pt x="38" y="72"/>
                </a:cubicBezTo>
                <a:cubicBezTo>
                  <a:pt x="39" y="84"/>
                  <a:pt x="39" y="84"/>
                  <a:pt x="39" y="84"/>
                </a:cubicBezTo>
                <a:cubicBezTo>
                  <a:pt x="39" y="85"/>
                  <a:pt x="40" y="86"/>
                  <a:pt x="41" y="86"/>
                </a:cubicBezTo>
                <a:cubicBezTo>
                  <a:pt x="55" y="86"/>
                  <a:pt x="55" y="86"/>
                  <a:pt x="55" y="86"/>
                </a:cubicBezTo>
                <a:cubicBezTo>
                  <a:pt x="55" y="86"/>
                  <a:pt x="55" y="86"/>
                  <a:pt x="55" y="86"/>
                </a:cubicBezTo>
                <a:cubicBezTo>
                  <a:pt x="56" y="86"/>
                  <a:pt x="56" y="86"/>
                  <a:pt x="57" y="85"/>
                </a:cubicBezTo>
                <a:cubicBezTo>
                  <a:pt x="57" y="85"/>
                  <a:pt x="57" y="85"/>
                  <a:pt x="57" y="84"/>
                </a:cubicBezTo>
                <a:cubicBezTo>
                  <a:pt x="57" y="73"/>
                  <a:pt x="57" y="73"/>
                  <a:pt x="57" y="73"/>
                </a:cubicBezTo>
                <a:cubicBezTo>
                  <a:pt x="57" y="72"/>
                  <a:pt x="57" y="70"/>
                  <a:pt x="55" y="69"/>
                </a:cubicBezTo>
                <a:cubicBezTo>
                  <a:pt x="54" y="68"/>
                  <a:pt x="53" y="68"/>
                  <a:pt x="52" y="68"/>
                </a:cubicBezTo>
                <a:moveTo>
                  <a:pt x="79" y="82"/>
                </a:moveTo>
                <a:cubicBezTo>
                  <a:pt x="66" y="82"/>
                  <a:pt x="66" y="82"/>
                  <a:pt x="66" y="82"/>
                </a:cubicBezTo>
                <a:cubicBezTo>
                  <a:pt x="66" y="78"/>
                  <a:pt x="66" y="74"/>
                  <a:pt x="66" y="70"/>
                </a:cubicBezTo>
                <a:cubicBezTo>
                  <a:pt x="79" y="70"/>
                  <a:pt x="79" y="70"/>
                  <a:pt x="79" y="70"/>
                </a:cubicBezTo>
                <a:cubicBezTo>
                  <a:pt x="79" y="82"/>
                  <a:pt x="79" y="82"/>
                  <a:pt x="79" y="82"/>
                </a:cubicBezTo>
                <a:moveTo>
                  <a:pt x="65" y="67"/>
                </a:moveTo>
                <a:cubicBezTo>
                  <a:pt x="64" y="67"/>
                  <a:pt x="63" y="68"/>
                  <a:pt x="63" y="68"/>
                </a:cubicBezTo>
                <a:cubicBezTo>
                  <a:pt x="62" y="74"/>
                  <a:pt x="62" y="79"/>
                  <a:pt x="63" y="84"/>
                </a:cubicBezTo>
                <a:cubicBezTo>
                  <a:pt x="63" y="85"/>
                  <a:pt x="64" y="86"/>
                  <a:pt x="65" y="86"/>
                </a:cubicBezTo>
                <a:cubicBezTo>
                  <a:pt x="81" y="86"/>
                  <a:pt x="81" y="86"/>
                  <a:pt x="81" y="86"/>
                </a:cubicBezTo>
                <a:cubicBezTo>
                  <a:pt x="81" y="86"/>
                  <a:pt x="81" y="86"/>
                  <a:pt x="81" y="86"/>
                </a:cubicBezTo>
                <a:cubicBezTo>
                  <a:pt x="81" y="86"/>
                  <a:pt x="81" y="86"/>
                  <a:pt x="81" y="86"/>
                </a:cubicBezTo>
                <a:cubicBezTo>
                  <a:pt x="81" y="86"/>
                  <a:pt x="82" y="86"/>
                  <a:pt x="82" y="85"/>
                </a:cubicBezTo>
                <a:cubicBezTo>
                  <a:pt x="82" y="85"/>
                  <a:pt x="83" y="84"/>
                  <a:pt x="82" y="84"/>
                </a:cubicBezTo>
                <a:cubicBezTo>
                  <a:pt x="82" y="69"/>
                  <a:pt x="82" y="69"/>
                  <a:pt x="82" y="69"/>
                </a:cubicBezTo>
                <a:cubicBezTo>
                  <a:pt x="82" y="68"/>
                  <a:pt x="81" y="67"/>
                  <a:pt x="80" y="67"/>
                </a:cubicBezTo>
                <a:cubicBezTo>
                  <a:pt x="65" y="67"/>
                  <a:pt x="65" y="67"/>
                  <a:pt x="65" y="67"/>
                </a:cubicBezTo>
                <a:cubicBezTo>
                  <a:pt x="65" y="67"/>
                  <a:pt x="65" y="67"/>
                  <a:pt x="65" y="67"/>
                </a:cubicBezTo>
                <a:moveTo>
                  <a:pt x="17" y="61"/>
                </a:moveTo>
                <a:cubicBezTo>
                  <a:pt x="17" y="49"/>
                  <a:pt x="17" y="49"/>
                  <a:pt x="17" y="49"/>
                </a:cubicBezTo>
                <a:cubicBezTo>
                  <a:pt x="29" y="49"/>
                  <a:pt x="29" y="49"/>
                  <a:pt x="29" y="49"/>
                </a:cubicBezTo>
                <a:cubicBezTo>
                  <a:pt x="30" y="60"/>
                  <a:pt x="30" y="60"/>
                  <a:pt x="30" y="60"/>
                </a:cubicBezTo>
                <a:cubicBezTo>
                  <a:pt x="30" y="61"/>
                  <a:pt x="30" y="61"/>
                  <a:pt x="30" y="61"/>
                </a:cubicBezTo>
                <a:cubicBezTo>
                  <a:pt x="30" y="61"/>
                  <a:pt x="30" y="61"/>
                  <a:pt x="30" y="61"/>
                </a:cubicBezTo>
                <a:cubicBezTo>
                  <a:pt x="17" y="61"/>
                  <a:pt x="17" y="61"/>
                  <a:pt x="17" y="61"/>
                </a:cubicBezTo>
                <a:moveTo>
                  <a:pt x="15" y="45"/>
                </a:moveTo>
                <a:cubicBezTo>
                  <a:pt x="15" y="45"/>
                  <a:pt x="14" y="45"/>
                  <a:pt x="14" y="46"/>
                </a:cubicBezTo>
                <a:cubicBezTo>
                  <a:pt x="14" y="46"/>
                  <a:pt x="13" y="46"/>
                  <a:pt x="13" y="47"/>
                </a:cubicBezTo>
                <a:cubicBezTo>
                  <a:pt x="14" y="63"/>
                  <a:pt x="14" y="63"/>
                  <a:pt x="14" y="63"/>
                </a:cubicBezTo>
                <a:cubicBezTo>
                  <a:pt x="14" y="63"/>
                  <a:pt x="14" y="64"/>
                  <a:pt x="15" y="64"/>
                </a:cubicBezTo>
                <a:cubicBezTo>
                  <a:pt x="15" y="64"/>
                  <a:pt x="15" y="64"/>
                  <a:pt x="15" y="64"/>
                </a:cubicBezTo>
                <a:cubicBezTo>
                  <a:pt x="30" y="64"/>
                  <a:pt x="30" y="64"/>
                  <a:pt x="30" y="64"/>
                </a:cubicBezTo>
                <a:cubicBezTo>
                  <a:pt x="30" y="64"/>
                  <a:pt x="31" y="64"/>
                  <a:pt x="32" y="63"/>
                </a:cubicBezTo>
                <a:cubicBezTo>
                  <a:pt x="34" y="62"/>
                  <a:pt x="33" y="61"/>
                  <a:pt x="33" y="60"/>
                </a:cubicBezTo>
                <a:cubicBezTo>
                  <a:pt x="32" y="47"/>
                  <a:pt x="32" y="47"/>
                  <a:pt x="32" y="47"/>
                </a:cubicBezTo>
                <a:cubicBezTo>
                  <a:pt x="32" y="46"/>
                  <a:pt x="32" y="46"/>
                  <a:pt x="31" y="46"/>
                </a:cubicBezTo>
                <a:cubicBezTo>
                  <a:pt x="15" y="45"/>
                  <a:pt x="15" y="45"/>
                  <a:pt x="15" y="45"/>
                </a:cubicBezTo>
                <a:cubicBezTo>
                  <a:pt x="15" y="45"/>
                  <a:pt x="15" y="45"/>
                  <a:pt x="15" y="45"/>
                </a:cubicBezTo>
                <a:moveTo>
                  <a:pt x="54" y="60"/>
                </a:moveTo>
                <a:cubicBezTo>
                  <a:pt x="41" y="60"/>
                  <a:pt x="41" y="60"/>
                  <a:pt x="41" y="60"/>
                </a:cubicBezTo>
                <a:cubicBezTo>
                  <a:pt x="41" y="49"/>
                  <a:pt x="41" y="49"/>
                  <a:pt x="41" y="49"/>
                </a:cubicBezTo>
                <a:cubicBezTo>
                  <a:pt x="53" y="49"/>
                  <a:pt x="53" y="49"/>
                  <a:pt x="53" y="49"/>
                </a:cubicBezTo>
                <a:cubicBezTo>
                  <a:pt x="53" y="49"/>
                  <a:pt x="53" y="49"/>
                  <a:pt x="54" y="49"/>
                </a:cubicBezTo>
                <a:cubicBezTo>
                  <a:pt x="54" y="49"/>
                  <a:pt x="54" y="49"/>
                  <a:pt x="54" y="49"/>
                </a:cubicBezTo>
                <a:cubicBezTo>
                  <a:pt x="54" y="49"/>
                  <a:pt x="54" y="49"/>
                  <a:pt x="54" y="49"/>
                </a:cubicBezTo>
                <a:cubicBezTo>
                  <a:pt x="54" y="60"/>
                  <a:pt x="54" y="60"/>
                  <a:pt x="54" y="60"/>
                </a:cubicBezTo>
                <a:moveTo>
                  <a:pt x="39" y="45"/>
                </a:moveTo>
                <a:cubicBezTo>
                  <a:pt x="39" y="45"/>
                  <a:pt x="39" y="45"/>
                  <a:pt x="38" y="46"/>
                </a:cubicBezTo>
                <a:cubicBezTo>
                  <a:pt x="38" y="46"/>
                  <a:pt x="38" y="46"/>
                  <a:pt x="38" y="47"/>
                </a:cubicBezTo>
                <a:cubicBezTo>
                  <a:pt x="38" y="62"/>
                  <a:pt x="38" y="62"/>
                  <a:pt x="38" y="62"/>
                </a:cubicBezTo>
                <a:cubicBezTo>
                  <a:pt x="38" y="63"/>
                  <a:pt x="39" y="64"/>
                  <a:pt x="40" y="64"/>
                </a:cubicBezTo>
                <a:cubicBezTo>
                  <a:pt x="55" y="64"/>
                  <a:pt x="55" y="64"/>
                  <a:pt x="55" y="64"/>
                </a:cubicBezTo>
                <a:cubicBezTo>
                  <a:pt x="56" y="64"/>
                  <a:pt x="56" y="64"/>
                  <a:pt x="56" y="64"/>
                </a:cubicBezTo>
                <a:cubicBezTo>
                  <a:pt x="56" y="64"/>
                  <a:pt x="56" y="64"/>
                  <a:pt x="57" y="63"/>
                </a:cubicBezTo>
                <a:cubicBezTo>
                  <a:pt x="57" y="63"/>
                  <a:pt x="57" y="63"/>
                  <a:pt x="57" y="62"/>
                </a:cubicBezTo>
                <a:cubicBezTo>
                  <a:pt x="57" y="49"/>
                  <a:pt x="57" y="49"/>
                  <a:pt x="57" y="49"/>
                </a:cubicBezTo>
                <a:cubicBezTo>
                  <a:pt x="57" y="49"/>
                  <a:pt x="57" y="47"/>
                  <a:pt x="56" y="47"/>
                </a:cubicBezTo>
                <a:cubicBezTo>
                  <a:pt x="55" y="45"/>
                  <a:pt x="54" y="45"/>
                  <a:pt x="53" y="45"/>
                </a:cubicBezTo>
                <a:cubicBezTo>
                  <a:pt x="39" y="45"/>
                  <a:pt x="39" y="45"/>
                  <a:pt x="39" y="45"/>
                </a:cubicBezTo>
                <a:cubicBezTo>
                  <a:pt x="39" y="45"/>
                  <a:pt x="39" y="45"/>
                  <a:pt x="39" y="45"/>
                </a:cubicBezTo>
                <a:moveTo>
                  <a:pt x="65" y="60"/>
                </a:moveTo>
                <a:cubicBezTo>
                  <a:pt x="65" y="48"/>
                  <a:pt x="65" y="48"/>
                  <a:pt x="65" y="48"/>
                </a:cubicBezTo>
                <a:cubicBezTo>
                  <a:pt x="78" y="48"/>
                  <a:pt x="78" y="48"/>
                  <a:pt x="78" y="48"/>
                </a:cubicBezTo>
                <a:cubicBezTo>
                  <a:pt x="79" y="60"/>
                  <a:pt x="79" y="60"/>
                  <a:pt x="79" y="60"/>
                </a:cubicBezTo>
                <a:cubicBezTo>
                  <a:pt x="65" y="60"/>
                  <a:pt x="65" y="60"/>
                  <a:pt x="65" y="60"/>
                </a:cubicBezTo>
                <a:moveTo>
                  <a:pt x="79" y="45"/>
                </a:moveTo>
                <a:cubicBezTo>
                  <a:pt x="79" y="45"/>
                  <a:pt x="79" y="45"/>
                  <a:pt x="79" y="45"/>
                </a:cubicBezTo>
                <a:cubicBezTo>
                  <a:pt x="64" y="45"/>
                  <a:pt x="64" y="45"/>
                  <a:pt x="64" y="45"/>
                </a:cubicBezTo>
                <a:cubicBezTo>
                  <a:pt x="63" y="45"/>
                  <a:pt x="62" y="46"/>
                  <a:pt x="62" y="47"/>
                </a:cubicBezTo>
                <a:cubicBezTo>
                  <a:pt x="62" y="62"/>
                  <a:pt x="62" y="62"/>
                  <a:pt x="62" y="62"/>
                </a:cubicBezTo>
                <a:cubicBezTo>
                  <a:pt x="62" y="63"/>
                  <a:pt x="62" y="63"/>
                  <a:pt x="63" y="63"/>
                </a:cubicBezTo>
                <a:cubicBezTo>
                  <a:pt x="63" y="64"/>
                  <a:pt x="64" y="64"/>
                  <a:pt x="64" y="64"/>
                </a:cubicBezTo>
                <a:cubicBezTo>
                  <a:pt x="64" y="64"/>
                  <a:pt x="64" y="64"/>
                  <a:pt x="64" y="64"/>
                </a:cubicBezTo>
                <a:cubicBezTo>
                  <a:pt x="80" y="63"/>
                  <a:pt x="80" y="63"/>
                  <a:pt x="80" y="63"/>
                </a:cubicBezTo>
                <a:cubicBezTo>
                  <a:pt x="81" y="63"/>
                  <a:pt x="81" y="63"/>
                  <a:pt x="82" y="63"/>
                </a:cubicBezTo>
                <a:cubicBezTo>
                  <a:pt x="82" y="62"/>
                  <a:pt x="82" y="62"/>
                  <a:pt x="82" y="61"/>
                </a:cubicBezTo>
                <a:cubicBezTo>
                  <a:pt x="81" y="46"/>
                  <a:pt x="81" y="46"/>
                  <a:pt x="81" y="46"/>
                </a:cubicBezTo>
                <a:cubicBezTo>
                  <a:pt x="81" y="45"/>
                  <a:pt x="80" y="45"/>
                  <a:pt x="79" y="45"/>
                </a:cubicBezTo>
                <a:moveTo>
                  <a:pt x="22" y="28"/>
                </a:moveTo>
                <a:cubicBezTo>
                  <a:pt x="21" y="16"/>
                  <a:pt x="21" y="16"/>
                  <a:pt x="21" y="16"/>
                </a:cubicBezTo>
                <a:cubicBezTo>
                  <a:pt x="73" y="17"/>
                  <a:pt x="73" y="17"/>
                  <a:pt x="73" y="17"/>
                </a:cubicBezTo>
                <a:cubicBezTo>
                  <a:pt x="73" y="26"/>
                  <a:pt x="73" y="26"/>
                  <a:pt x="73" y="26"/>
                </a:cubicBezTo>
                <a:cubicBezTo>
                  <a:pt x="73" y="26"/>
                  <a:pt x="73" y="27"/>
                  <a:pt x="73" y="28"/>
                </a:cubicBezTo>
                <a:cubicBezTo>
                  <a:pt x="73" y="28"/>
                  <a:pt x="72" y="28"/>
                  <a:pt x="71" y="28"/>
                </a:cubicBezTo>
                <a:cubicBezTo>
                  <a:pt x="22" y="28"/>
                  <a:pt x="22" y="28"/>
                  <a:pt x="22" y="28"/>
                </a:cubicBezTo>
                <a:moveTo>
                  <a:pt x="19" y="13"/>
                </a:moveTo>
                <a:cubicBezTo>
                  <a:pt x="19" y="13"/>
                  <a:pt x="18" y="13"/>
                  <a:pt x="18" y="13"/>
                </a:cubicBezTo>
                <a:cubicBezTo>
                  <a:pt x="18" y="14"/>
                  <a:pt x="18" y="14"/>
                  <a:pt x="18" y="15"/>
                </a:cubicBezTo>
                <a:cubicBezTo>
                  <a:pt x="18" y="30"/>
                  <a:pt x="18" y="30"/>
                  <a:pt x="18" y="30"/>
                </a:cubicBezTo>
                <a:cubicBezTo>
                  <a:pt x="18" y="31"/>
                  <a:pt x="19" y="32"/>
                  <a:pt x="20" y="32"/>
                </a:cubicBezTo>
                <a:cubicBezTo>
                  <a:pt x="20" y="32"/>
                  <a:pt x="20" y="32"/>
                  <a:pt x="20" y="32"/>
                </a:cubicBezTo>
                <a:cubicBezTo>
                  <a:pt x="71" y="31"/>
                  <a:pt x="71" y="31"/>
                  <a:pt x="71" y="31"/>
                </a:cubicBezTo>
                <a:cubicBezTo>
                  <a:pt x="72" y="31"/>
                  <a:pt x="74" y="31"/>
                  <a:pt x="76" y="30"/>
                </a:cubicBezTo>
                <a:cubicBezTo>
                  <a:pt x="77" y="28"/>
                  <a:pt x="77" y="27"/>
                  <a:pt x="76" y="26"/>
                </a:cubicBezTo>
                <a:cubicBezTo>
                  <a:pt x="76" y="15"/>
                  <a:pt x="76" y="15"/>
                  <a:pt x="76" y="15"/>
                </a:cubicBezTo>
                <a:cubicBezTo>
                  <a:pt x="76" y="14"/>
                  <a:pt x="75" y="13"/>
                  <a:pt x="74" y="13"/>
                </a:cubicBezTo>
                <a:cubicBezTo>
                  <a:pt x="19" y="13"/>
                  <a:pt x="19" y="13"/>
                  <a:pt x="19" y="13"/>
                </a:cubicBezTo>
                <a:cubicBezTo>
                  <a:pt x="19" y="13"/>
                  <a:pt x="19" y="13"/>
                  <a:pt x="19" y="13"/>
                </a:cubicBezTo>
                <a:moveTo>
                  <a:pt x="85" y="114"/>
                </a:moveTo>
                <a:cubicBezTo>
                  <a:pt x="85" y="112"/>
                  <a:pt x="85" y="112"/>
                  <a:pt x="85" y="112"/>
                </a:cubicBezTo>
                <a:cubicBezTo>
                  <a:pt x="8" y="112"/>
                  <a:pt x="8" y="112"/>
                  <a:pt x="8" y="112"/>
                </a:cubicBezTo>
                <a:cubicBezTo>
                  <a:pt x="7" y="94"/>
                  <a:pt x="7" y="94"/>
                  <a:pt x="7" y="94"/>
                </a:cubicBezTo>
                <a:cubicBezTo>
                  <a:pt x="5" y="65"/>
                  <a:pt x="4" y="34"/>
                  <a:pt x="7" y="4"/>
                </a:cubicBezTo>
                <a:cubicBezTo>
                  <a:pt x="90" y="4"/>
                  <a:pt x="90" y="4"/>
                  <a:pt x="90" y="4"/>
                </a:cubicBezTo>
                <a:cubicBezTo>
                  <a:pt x="89" y="108"/>
                  <a:pt x="89" y="108"/>
                  <a:pt x="89" y="108"/>
                </a:cubicBezTo>
                <a:cubicBezTo>
                  <a:pt x="89" y="109"/>
                  <a:pt x="89" y="111"/>
                  <a:pt x="88" y="112"/>
                </a:cubicBezTo>
                <a:cubicBezTo>
                  <a:pt x="88" y="112"/>
                  <a:pt x="86" y="112"/>
                  <a:pt x="85" y="112"/>
                </a:cubicBezTo>
                <a:cubicBezTo>
                  <a:pt x="85" y="114"/>
                  <a:pt x="85" y="114"/>
                  <a:pt x="85" y="114"/>
                </a:cubicBezTo>
                <a:moveTo>
                  <a:pt x="92" y="0"/>
                </a:moveTo>
                <a:cubicBezTo>
                  <a:pt x="92" y="0"/>
                  <a:pt x="92" y="0"/>
                  <a:pt x="92" y="0"/>
                </a:cubicBezTo>
                <a:cubicBezTo>
                  <a:pt x="6" y="1"/>
                  <a:pt x="6" y="1"/>
                  <a:pt x="6" y="1"/>
                </a:cubicBezTo>
                <a:cubicBezTo>
                  <a:pt x="5" y="1"/>
                  <a:pt x="4" y="1"/>
                  <a:pt x="4" y="2"/>
                </a:cubicBezTo>
                <a:cubicBezTo>
                  <a:pt x="0" y="33"/>
                  <a:pt x="2" y="64"/>
                  <a:pt x="4" y="94"/>
                </a:cubicBezTo>
                <a:cubicBezTo>
                  <a:pt x="5" y="114"/>
                  <a:pt x="5" y="114"/>
                  <a:pt x="5" y="114"/>
                </a:cubicBezTo>
                <a:cubicBezTo>
                  <a:pt x="5" y="115"/>
                  <a:pt x="6" y="116"/>
                  <a:pt x="7" y="116"/>
                </a:cubicBezTo>
                <a:cubicBezTo>
                  <a:pt x="85" y="116"/>
                  <a:pt x="85" y="116"/>
                  <a:pt x="85" y="116"/>
                </a:cubicBezTo>
                <a:cubicBezTo>
                  <a:pt x="85" y="116"/>
                  <a:pt x="85" y="116"/>
                  <a:pt x="85" y="116"/>
                </a:cubicBezTo>
                <a:cubicBezTo>
                  <a:pt x="87" y="116"/>
                  <a:pt x="89" y="116"/>
                  <a:pt x="90" y="114"/>
                </a:cubicBezTo>
                <a:cubicBezTo>
                  <a:pt x="92" y="112"/>
                  <a:pt x="93" y="110"/>
                  <a:pt x="93" y="108"/>
                </a:cubicBezTo>
                <a:cubicBezTo>
                  <a:pt x="94" y="2"/>
                  <a:pt x="94" y="2"/>
                  <a:pt x="94" y="2"/>
                </a:cubicBezTo>
                <a:cubicBezTo>
                  <a:pt x="94" y="2"/>
                  <a:pt x="94" y="1"/>
                  <a:pt x="93" y="1"/>
                </a:cubicBezTo>
                <a:cubicBezTo>
                  <a:pt x="93" y="1"/>
                  <a:pt x="93" y="0"/>
                  <a:pt x="92"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4" name="Freeform 8">
            <a:extLst>
              <a:ext uri="{FF2B5EF4-FFF2-40B4-BE49-F238E27FC236}">
                <a16:creationId xmlns:a16="http://schemas.microsoft.com/office/drawing/2014/main" id="{DE7758CC-F908-CB4F-9342-B0E022B75778}"/>
              </a:ext>
            </a:extLst>
          </p:cNvPr>
          <p:cNvSpPr>
            <a:spLocks noEditPoints="1"/>
          </p:cNvSpPr>
          <p:nvPr/>
        </p:nvSpPr>
        <p:spPr bwMode="auto">
          <a:xfrm>
            <a:off x="11349163" y="3595490"/>
            <a:ext cx="530969" cy="534485"/>
          </a:xfrm>
          <a:custGeom>
            <a:avLst/>
            <a:gdLst>
              <a:gd name="T0" fmla="*/ 38 w 127"/>
              <a:gd name="T1" fmla="*/ 112 h 128"/>
              <a:gd name="T2" fmla="*/ 55 w 127"/>
              <a:gd name="T3" fmla="*/ 93 h 128"/>
              <a:gd name="T4" fmla="*/ 105 w 127"/>
              <a:gd name="T5" fmla="*/ 60 h 128"/>
              <a:gd name="T6" fmla="*/ 98 w 127"/>
              <a:gd name="T7" fmla="*/ 93 h 128"/>
              <a:gd name="T8" fmla="*/ 42 w 127"/>
              <a:gd name="T9" fmla="*/ 18 h 128"/>
              <a:gd name="T10" fmla="*/ 36 w 127"/>
              <a:gd name="T11" fmla="*/ 52 h 128"/>
              <a:gd name="T12" fmla="*/ 33 w 127"/>
              <a:gd name="T13" fmla="*/ 72 h 128"/>
              <a:gd name="T14" fmla="*/ 49 w 127"/>
              <a:gd name="T15" fmla="*/ 69 h 128"/>
              <a:gd name="T16" fmla="*/ 61 w 127"/>
              <a:gd name="T17" fmla="*/ 82 h 128"/>
              <a:gd name="T18" fmla="*/ 61 w 127"/>
              <a:gd name="T19" fmla="*/ 110 h 128"/>
              <a:gd name="T20" fmla="*/ 46 w 127"/>
              <a:gd name="T21" fmla="*/ 120 h 128"/>
              <a:gd name="T22" fmla="*/ 24 w 127"/>
              <a:gd name="T23" fmla="*/ 118 h 128"/>
              <a:gd name="T24" fmla="*/ 8 w 127"/>
              <a:gd name="T25" fmla="*/ 110 h 128"/>
              <a:gd name="T26" fmla="*/ 9 w 127"/>
              <a:gd name="T27" fmla="*/ 91 h 128"/>
              <a:gd name="T28" fmla="*/ 15 w 127"/>
              <a:gd name="T29" fmla="*/ 80 h 128"/>
              <a:gd name="T30" fmla="*/ 91 w 127"/>
              <a:gd name="T31" fmla="*/ 50 h 128"/>
              <a:gd name="T32" fmla="*/ 106 w 127"/>
              <a:gd name="T33" fmla="*/ 48 h 128"/>
              <a:gd name="T34" fmla="*/ 119 w 127"/>
              <a:gd name="T35" fmla="*/ 57 h 128"/>
              <a:gd name="T36" fmla="*/ 118 w 127"/>
              <a:gd name="T37" fmla="*/ 85 h 128"/>
              <a:gd name="T38" fmla="*/ 107 w 127"/>
              <a:gd name="T39" fmla="*/ 100 h 128"/>
              <a:gd name="T40" fmla="*/ 88 w 127"/>
              <a:gd name="T41" fmla="*/ 96 h 128"/>
              <a:gd name="T42" fmla="*/ 71 w 127"/>
              <a:gd name="T43" fmla="*/ 87 h 128"/>
              <a:gd name="T44" fmla="*/ 65 w 127"/>
              <a:gd name="T45" fmla="*/ 71 h 128"/>
              <a:gd name="T46" fmla="*/ 74 w 127"/>
              <a:gd name="T47" fmla="*/ 58 h 128"/>
              <a:gd name="T48" fmla="*/ 40 w 127"/>
              <a:gd name="T49" fmla="*/ 12 h 128"/>
              <a:gd name="T50" fmla="*/ 57 w 127"/>
              <a:gd name="T51" fmla="*/ 10 h 128"/>
              <a:gd name="T52" fmla="*/ 66 w 127"/>
              <a:gd name="T53" fmla="*/ 19 h 128"/>
              <a:gd name="T54" fmla="*/ 68 w 127"/>
              <a:gd name="T55" fmla="*/ 40 h 128"/>
              <a:gd name="T56" fmla="*/ 60 w 127"/>
              <a:gd name="T57" fmla="*/ 61 h 128"/>
              <a:gd name="T58" fmla="*/ 43 w 127"/>
              <a:gd name="T59" fmla="*/ 60 h 128"/>
              <a:gd name="T60" fmla="*/ 25 w 127"/>
              <a:gd name="T61" fmla="*/ 48 h 128"/>
              <a:gd name="T62" fmla="*/ 14 w 127"/>
              <a:gd name="T63" fmla="*/ 32 h 128"/>
              <a:gd name="T64" fmla="*/ 24 w 127"/>
              <a:gd name="T65" fmla="*/ 18 h 128"/>
              <a:gd name="T66" fmla="*/ 40 w 127"/>
              <a:gd name="T67" fmla="*/ 12 h 128"/>
              <a:gd name="T68" fmla="*/ 28 w 127"/>
              <a:gd name="T69" fmla="*/ 6 h 128"/>
              <a:gd name="T70" fmla="*/ 15 w 127"/>
              <a:gd name="T71" fmla="*/ 28 h 128"/>
              <a:gd name="T72" fmla="*/ 18 w 127"/>
              <a:gd name="T73" fmla="*/ 51 h 128"/>
              <a:gd name="T74" fmla="*/ 32 w 127"/>
              <a:gd name="T75" fmla="*/ 63 h 128"/>
              <a:gd name="T76" fmla="*/ 15 w 127"/>
              <a:gd name="T77" fmla="*/ 77 h 128"/>
              <a:gd name="T78" fmla="*/ 5 w 127"/>
              <a:gd name="T79" fmla="*/ 99 h 128"/>
              <a:gd name="T80" fmla="*/ 16 w 127"/>
              <a:gd name="T81" fmla="*/ 115 h 128"/>
              <a:gd name="T82" fmla="*/ 35 w 127"/>
              <a:gd name="T83" fmla="*/ 128 h 128"/>
              <a:gd name="T84" fmla="*/ 54 w 127"/>
              <a:gd name="T85" fmla="*/ 122 h 128"/>
              <a:gd name="T86" fmla="*/ 61 w 127"/>
              <a:gd name="T87" fmla="*/ 106 h 128"/>
              <a:gd name="T88" fmla="*/ 61 w 127"/>
              <a:gd name="T89" fmla="*/ 86 h 128"/>
              <a:gd name="T90" fmla="*/ 49 w 127"/>
              <a:gd name="T91" fmla="*/ 66 h 128"/>
              <a:gd name="T92" fmla="*/ 40 w 127"/>
              <a:gd name="T93" fmla="*/ 61 h 128"/>
              <a:gd name="T94" fmla="*/ 57 w 127"/>
              <a:gd name="T95" fmla="*/ 63 h 128"/>
              <a:gd name="T96" fmla="*/ 67 w 127"/>
              <a:gd name="T97" fmla="*/ 66 h 128"/>
              <a:gd name="T98" fmla="*/ 64 w 127"/>
              <a:gd name="T99" fmla="*/ 85 h 128"/>
              <a:gd name="T100" fmla="*/ 84 w 127"/>
              <a:gd name="T101" fmla="*/ 98 h 128"/>
              <a:gd name="T102" fmla="*/ 102 w 127"/>
              <a:gd name="T103" fmla="*/ 99 h 128"/>
              <a:gd name="T104" fmla="*/ 119 w 127"/>
              <a:gd name="T105" fmla="*/ 94 h 128"/>
              <a:gd name="T106" fmla="*/ 127 w 127"/>
              <a:gd name="T107" fmla="*/ 78 h 128"/>
              <a:gd name="T108" fmla="*/ 119 w 127"/>
              <a:gd name="T109" fmla="*/ 54 h 128"/>
              <a:gd name="T110" fmla="*/ 99 w 127"/>
              <a:gd name="T111" fmla="*/ 41 h 128"/>
              <a:gd name="T112" fmla="*/ 76 w 127"/>
              <a:gd name="T113" fmla="*/ 45 h 128"/>
              <a:gd name="T114" fmla="*/ 75 w 127"/>
              <a:gd name="T115" fmla="*/ 38 h 128"/>
              <a:gd name="T116" fmla="*/ 75 w 127"/>
              <a:gd name="T117" fmla="*/ 21 h 128"/>
              <a:gd name="T118" fmla="*/ 54 w 127"/>
              <a:gd name="T119"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 h="128">
                <a:moveTo>
                  <a:pt x="33" y="113"/>
                </a:moveTo>
                <a:cubicBezTo>
                  <a:pt x="31" y="113"/>
                  <a:pt x="28" y="112"/>
                  <a:pt x="27" y="111"/>
                </a:cubicBezTo>
                <a:cubicBezTo>
                  <a:pt x="20" y="108"/>
                  <a:pt x="18" y="99"/>
                  <a:pt x="18" y="93"/>
                </a:cubicBezTo>
                <a:cubicBezTo>
                  <a:pt x="18" y="91"/>
                  <a:pt x="18" y="84"/>
                  <a:pt x="23" y="81"/>
                </a:cubicBezTo>
                <a:cubicBezTo>
                  <a:pt x="25" y="79"/>
                  <a:pt x="28" y="79"/>
                  <a:pt x="31" y="79"/>
                </a:cubicBezTo>
                <a:cubicBezTo>
                  <a:pt x="32" y="79"/>
                  <a:pt x="33" y="79"/>
                  <a:pt x="34" y="79"/>
                </a:cubicBezTo>
                <a:cubicBezTo>
                  <a:pt x="38" y="79"/>
                  <a:pt x="42" y="80"/>
                  <a:pt x="46" y="82"/>
                </a:cubicBezTo>
                <a:cubicBezTo>
                  <a:pt x="49" y="84"/>
                  <a:pt x="52" y="88"/>
                  <a:pt x="52" y="93"/>
                </a:cubicBezTo>
                <a:cubicBezTo>
                  <a:pt x="52" y="97"/>
                  <a:pt x="50" y="101"/>
                  <a:pt x="47" y="105"/>
                </a:cubicBezTo>
                <a:cubicBezTo>
                  <a:pt x="45" y="109"/>
                  <a:pt x="41" y="111"/>
                  <a:pt x="38" y="112"/>
                </a:cubicBezTo>
                <a:cubicBezTo>
                  <a:pt x="36" y="113"/>
                  <a:pt x="35" y="113"/>
                  <a:pt x="33" y="113"/>
                </a:cubicBezTo>
                <a:moveTo>
                  <a:pt x="31" y="76"/>
                </a:moveTo>
                <a:cubicBezTo>
                  <a:pt x="28" y="76"/>
                  <a:pt x="24" y="76"/>
                  <a:pt x="21" y="79"/>
                </a:cubicBezTo>
                <a:cubicBezTo>
                  <a:pt x="17" y="81"/>
                  <a:pt x="15" y="87"/>
                  <a:pt x="15" y="93"/>
                </a:cubicBezTo>
                <a:cubicBezTo>
                  <a:pt x="15" y="102"/>
                  <a:pt x="19" y="110"/>
                  <a:pt x="25" y="114"/>
                </a:cubicBezTo>
                <a:cubicBezTo>
                  <a:pt x="28" y="115"/>
                  <a:pt x="30" y="116"/>
                  <a:pt x="33" y="116"/>
                </a:cubicBezTo>
                <a:cubicBezTo>
                  <a:pt x="33" y="116"/>
                  <a:pt x="33" y="116"/>
                  <a:pt x="33" y="116"/>
                </a:cubicBezTo>
                <a:cubicBezTo>
                  <a:pt x="35" y="116"/>
                  <a:pt x="37" y="115"/>
                  <a:pt x="39" y="115"/>
                </a:cubicBezTo>
                <a:cubicBezTo>
                  <a:pt x="43" y="114"/>
                  <a:pt x="47" y="111"/>
                  <a:pt x="50" y="107"/>
                </a:cubicBezTo>
                <a:cubicBezTo>
                  <a:pt x="53" y="103"/>
                  <a:pt x="55" y="98"/>
                  <a:pt x="55" y="93"/>
                </a:cubicBezTo>
                <a:cubicBezTo>
                  <a:pt x="55" y="87"/>
                  <a:pt x="52" y="82"/>
                  <a:pt x="47" y="79"/>
                </a:cubicBezTo>
                <a:cubicBezTo>
                  <a:pt x="43" y="77"/>
                  <a:pt x="39" y="76"/>
                  <a:pt x="34" y="76"/>
                </a:cubicBezTo>
                <a:cubicBezTo>
                  <a:pt x="33" y="76"/>
                  <a:pt x="32" y="76"/>
                  <a:pt x="31" y="76"/>
                </a:cubicBezTo>
                <a:moveTo>
                  <a:pt x="92" y="91"/>
                </a:moveTo>
                <a:cubicBezTo>
                  <a:pt x="90" y="91"/>
                  <a:pt x="88" y="90"/>
                  <a:pt x="86" y="89"/>
                </a:cubicBezTo>
                <a:cubicBezTo>
                  <a:pt x="79" y="86"/>
                  <a:pt x="77" y="77"/>
                  <a:pt x="77" y="71"/>
                </a:cubicBezTo>
                <a:cubicBezTo>
                  <a:pt x="77" y="69"/>
                  <a:pt x="77" y="62"/>
                  <a:pt x="82" y="59"/>
                </a:cubicBezTo>
                <a:cubicBezTo>
                  <a:pt x="84" y="57"/>
                  <a:pt x="88" y="57"/>
                  <a:pt x="91" y="57"/>
                </a:cubicBezTo>
                <a:cubicBezTo>
                  <a:pt x="91" y="57"/>
                  <a:pt x="92" y="57"/>
                  <a:pt x="93" y="57"/>
                </a:cubicBezTo>
                <a:cubicBezTo>
                  <a:pt x="98" y="57"/>
                  <a:pt x="102" y="58"/>
                  <a:pt x="105" y="60"/>
                </a:cubicBezTo>
                <a:cubicBezTo>
                  <a:pt x="108" y="62"/>
                  <a:pt x="111" y="66"/>
                  <a:pt x="111" y="71"/>
                </a:cubicBezTo>
                <a:cubicBezTo>
                  <a:pt x="111" y="75"/>
                  <a:pt x="110" y="79"/>
                  <a:pt x="107" y="83"/>
                </a:cubicBezTo>
                <a:cubicBezTo>
                  <a:pt x="104" y="87"/>
                  <a:pt x="101" y="89"/>
                  <a:pt x="97" y="90"/>
                </a:cubicBezTo>
                <a:cubicBezTo>
                  <a:pt x="96" y="91"/>
                  <a:pt x="94" y="91"/>
                  <a:pt x="92" y="91"/>
                </a:cubicBezTo>
                <a:moveTo>
                  <a:pt x="91" y="54"/>
                </a:moveTo>
                <a:cubicBezTo>
                  <a:pt x="87" y="54"/>
                  <a:pt x="84" y="55"/>
                  <a:pt x="80" y="57"/>
                </a:cubicBezTo>
                <a:cubicBezTo>
                  <a:pt x="76" y="59"/>
                  <a:pt x="74" y="65"/>
                  <a:pt x="74" y="71"/>
                </a:cubicBezTo>
                <a:cubicBezTo>
                  <a:pt x="74" y="80"/>
                  <a:pt x="78" y="88"/>
                  <a:pt x="84" y="92"/>
                </a:cubicBezTo>
                <a:cubicBezTo>
                  <a:pt x="87" y="93"/>
                  <a:pt x="90" y="94"/>
                  <a:pt x="92" y="94"/>
                </a:cubicBezTo>
                <a:cubicBezTo>
                  <a:pt x="94" y="94"/>
                  <a:pt x="96" y="93"/>
                  <a:pt x="98" y="93"/>
                </a:cubicBezTo>
                <a:cubicBezTo>
                  <a:pt x="102" y="92"/>
                  <a:pt x="106" y="89"/>
                  <a:pt x="109" y="85"/>
                </a:cubicBezTo>
                <a:cubicBezTo>
                  <a:pt x="112" y="81"/>
                  <a:pt x="114" y="76"/>
                  <a:pt x="114" y="71"/>
                </a:cubicBezTo>
                <a:cubicBezTo>
                  <a:pt x="114" y="65"/>
                  <a:pt x="111" y="60"/>
                  <a:pt x="106" y="57"/>
                </a:cubicBezTo>
                <a:cubicBezTo>
                  <a:pt x="103" y="55"/>
                  <a:pt x="98" y="54"/>
                  <a:pt x="93" y="54"/>
                </a:cubicBezTo>
                <a:cubicBezTo>
                  <a:pt x="92" y="54"/>
                  <a:pt x="91" y="54"/>
                  <a:pt x="91" y="54"/>
                </a:cubicBezTo>
                <a:moveTo>
                  <a:pt x="44" y="51"/>
                </a:moveTo>
                <a:cubicBezTo>
                  <a:pt x="41" y="51"/>
                  <a:pt x="39" y="51"/>
                  <a:pt x="37" y="50"/>
                </a:cubicBezTo>
                <a:cubicBezTo>
                  <a:pt x="30" y="46"/>
                  <a:pt x="28" y="38"/>
                  <a:pt x="28" y="32"/>
                </a:cubicBezTo>
                <a:cubicBezTo>
                  <a:pt x="28" y="29"/>
                  <a:pt x="29" y="23"/>
                  <a:pt x="33" y="20"/>
                </a:cubicBezTo>
                <a:cubicBezTo>
                  <a:pt x="36" y="18"/>
                  <a:pt x="39" y="18"/>
                  <a:pt x="42" y="18"/>
                </a:cubicBezTo>
                <a:cubicBezTo>
                  <a:pt x="43" y="18"/>
                  <a:pt x="43" y="18"/>
                  <a:pt x="44" y="18"/>
                </a:cubicBezTo>
                <a:cubicBezTo>
                  <a:pt x="49" y="18"/>
                  <a:pt x="53" y="18"/>
                  <a:pt x="56" y="20"/>
                </a:cubicBezTo>
                <a:cubicBezTo>
                  <a:pt x="60" y="22"/>
                  <a:pt x="62" y="27"/>
                  <a:pt x="62" y="31"/>
                </a:cubicBezTo>
                <a:cubicBezTo>
                  <a:pt x="63" y="35"/>
                  <a:pt x="61" y="40"/>
                  <a:pt x="58" y="44"/>
                </a:cubicBezTo>
                <a:cubicBezTo>
                  <a:pt x="55" y="47"/>
                  <a:pt x="52" y="49"/>
                  <a:pt x="48" y="51"/>
                </a:cubicBezTo>
                <a:cubicBezTo>
                  <a:pt x="47" y="51"/>
                  <a:pt x="45" y="51"/>
                  <a:pt x="44" y="51"/>
                </a:cubicBezTo>
                <a:moveTo>
                  <a:pt x="42" y="15"/>
                </a:moveTo>
                <a:cubicBezTo>
                  <a:pt x="39" y="15"/>
                  <a:pt x="35" y="15"/>
                  <a:pt x="32" y="17"/>
                </a:cubicBezTo>
                <a:cubicBezTo>
                  <a:pt x="28" y="20"/>
                  <a:pt x="25" y="25"/>
                  <a:pt x="25" y="32"/>
                </a:cubicBezTo>
                <a:cubicBezTo>
                  <a:pt x="25" y="41"/>
                  <a:pt x="29" y="49"/>
                  <a:pt x="36" y="52"/>
                </a:cubicBezTo>
                <a:cubicBezTo>
                  <a:pt x="38" y="54"/>
                  <a:pt x="41" y="54"/>
                  <a:pt x="44" y="54"/>
                </a:cubicBezTo>
                <a:cubicBezTo>
                  <a:pt x="46" y="54"/>
                  <a:pt x="47" y="54"/>
                  <a:pt x="49" y="53"/>
                </a:cubicBezTo>
                <a:cubicBezTo>
                  <a:pt x="53" y="52"/>
                  <a:pt x="57" y="49"/>
                  <a:pt x="60" y="46"/>
                </a:cubicBezTo>
                <a:cubicBezTo>
                  <a:pt x="64" y="41"/>
                  <a:pt x="66" y="36"/>
                  <a:pt x="65" y="31"/>
                </a:cubicBezTo>
                <a:cubicBezTo>
                  <a:pt x="65" y="25"/>
                  <a:pt x="62" y="20"/>
                  <a:pt x="58" y="18"/>
                </a:cubicBezTo>
                <a:cubicBezTo>
                  <a:pt x="54" y="15"/>
                  <a:pt x="49" y="15"/>
                  <a:pt x="44" y="15"/>
                </a:cubicBezTo>
                <a:cubicBezTo>
                  <a:pt x="44" y="15"/>
                  <a:pt x="43" y="15"/>
                  <a:pt x="42" y="15"/>
                </a:cubicBezTo>
                <a:moveTo>
                  <a:pt x="30" y="73"/>
                </a:moveTo>
                <a:cubicBezTo>
                  <a:pt x="31" y="73"/>
                  <a:pt x="31" y="73"/>
                  <a:pt x="32" y="72"/>
                </a:cubicBezTo>
                <a:cubicBezTo>
                  <a:pt x="33" y="72"/>
                  <a:pt x="33" y="72"/>
                  <a:pt x="33" y="72"/>
                </a:cubicBezTo>
                <a:cubicBezTo>
                  <a:pt x="35" y="64"/>
                  <a:pt x="35" y="64"/>
                  <a:pt x="35" y="64"/>
                </a:cubicBezTo>
                <a:cubicBezTo>
                  <a:pt x="35" y="64"/>
                  <a:pt x="35" y="64"/>
                  <a:pt x="35" y="64"/>
                </a:cubicBezTo>
                <a:cubicBezTo>
                  <a:pt x="36" y="64"/>
                  <a:pt x="37" y="65"/>
                  <a:pt x="37" y="65"/>
                </a:cubicBezTo>
                <a:cubicBezTo>
                  <a:pt x="38" y="66"/>
                  <a:pt x="38" y="67"/>
                  <a:pt x="38" y="68"/>
                </a:cubicBezTo>
                <a:cubicBezTo>
                  <a:pt x="39" y="69"/>
                  <a:pt x="39" y="69"/>
                  <a:pt x="39" y="70"/>
                </a:cubicBezTo>
                <a:cubicBezTo>
                  <a:pt x="40" y="72"/>
                  <a:pt x="42" y="73"/>
                  <a:pt x="44" y="73"/>
                </a:cubicBezTo>
                <a:cubicBezTo>
                  <a:pt x="45" y="73"/>
                  <a:pt x="45" y="73"/>
                  <a:pt x="45" y="73"/>
                </a:cubicBezTo>
                <a:cubicBezTo>
                  <a:pt x="46" y="73"/>
                  <a:pt x="47" y="72"/>
                  <a:pt x="47" y="72"/>
                </a:cubicBezTo>
                <a:cubicBezTo>
                  <a:pt x="46" y="71"/>
                  <a:pt x="47" y="70"/>
                  <a:pt x="47" y="70"/>
                </a:cubicBezTo>
                <a:cubicBezTo>
                  <a:pt x="48" y="69"/>
                  <a:pt x="49" y="69"/>
                  <a:pt x="49" y="69"/>
                </a:cubicBezTo>
                <a:cubicBezTo>
                  <a:pt x="50" y="69"/>
                  <a:pt x="50" y="69"/>
                  <a:pt x="50" y="69"/>
                </a:cubicBezTo>
                <a:cubicBezTo>
                  <a:pt x="51" y="69"/>
                  <a:pt x="51" y="70"/>
                  <a:pt x="51" y="71"/>
                </a:cubicBezTo>
                <a:cubicBezTo>
                  <a:pt x="51" y="72"/>
                  <a:pt x="51" y="73"/>
                  <a:pt x="50" y="73"/>
                </a:cubicBezTo>
                <a:cubicBezTo>
                  <a:pt x="50" y="74"/>
                  <a:pt x="50" y="74"/>
                  <a:pt x="50" y="74"/>
                </a:cubicBezTo>
                <a:cubicBezTo>
                  <a:pt x="50" y="75"/>
                  <a:pt x="50" y="75"/>
                  <a:pt x="50" y="76"/>
                </a:cubicBezTo>
                <a:cubicBezTo>
                  <a:pt x="54" y="80"/>
                  <a:pt x="54" y="80"/>
                  <a:pt x="54" y="80"/>
                </a:cubicBezTo>
                <a:cubicBezTo>
                  <a:pt x="55" y="80"/>
                  <a:pt x="55" y="80"/>
                  <a:pt x="55" y="80"/>
                </a:cubicBezTo>
                <a:cubicBezTo>
                  <a:pt x="56" y="80"/>
                  <a:pt x="56" y="80"/>
                  <a:pt x="56" y="80"/>
                </a:cubicBezTo>
                <a:cubicBezTo>
                  <a:pt x="60" y="79"/>
                  <a:pt x="60" y="79"/>
                  <a:pt x="60" y="79"/>
                </a:cubicBezTo>
                <a:cubicBezTo>
                  <a:pt x="61" y="82"/>
                  <a:pt x="61" y="82"/>
                  <a:pt x="61" y="82"/>
                </a:cubicBezTo>
                <a:cubicBezTo>
                  <a:pt x="58" y="84"/>
                  <a:pt x="58" y="84"/>
                  <a:pt x="58" y="84"/>
                </a:cubicBezTo>
                <a:cubicBezTo>
                  <a:pt x="58" y="84"/>
                  <a:pt x="58" y="85"/>
                  <a:pt x="58" y="86"/>
                </a:cubicBezTo>
                <a:cubicBezTo>
                  <a:pt x="59" y="92"/>
                  <a:pt x="59" y="92"/>
                  <a:pt x="59" y="92"/>
                </a:cubicBezTo>
                <a:cubicBezTo>
                  <a:pt x="59" y="92"/>
                  <a:pt x="60" y="92"/>
                  <a:pt x="60" y="93"/>
                </a:cubicBezTo>
                <a:cubicBezTo>
                  <a:pt x="65" y="94"/>
                  <a:pt x="65" y="94"/>
                  <a:pt x="65" y="94"/>
                </a:cubicBezTo>
                <a:cubicBezTo>
                  <a:pt x="65" y="97"/>
                  <a:pt x="65" y="97"/>
                  <a:pt x="65" y="97"/>
                </a:cubicBezTo>
                <a:cubicBezTo>
                  <a:pt x="65" y="97"/>
                  <a:pt x="65" y="97"/>
                  <a:pt x="65" y="97"/>
                </a:cubicBezTo>
                <a:cubicBezTo>
                  <a:pt x="62" y="97"/>
                  <a:pt x="59" y="99"/>
                  <a:pt x="58" y="102"/>
                </a:cubicBezTo>
                <a:cubicBezTo>
                  <a:pt x="57" y="103"/>
                  <a:pt x="57" y="105"/>
                  <a:pt x="59" y="107"/>
                </a:cubicBezTo>
                <a:cubicBezTo>
                  <a:pt x="59" y="108"/>
                  <a:pt x="60" y="109"/>
                  <a:pt x="61" y="110"/>
                </a:cubicBezTo>
                <a:cubicBezTo>
                  <a:pt x="59" y="112"/>
                  <a:pt x="59" y="112"/>
                  <a:pt x="59" y="112"/>
                </a:cubicBezTo>
                <a:cubicBezTo>
                  <a:pt x="57" y="110"/>
                  <a:pt x="57" y="110"/>
                  <a:pt x="57" y="110"/>
                </a:cubicBezTo>
                <a:cubicBezTo>
                  <a:pt x="56" y="109"/>
                  <a:pt x="56" y="109"/>
                  <a:pt x="56" y="109"/>
                </a:cubicBezTo>
                <a:cubicBezTo>
                  <a:pt x="55" y="109"/>
                  <a:pt x="55" y="109"/>
                  <a:pt x="55" y="110"/>
                </a:cubicBezTo>
                <a:cubicBezTo>
                  <a:pt x="49" y="115"/>
                  <a:pt x="49" y="115"/>
                  <a:pt x="49" y="115"/>
                </a:cubicBezTo>
                <a:cubicBezTo>
                  <a:pt x="49" y="115"/>
                  <a:pt x="49" y="116"/>
                  <a:pt x="49" y="116"/>
                </a:cubicBezTo>
                <a:cubicBezTo>
                  <a:pt x="51" y="122"/>
                  <a:pt x="51" y="122"/>
                  <a:pt x="51" y="122"/>
                </a:cubicBezTo>
                <a:cubicBezTo>
                  <a:pt x="51" y="122"/>
                  <a:pt x="50" y="122"/>
                  <a:pt x="50" y="122"/>
                </a:cubicBezTo>
                <a:cubicBezTo>
                  <a:pt x="49" y="122"/>
                  <a:pt x="49" y="122"/>
                  <a:pt x="48" y="122"/>
                </a:cubicBezTo>
                <a:cubicBezTo>
                  <a:pt x="47" y="121"/>
                  <a:pt x="47" y="121"/>
                  <a:pt x="46" y="120"/>
                </a:cubicBezTo>
                <a:cubicBezTo>
                  <a:pt x="46" y="120"/>
                  <a:pt x="45" y="119"/>
                  <a:pt x="44" y="119"/>
                </a:cubicBezTo>
                <a:cubicBezTo>
                  <a:pt x="43" y="118"/>
                  <a:pt x="42" y="118"/>
                  <a:pt x="41" y="118"/>
                </a:cubicBezTo>
                <a:cubicBezTo>
                  <a:pt x="40" y="118"/>
                  <a:pt x="38" y="119"/>
                  <a:pt x="37" y="120"/>
                </a:cubicBezTo>
                <a:cubicBezTo>
                  <a:pt x="36" y="121"/>
                  <a:pt x="35" y="123"/>
                  <a:pt x="36" y="125"/>
                </a:cubicBezTo>
                <a:cubicBezTo>
                  <a:pt x="35" y="125"/>
                  <a:pt x="35" y="125"/>
                  <a:pt x="35" y="125"/>
                </a:cubicBezTo>
                <a:cubicBezTo>
                  <a:pt x="34" y="125"/>
                  <a:pt x="33" y="125"/>
                  <a:pt x="33" y="124"/>
                </a:cubicBezTo>
                <a:cubicBezTo>
                  <a:pt x="33" y="123"/>
                  <a:pt x="33" y="123"/>
                  <a:pt x="33" y="123"/>
                </a:cubicBezTo>
                <a:cubicBezTo>
                  <a:pt x="33" y="123"/>
                  <a:pt x="33" y="122"/>
                  <a:pt x="33" y="122"/>
                </a:cubicBezTo>
                <a:cubicBezTo>
                  <a:pt x="32" y="120"/>
                  <a:pt x="31" y="119"/>
                  <a:pt x="29" y="118"/>
                </a:cubicBezTo>
                <a:cubicBezTo>
                  <a:pt x="27" y="118"/>
                  <a:pt x="26" y="118"/>
                  <a:pt x="24" y="118"/>
                </a:cubicBezTo>
                <a:cubicBezTo>
                  <a:pt x="24" y="118"/>
                  <a:pt x="24" y="118"/>
                  <a:pt x="24" y="118"/>
                </a:cubicBezTo>
                <a:cubicBezTo>
                  <a:pt x="23" y="118"/>
                  <a:pt x="23" y="118"/>
                  <a:pt x="23" y="119"/>
                </a:cubicBezTo>
                <a:cubicBezTo>
                  <a:pt x="23" y="120"/>
                  <a:pt x="22" y="121"/>
                  <a:pt x="20" y="121"/>
                </a:cubicBezTo>
                <a:cubicBezTo>
                  <a:pt x="20" y="121"/>
                  <a:pt x="20" y="121"/>
                  <a:pt x="20" y="121"/>
                </a:cubicBezTo>
                <a:cubicBezTo>
                  <a:pt x="19" y="121"/>
                  <a:pt x="18" y="121"/>
                  <a:pt x="18" y="121"/>
                </a:cubicBezTo>
                <a:cubicBezTo>
                  <a:pt x="19" y="115"/>
                  <a:pt x="19" y="115"/>
                  <a:pt x="19" y="115"/>
                </a:cubicBezTo>
                <a:cubicBezTo>
                  <a:pt x="19" y="115"/>
                  <a:pt x="19" y="115"/>
                  <a:pt x="19" y="115"/>
                </a:cubicBezTo>
                <a:cubicBezTo>
                  <a:pt x="19" y="112"/>
                  <a:pt x="17" y="110"/>
                  <a:pt x="14" y="109"/>
                </a:cubicBezTo>
                <a:cubicBezTo>
                  <a:pt x="13" y="109"/>
                  <a:pt x="13" y="109"/>
                  <a:pt x="12" y="109"/>
                </a:cubicBezTo>
                <a:cubicBezTo>
                  <a:pt x="10" y="109"/>
                  <a:pt x="9" y="109"/>
                  <a:pt x="8" y="110"/>
                </a:cubicBezTo>
                <a:cubicBezTo>
                  <a:pt x="8" y="109"/>
                  <a:pt x="8" y="109"/>
                  <a:pt x="8" y="108"/>
                </a:cubicBezTo>
                <a:cubicBezTo>
                  <a:pt x="8" y="108"/>
                  <a:pt x="9" y="107"/>
                  <a:pt x="9" y="106"/>
                </a:cubicBezTo>
                <a:cubicBezTo>
                  <a:pt x="10" y="106"/>
                  <a:pt x="10" y="106"/>
                  <a:pt x="10" y="106"/>
                </a:cubicBezTo>
                <a:cubicBezTo>
                  <a:pt x="11" y="104"/>
                  <a:pt x="12" y="103"/>
                  <a:pt x="11" y="101"/>
                </a:cubicBezTo>
                <a:cubicBezTo>
                  <a:pt x="11" y="99"/>
                  <a:pt x="10" y="98"/>
                  <a:pt x="8" y="97"/>
                </a:cubicBezTo>
                <a:cubicBezTo>
                  <a:pt x="7" y="97"/>
                  <a:pt x="7" y="97"/>
                  <a:pt x="6" y="97"/>
                </a:cubicBezTo>
                <a:cubicBezTo>
                  <a:pt x="6" y="96"/>
                  <a:pt x="5" y="96"/>
                  <a:pt x="4" y="95"/>
                </a:cubicBezTo>
                <a:cubicBezTo>
                  <a:pt x="4" y="95"/>
                  <a:pt x="3" y="94"/>
                  <a:pt x="3" y="94"/>
                </a:cubicBezTo>
                <a:cubicBezTo>
                  <a:pt x="4" y="93"/>
                  <a:pt x="4" y="93"/>
                  <a:pt x="5" y="93"/>
                </a:cubicBezTo>
                <a:cubicBezTo>
                  <a:pt x="7" y="93"/>
                  <a:pt x="8" y="92"/>
                  <a:pt x="9" y="91"/>
                </a:cubicBezTo>
                <a:cubicBezTo>
                  <a:pt x="10" y="90"/>
                  <a:pt x="10" y="89"/>
                  <a:pt x="10" y="88"/>
                </a:cubicBezTo>
                <a:cubicBezTo>
                  <a:pt x="11" y="87"/>
                  <a:pt x="11" y="87"/>
                  <a:pt x="12" y="86"/>
                </a:cubicBezTo>
                <a:cubicBezTo>
                  <a:pt x="12" y="86"/>
                  <a:pt x="13" y="85"/>
                  <a:pt x="12" y="84"/>
                </a:cubicBezTo>
                <a:cubicBezTo>
                  <a:pt x="12" y="84"/>
                  <a:pt x="12" y="83"/>
                  <a:pt x="11" y="83"/>
                </a:cubicBezTo>
                <a:cubicBezTo>
                  <a:pt x="10" y="83"/>
                  <a:pt x="10" y="83"/>
                  <a:pt x="9" y="82"/>
                </a:cubicBezTo>
                <a:cubicBezTo>
                  <a:pt x="9" y="81"/>
                  <a:pt x="9" y="80"/>
                  <a:pt x="9" y="79"/>
                </a:cubicBezTo>
                <a:cubicBezTo>
                  <a:pt x="9" y="79"/>
                  <a:pt x="10" y="78"/>
                  <a:pt x="11" y="78"/>
                </a:cubicBezTo>
                <a:cubicBezTo>
                  <a:pt x="12" y="78"/>
                  <a:pt x="13" y="78"/>
                  <a:pt x="14" y="79"/>
                </a:cubicBezTo>
                <a:cubicBezTo>
                  <a:pt x="14" y="80"/>
                  <a:pt x="14" y="80"/>
                  <a:pt x="15" y="80"/>
                </a:cubicBezTo>
                <a:cubicBezTo>
                  <a:pt x="15" y="80"/>
                  <a:pt x="15" y="80"/>
                  <a:pt x="15" y="80"/>
                </a:cubicBezTo>
                <a:cubicBezTo>
                  <a:pt x="18" y="79"/>
                  <a:pt x="20" y="76"/>
                  <a:pt x="20" y="73"/>
                </a:cubicBezTo>
                <a:cubicBezTo>
                  <a:pt x="20" y="72"/>
                  <a:pt x="20" y="72"/>
                  <a:pt x="20" y="71"/>
                </a:cubicBezTo>
                <a:cubicBezTo>
                  <a:pt x="20" y="70"/>
                  <a:pt x="19" y="69"/>
                  <a:pt x="20" y="69"/>
                </a:cubicBezTo>
                <a:cubicBezTo>
                  <a:pt x="20" y="68"/>
                  <a:pt x="21" y="68"/>
                  <a:pt x="21" y="68"/>
                </a:cubicBezTo>
                <a:cubicBezTo>
                  <a:pt x="21" y="68"/>
                  <a:pt x="22" y="68"/>
                  <a:pt x="22" y="69"/>
                </a:cubicBezTo>
                <a:cubicBezTo>
                  <a:pt x="23" y="69"/>
                  <a:pt x="24" y="70"/>
                  <a:pt x="24" y="70"/>
                </a:cubicBezTo>
                <a:cubicBezTo>
                  <a:pt x="25" y="71"/>
                  <a:pt x="25" y="71"/>
                  <a:pt x="26" y="72"/>
                </a:cubicBezTo>
                <a:cubicBezTo>
                  <a:pt x="27" y="72"/>
                  <a:pt x="28" y="73"/>
                  <a:pt x="30" y="73"/>
                </a:cubicBezTo>
                <a:moveTo>
                  <a:pt x="89" y="51"/>
                </a:moveTo>
                <a:cubicBezTo>
                  <a:pt x="90" y="51"/>
                  <a:pt x="91" y="51"/>
                  <a:pt x="91" y="50"/>
                </a:cubicBezTo>
                <a:cubicBezTo>
                  <a:pt x="92" y="50"/>
                  <a:pt x="92" y="50"/>
                  <a:pt x="92" y="50"/>
                </a:cubicBezTo>
                <a:cubicBezTo>
                  <a:pt x="94" y="42"/>
                  <a:pt x="94" y="42"/>
                  <a:pt x="94" y="42"/>
                </a:cubicBezTo>
                <a:cubicBezTo>
                  <a:pt x="94" y="42"/>
                  <a:pt x="94" y="42"/>
                  <a:pt x="94" y="42"/>
                </a:cubicBezTo>
                <a:cubicBezTo>
                  <a:pt x="95" y="42"/>
                  <a:pt x="96" y="43"/>
                  <a:pt x="96" y="43"/>
                </a:cubicBezTo>
                <a:cubicBezTo>
                  <a:pt x="97" y="44"/>
                  <a:pt x="97" y="45"/>
                  <a:pt x="98" y="46"/>
                </a:cubicBezTo>
                <a:cubicBezTo>
                  <a:pt x="98" y="47"/>
                  <a:pt x="98" y="47"/>
                  <a:pt x="99" y="48"/>
                </a:cubicBezTo>
                <a:cubicBezTo>
                  <a:pt x="100" y="50"/>
                  <a:pt x="102" y="51"/>
                  <a:pt x="104" y="51"/>
                </a:cubicBezTo>
                <a:cubicBezTo>
                  <a:pt x="104" y="51"/>
                  <a:pt x="104" y="51"/>
                  <a:pt x="105" y="51"/>
                </a:cubicBezTo>
                <a:cubicBezTo>
                  <a:pt x="105" y="51"/>
                  <a:pt x="106" y="50"/>
                  <a:pt x="106" y="50"/>
                </a:cubicBezTo>
                <a:cubicBezTo>
                  <a:pt x="106" y="49"/>
                  <a:pt x="106" y="48"/>
                  <a:pt x="106" y="48"/>
                </a:cubicBezTo>
                <a:cubicBezTo>
                  <a:pt x="107" y="47"/>
                  <a:pt x="108" y="47"/>
                  <a:pt x="109" y="47"/>
                </a:cubicBezTo>
                <a:cubicBezTo>
                  <a:pt x="109" y="47"/>
                  <a:pt x="109" y="47"/>
                  <a:pt x="109" y="47"/>
                </a:cubicBezTo>
                <a:cubicBezTo>
                  <a:pt x="110" y="48"/>
                  <a:pt x="111" y="48"/>
                  <a:pt x="111" y="49"/>
                </a:cubicBezTo>
                <a:cubicBezTo>
                  <a:pt x="111" y="50"/>
                  <a:pt x="110" y="51"/>
                  <a:pt x="110" y="51"/>
                </a:cubicBezTo>
                <a:cubicBezTo>
                  <a:pt x="109" y="52"/>
                  <a:pt x="109" y="52"/>
                  <a:pt x="109" y="53"/>
                </a:cubicBezTo>
                <a:cubicBezTo>
                  <a:pt x="109" y="53"/>
                  <a:pt x="109" y="53"/>
                  <a:pt x="110" y="54"/>
                </a:cubicBezTo>
                <a:cubicBezTo>
                  <a:pt x="114" y="58"/>
                  <a:pt x="114" y="58"/>
                  <a:pt x="114" y="58"/>
                </a:cubicBezTo>
                <a:cubicBezTo>
                  <a:pt x="114" y="58"/>
                  <a:pt x="114" y="58"/>
                  <a:pt x="115" y="58"/>
                </a:cubicBezTo>
                <a:cubicBezTo>
                  <a:pt x="115" y="58"/>
                  <a:pt x="115" y="58"/>
                  <a:pt x="115" y="58"/>
                </a:cubicBezTo>
                <a:cubicBezTo>
                  <a:pt x="119" y="57"/>
                  <a:pt x="119" y="57"/>
                  <a:pt x="119" y="57"/>
                </a:cubicBezTo>
                <a:cubicBezTo>
                  <a:pt x="121" y="60"/>
                  <a:pt x="121" y="60"/>
                  <a:pt x="121" y="60"/>
                </a:cubicBezTo>
                <a:cubicBezTo>
                  <a:pt x="118" y="62"/>
                  <a:pt x="118" y="62"/>
                  <a:pt x="118" y="62"/>
                </a:cubicBezTo>
                <a:cubicBezTo>
                  <a:pt x="117" y="62"/>
                  <a:pt x="117" y="63"/>
                  <a:pt x="117" y="64"/>
                </a:cubicBezTo>
                <a:cubicBezTo>
                  <a:pt x="118" y="70"/>
                  <a:pt x="118" y="70"/>
                  <a:pt x="118" y="70"/>
                </a:cubicBezTo>
                <a:cubicBezTo>
                  <a:pt x="119" y="70"/>
                  <a:pt x="119" y="70"/>
                  <a:pt x="119" y="71"/>
                </a:cubicBezTo>
                <a:cubicBezTo>
                  <a:pt x="124" y="72"/>
                  <a:pt x="124" y="72"/>
                  <a:pt x="124" y="72"/>
                </a:cubicBezTo>
                <a:cubicBezTo>
                  <a:pt x="124" y="75"/>
                  <a:pt x="124" y="75"/>
                  <a:pt x="124" y="75"/>
                </a:cubicBezTo>
                <a:cubicBezTo>
                  <a:pt x="124" y="75"/>
                  <a:pt x="124" y="75"/>
                  <a:pt x="124" y="75"/>
                </a:cubicBezTo>
                <a:cubicBezTo>
                  <a:pt x="121" y="75"/>
                  <a:pt x="118" y="77"/>
                  <a:pt x="117" y="80"/>
                </a:cubicBezTo>
                <a:cubicBezTo>
                  <a:pt x="116" y="81"/>
                  <a:pt x="117" y="83"/>
                  <a:pt x="118" y="85"/>
                </a:cubicBezTo>
                <a:cubicBezTo>
                  <a:pt x="118" y="86"/>
                  <a:pt x="119" y="87"/>
                  <a:pt x="120" y="88"/>
                </a:cubicBezTo>
                <a:cubicBezTo>
                  <a:pt x="119" y="90"/>
                  <a:pt x="119" y="90"/>
                  <a:pt x="119" y="90"/>
                </a:cubicBezTo>
                <a:cubicBezTo>
                  <a:pt x="116" y="88"/>
                  <a:pt x="116" y="88"/>
                  <a:pt x="116" y="88"/>
                </a:cubicBezTo>
                <a:cubicBezTo>
                  <a:pt x="116" y="87"/>
                  <a:pt x="115" y="87"/>
                  <a:pt x="115" y="87"/>
                </a:cubicBezTo>
                <a:cubicBezTo>
                  <a:pt x="114" y="87"/>
                  <a:pt x="114" y="87"/>
                  <a:pt x="114" y="88"/>
                </a:cubicBezTo>
                <a:cubicBezTo>
                  <a:pt x="108" y="93"/>
                  <a:pt x="108" y="93"/>
                  <a:pt x="108" y="93"/>
                </a:cubicBezTo>
                <a:cubicBezTo>
                  <a:pt x="108" y="93"/>
                  <a:pt x="108" y="94"/>
                  <a:pt x="108" y="94"/>
                </a:cubicBezTo>
                <a:cubicBezTo>
                  <a:pt x="110" y="100"/>
                  <a:pt x="110" y="100"/>
                  <a:pt x="110" y="100"/>
                </a:cubicBezTo>
                <a:cubicBezTo>
                  <a:pt x="110" y="100"/>
                  <a:pt x="110" y="100"/>
                  <a:pt x="109" y="100"/>
                </a:cubicBezTo>
                <a:cubicBezTo>
                  <a:pt x="108" y="100"/>
                  <a:pt x="108" y="100"/>
                  <a:pt x="107" y="100"/>
                </a:cubicBezTo>
                <a:cubicBezTo>
                  <a:pt x="107" y="99"/>
                  <a:pt x="106" y="99"/>
                  <a:pt x="106" y="98"/>
                </a:cubicBezTo>
                <a:cubicBezTo>
                  <a:pt x="105" y="98"/>
                  <a:pt x="104" y="97"/>
                  <a:pt x="103" y="97"/>
                </a:cubicBezTo>
                <a:cubicBezTo>
                  <a:pt x="102" y="96"/>
                  <a:pt x="102" y="96"/>
                  <a:pt x="101" y="96"/>
                </a:cubicBezTo>
                <a:cubicBezTo>
                  <a:pt x="99" y="96"/>
                  <a:pt x="98" y="97"/>
                  <a:pt x="97" y="98"/>
                </a:cubicBezTo>
                <a:cubicBezTo>
                  <a:pt x="95" y="99"/>
                  <a:pt x="94" y="101"/>
                  <a:pt x="95" y="103"/>
                </a:cubicBezTo>
                <a:cubicBezTo>
                  <a:pt x="94" y="103"/>
                  <a:pt x="94" y="103"/>
                  <a:pt x="94" y="103"/>
                </a:cubicBezTo>
                <a:cubicBezTo>
                  <a:pt x="93" y="103"/>
                  <a:pt x="92" y="103"/>
                  <a:pt x="92" y="102"/>
                </a:cubicBezTo>
                <a:cubicBezTo>
                  <a:pt x="92" y="101"/>
                  <a:pt x="92" y="101"/>
                  <a:pt x="92" y="101"/>
                </a:cubicBezTo>
                <a:cubicBezTo>
                  <a:pt x="92" y="101"/>
                  <a:pt x="92" y="100"/>
                  <a:pt x="92" y="100"/>
                </a:cubicBezTo>
                <a:cubicBezTo>
                  <a:pt x="92" y="98"/>
                  <a:pt x="90" y="97"/>
                  <a:pt x="88" y="96"/>
                </a:cubicBezTo>
                <a:cubicBezTo>
                  <a:pt x="87" y="96"/>
                  <a:pt x="85" y="96"/>
                  <a:pt x="83" y="96"/>
                </a:cubicBezTo>
                <a:cubicBezTo>
                  <a:pt x="83" y="96"/>
                  <a:pt x="83" y="96"/>
                  <a:pt x="83" y="96"/>
                </a:cubicBezTo>
                <a:cubicBezTo>
                  <a:pt x="83" y="96"/>
                  <a:pt x="82" y="96"/>
                  <a:pt x="82" y="97"/>
                </a:cubicBezTo>
                <a:cubicBezTo>
                  <a:pt x="82" y="98"/>
                  <a:pt x="81" y="99"/>
                  <a:pt x="80" y="99"/>
                </a:cubicBezTo>
                <a:cubicBezTo>
                  <a:pt x="79" y="99"/>
                  <a:pt x="79" y="99"/>
                  <a:pt x="79" y="99"/>
                </a:cubicBezTo>
                <a:cubicBezTo>
                  <a:pt x="78" y="99"/>
                  <a:pt x="78" y="99"/>
                  <a:pt x="77" y="99"/>
                </a:cubicBezTo>
                <a:cubicBezTo>
                  <a:pt x="78" y="93"/>
                  <a:pt x="78" y="93"/>
                  <a:pt x="78" y="93"/>
                </a:cubicBezTo>
                <a:cubicBezTo>
                  <a:pt x="78" y="93"/>
                  <a:pt x="78" y="93"/>
                  <a:pt x="78" y="93"/>
                </a:cubicBezTo>
                <a:cubicBezTo>
                  <a:pt x="78" y="90"/>
                  <a:pt x="76" y="88"/>
                  <a:pt x="73" y="87"/>
                </a:cubicBezTo>
                <a:cubicBezTo>
                  <a:pt x="73" y="87"/>
                  <a:pt x="72" y="87"/>
                  <a:pt x="71" y="87"/>
                </a:cubicBezTo>
                <a:cubicBezTo>
                  <a:pt x="70" y="87"/>
                  <a:pt x="68" y="87"/>
                  <a:pt x="67" y="88"/>
                </a:cubicBezTo>
                <a:cubicBezTo>
                  <a:pt x="67" y="87"/>
                  <a:pt x="67" y="87"/>
                  <a:pt x="67" y="87"/>
                </a:cubicBezTo>
                <a:cubicBezTo>
                  <a:pt x="67" y="86"/>
                  <a:pt x="68" y="85"/>
                  <a:pt x="68" y="85"/>
                </a:cubicBezTo>
                <a:cubicBezTo>
                  <a:pt x="69" y="84"/>
                  <a:pt x="69" y="84"/>
                  <a:pt x="69" y="84"/>
                </a:cubicBezTo>
                <a:cubicBezTo>
                  <a:pt x="70" y="82"/>
                  <a:pt x="71" y="81"/>
                  <a:pt x="71" y="79"/>
                </a:cubicBezTo>
                <a:cubicBezTo>
                  <a:pt x="70" y="78"/>
                  <a:pt x="69" y="76"/>
                  <a:pt x="67" y="75"/>
                </a:cubicBezTo>
                <a:cubicBezTo>
                  <a:pt x="67" y="75"/>
                  <a:pt x="66" y="75"/>
                  <a:pt x="66" y="75"/>
                </a:cubicBezTo>
                <a:cubicBezTo>
                  <a:pt x="65" y="74"/>
                  <a:pt x="64" y="74"/>
                  <a:pt x="63" y="73"/>
                </a:cubicBezTo>
                <a:cubicBezTo>
                  <a:pt x="63" y="73"/>
                  <a:pt x="62" y="72"/>
                  <a:pt x="63" y="72"/>
                </a:cubicBezTo>
                <a:cubicBezTo>
                  <a:pt x="63" y="71"/>
                  <a:pt x="64" y="71"/>
                  <a:pt x="65" y="71"/>
                </a:cubicBezTo>
                <a:cubicBezTo>
                  <a:pt x="66" y="71"/>
                  <a:pt x="67" y="70"/>
                  <a:pt x="68" y="69"/>
                </a:cubicBezTo>
                <a:cubicBezTo>
                  <a:pt x="69" y="69"/>
                  <a:pt x="69" y="67"/>
                  <a:pt x="70" y="66"/>
                </a:cubicBezTo>
                <a:cubicBezTo>
                  <a:pt x="70" y="65"/>
                  <a:pt x="70" y="65"/>
                  <a:pt x="71" y="64"/>
                </a:cubicBezTo>
                <a:cubicBezTo>
                  <a:pt x="72" y="64"/>
                  <a:pt x="72" y="63"/>
                  <a:pt x="72" y="62"/>
                </a:cubicBezTo>
                <a:cubicBezTo>
                  <a:pt x="72" y="62"/>
                  <a:pt x="71" y="61"/>
                  <a:pt x="70" y="61"/>
                </a:cubicBezTo>
                <a:cubicBezTo>
                  <a:pt x="70" y="61"/>
                  <a:pt x="69" y="61"/>
                  <a:pt x="68" y="60"/>
                </a:cubicBezTo>
                <a:cubicBezTo>
                  <a:pt x="68" y="59"/>
                  <a:pt x="68" y="58"/>
                  <a:pt x="68" y="57"/>
                </a:cubicBezTo>
                <a:cubicBezTo>
                  <a:pt x="69" y="57"/>
                  <a:pt x="70" y="56"/>
                  <a:pt x="71" y="56"/>
                </a:cubicBezTo>
                <a:cubicBezTo>
                  <a:pt x="72" y="56"/>
                  <a:pt x="72" y="57"/>
                  <a:pt x="73" y="57"/>
                </a:cubicBezTo>
                <a:cubicBezTo>
                  <a:pt x="73" y="58"/>
                  <a:pt x="74" y="58"/>
                  <a:pt x="74" y="58"/>
                </a:cubicBezTo>
                <a:cubicBezTo>
                  <a:pt x="74" y="58"/>
                  <a:pt x="74" y="58"/>
                  <a:pt x="75" y="58"/>
                </a:cubicBezTo>
                <a:cubicBezTo>
                  <a:pt x="77" y="57"/>
                  <a:pt x="79" y="54"/>
                  <a:pt x="79" y="51"/>
                </a:cubicBezTo>
                <a:cubicBezTo>
                  <a:pt x="79" y="50"/>
                  <a:pt x="79" y="50"/>
                  <a:pt x="79" y="49"/>
                </a:cubicBezTo>
                <a:cubicBezTo>
                  <a:pt x="79" y="48"/>
                  <a:pt x="79" y="47"/>
                  <a:pt x="79" y="47"/>
                </a:cubicBezTo>
                <a:cubicBezTo>
                  <a:pt x="79" y="46"/>
                  <a:pt x="80" y="46"/>
                  <a:pt x="80" y="46"/>
                </a:cubicBezTo>
                <a:cubicBezTo>
                  <a:pt x="81" y="46"/>
                  <a:pt x="81" y="46"/>
                  <a:pt x="81" y="47"/>
                </a:cubicBezTo>
                <a:cubicBezTo>
                  <a:pt x="82" y="47"/>
                  <a:pt x="83" y="48"/>
                  <a:pt x="84" y="48"/>
                </a:cubicBezTo>
                <a:cubicBezTo>
                  <a:pt x="84" y="49"/>
                  <a:pt x="85" y="49"/>
                  <a:pt x="85" y="50"/>
                </a:cubicBezTo>
                <a:cubicBezTo>
                  <a:pt x="86" y="50"/>
                  <a:pt x="87" y="51"/>
                  <a:pt x="89" y="51"/>
                </a:cubicBezTo>
                <a:moveTo>
                  <a:pt x="40" y="12"/>
                </a:moveTo>
                <a:cubicBezTo>
                  <a:pt x="41" y="12"/>
                  <a:pt x="42" y="11"/>
                  <a:pt x="43" y="11"/>
                </a:cubicBezTo>
                <a:cubicBezTo>
                  <a:pt x="43" y="10"/>
                  <a:pt x="43" y="10"/>
                  <a:pt x="43" y="10"/>
                </a:cubicBezTo>
                <a:cubicBezTo>
                  <a:pt x="45" y="3"/>
                  <a:pt x="45" y="3"/>
                  <a:pt x="45" y="3"/>
                </a:cubicBezTo>
                <a:cubicBezTo>
                  <a:pt x="45" y="3"/>
                  <a:pt x="45" y="3"/>
                  <a:pt x="46" y="3"/>
                </a:cubicBezTo>
                <a:cubicBezTo>
                  <a:pt x="46" y="3"/>
                  <a:pt x="47" y="3"/>
                  <a:pt x="48" y="4"/>
                </a:cubicBezTo>
                <a:cubicBezTo>
                  <a:pt x="48" y="4"/>
                  <a:pt x="49" y="5"/>
                  <a:pt x="49" y="6"/>
                </a:cubicBezTo>
                <a:cubicBezTo>
                  <a:pt x="49" y="7"/>
                  <a:pt x="50" y="8"/>
                  <a:pt x="50" y="8"/>
                </a:cubicBezTo>
                <a:cubicBezTo>
                  <a:pt x="51" y="10"/>
                  <a:pt x="53" y="12"/>
                  <a:pt x="55" y="12"/>
                </a:cubicBezTo>
                <a:cubicBezTo>
                  <a:pt x="55" y="12"/>
                  <a:pt x="56" y="12"/>
                  <a:pt x="56" y="12"/>
                </a:cubicBezTo>
                <a:cubicBezTo>
                  <a:pt x="57" y="11"/>
                  <a:pt x="57" y="11"/>
                  <a:pt x="57" y="10"/>
                </a:cubicBezTo>
                <a:cubicBezTo>
                  <a:pt x="57" y="9"/>
                  <a:pt x="57" y="9"/>
                  <a:pt x="58" y="8"/>
                </a:cubicBezTo>
                <a:cubicBezTo>
                  <a:pt x="58" y="8"/>
                  <a:pt x="59" y="7"/>
                  <a:pt x="60" y="7"/>
                </a:cubicBezTo>
                <a:cubicBezTo>
                  <a:pt x="60" y="7"/>
                  <a:pt x="60" y="7"/>
                  <a:pt x="61" y="8"/>
                </a:cubicBezTo>
                <a:cubicBezTo>
                  <a:pt x="62" y="8"/>
                  <a:pt x="62" y="9"/>
                  <a:pt x="62" y="10"/>
                </a:cubicBezTo>
                <a:cubicBezTo>
                  <a:pt x="62" y="10"/>
                  <a:pt x="62" y="11"/>
                  <a:pt x="61" y="12"/>
                </a:cubicBezTo>
                <a:cubicBezTo>
                  <a:pt x="61" y="12"/>
                  <a:pt x="60" y="13"/>
                  <a:pt x="60" y="13"/>
                </a:cubicBezTo>
                <a:cubicBezTo>
                  <a:pt x="60" y="13"/>
                  <a:pt x="61" y="14"/>
                  <a:pt x="61" y="14"/>
                </a:cubicBezTo>
                <a:cubicBezTo>
                  <a:pt x="65" y="18"/>
                  <a:pt x="65" y="18"/>
                  <a:pt x="65" y="18"/>
                </a:cubicBezTo>
                <a:cubicBezTo>
                  <a:pt x="65" y="19"/>
                  <a:pt x="66" y="19"/>
                  <a:pt x="66" y="19"/>
                </a:cubicBezTo>
                <a:cubicBezTo>
                  <a:pt x="66" y="19"/>
                  <a:pt x="66" y="19"/>
                  <a:pt x="66" y="19"/>
                </a:cubicBezTo>
                <a:cubicBezTo>
                  <a:pt x="70" y="18"/>
                  <a:pt x="70" y="18"/>
                  <a:pt x="70" y="18"/>
                </a:cubicBezTo>
                <a:cubicBezTo>
                  <a:pt x="72" y="21"/>
                  <a:pt x="72" y="21"/>
                  <a:pt x="72" y="21"/>
                </a:cubicBezTo>
                <a:cubicBezTo>
                  <a:pt x="69" y="23"/>
                  <a:pt x="69" y="23"/>
                  <a:pt x="69" y="23"/>
                </a:cubicBezTo>
                <a:cubicBezTo>
                  <a:pt x="68" y="23"/>
                  <a:pt x="68" y="24"/>
                  <a:pt x="68" y="24"/>
                </a:cubicBezTo>
                <a:cubicBezTo>
                  <a:pt x="70" y="30"/>
                  <a:pt x="70" y="30"/>
                  <a:pt x="70" y="30"/>
                </a:cubicBezTo>
                <a:cubicBezTo>
                  <a:pt x="70" y="31"/>
                  <a:pt x="70" y="31"/>
                  <a:pt x="71" y="31"/>
                </a:cubicBezTo>
                <a:cubicBezTo>
                  <a:pt x="76" y="33"/>
                  <a:pt x="76" y="33"/>
                  <a:pt x="76" y="33"/>
                </a:cubicBezTo>
                <a:cubicBezTo>
                  <a:pt x="76" y="35"/>
                  <a:pt x="76" y="35"/>
                  <a:pt x="76" y="35"/>
                </a:cubicBezTo>
                <a:cubicBezTo>
                  <a:pt x="76" y="35"/>
                  <a:pt x="75" y="35"/>
                  <a:pt x="75" y="35"/>
                </a:cubicBezTo>
                <a:cubicBezTo>
                  <a:pt x="72" y="35"/>
                  <a:pt x="69" y="37"/>
                  <a:pt x="68" y="40"/>
                </a:cubicBezTo>
                <a:cubicBezTo>
                  <a:pt x="68" y="42"/>
                  <a:pt x="68" y="44"/>
                  <a:pt x="69" y="46"/>
                </a:cubicBezTo>
                <a:cubicBezTo>
                  <a:pt x="70" y="47"/>
                  <a:pt x="71" y="48"/>
                  <a:pt x="72" y="48"/>
                </a:cubicBezTo>
                <a:cubicBezTo>
                  <a:pt x="70" y="51"/>
                  <a:pt x="70" y="51"/>
                  <a:pt x="70" y="51"/>
                </a:cubicBezTo>
                <a:cubicBezTo>
                  <a:pt x="67" y="48"/>
                  <a:pt x="67" y="48"/>
                  <a:pt x="67" y="48"/>
                </a:cubicBezTo>
                <a:cubicBezTo>
                  <a:pt x="67" y="48"/>
                  <a:pt x="66" y="48"/>
                  <a:pt x="66" y="48"/>
                </a:cubicBezTo>
                <a:cubicBezTo>
                  <a:pt x="66" y="48"/>
                  <a:pt x="65" y="48"/>
                  <a:pt x="65" y="48"/>
                </a:cubicBezTo>
                <a:cubicBezTo>
                  <a:pt x="60" y="53"/>
                  <a:pt x="60" y="53"/>
                  <a:pt x="60" y="53"/>
                </a:cubicBezTo>
                <a:cubicBezTo>
                  <a:pt x="59" y="54"/>
                  <a:pt x="59" y="54"/>
                  <a:pt x="59" y="55"/>
                </a:cubicBezTo>
                <a:cubicBezTo>
                  <a:pt x="62" y="60"/>
                  <a:pt x="62" y="60"/>
                  <a:pt x="62" y="60"/>
                </a:cubicBezTo>
                <a:cubicBezTo>
                  <a:pt x="61" y="61"/>
                  <a:pt x="61" y="61"/>
                  <a:pt x="60" y="61"/>
                </a:cubicBezTo>
                <a:cubicBezTo>
                  <a:pt x="60" y="61"/>
                  <a:pt x="59" y="60"/>
                  <a:pt x="59" y="60"/>
                </a:cubicBezTo>
                <a:cubicBezTo>
                  <a:pt x="58" y="60"/>
                  <a:pt x="57" y="59"/>
                  <a:pt x="57" y="59"/>
                </a:cubicBezTo>
                <a:cubicBezTo>
                  <a:pt x="56" y="58"/>
                  <a:pt x="55" y="58"/>
                  <a:pt x="54" y="57"/>
                </a:cubicBezTo>
                <a:cubicBezTo>
                  <a:pt x="54" y="57"/>
                  <a:pt x="53" y="57"/>
                  <a:pt x="52" y="57"/>
                </a:cubicBezTo>
                <a:cubicBezTo>
                  <a:pt x="51" y="57"/>
                  <a:pt x="49" y="57"/>
                  <a:pt x="48" y="58"/>
                </a:cubicBezTo>
                <a:cubicBezTo>
                  <a:pt x="46" y="59"/>
                  <a:pt x="46" y="62"/>
                  <a:pt x="46" y="64"/>
                </a:cubicBezTo>
                <a:cubicBezTo>
                  <a:pt x="45" y="64"/>
                  <a:pt x="45" y="64"/>
                  <a:pt x="45" y="64"/>
                </a:cubicBezTo>
                <a:cubicBezTo>
                  <a:pt x="45" y="64"/>
                  <a:pt x="44" y="63"/>
                  <a:pt x="44" y="63"/>
                </a:cubicBezTo>
                <a:cubicBezTo>
                  <a:pt x="43" y="62"/>
                  <a:pt x="43" y="62"/>
                  <a:pt x="43" y="62"/>
                </a:cubicBezTo>
                <a:cubicBezTo>
                  <a:pt x="43" y="61"/>
                  <a:pt x="43" y="61"/>
                  <a:pt x="43" y="60"/>
                </a:cubicBezTo>
                <a:cubicBezTo>
                  <a:pt x="43" y="59"/>
                  <a:pt x="41" y="57"/>
                  <a:pt x="39" y="57"/>
                </a:cubicBezTo>
                <a:cubicBezTo>
                  <a:pt x="38" y="56"/>
                  <a:pt x="36" y="56"/>
                  <a:pt x="35" y="56"/>
                </a:cubicBezTo>
                <a:cubicBezTo>
                  <a:pt x="35" y="56"/>
                  <a:pt x="35" y="56"/>
                  <a:pt x="35" y="56"/>
                </a:cubicBezTo>
                <a:cubicBezTo>
                  <a:pt x="34" y="56"/>
                  <a:pt x="33" y="57"/>
                  <a:pt x="33" y="57"/>
                </a:cubicBezTo>
                <a:cubicBezTo>
                  <a:pt x="33" y="58"/>
                  <a:pt x="32" y="59"/>
                  <a:pt x="31" y="60"/>
                </a:cubicBezTo>
                <a:cubicBezTo>
                  <a:pt x="31" y="60"/>
                  <a:pt x="30" y="60"/>
                  <a:pt x="30" y="60"/>
                </a:cubicBezTo>
                <a:cubicBezTo>
                  <a:pt x="29" y="60"/>
                  <a:pt x="29" y="60"/>
                  <a:pt x="28" y="59"/>
                </a:cubicBezTo>
                <a:cubicBezTo>
                  <a:pt x="30" y="54"/>
                  <a:pt x="30" y="54"/>
                  <a:pt x="30" y="54"/>
                </a:cubicBezTo>
                <a:cubicBezTo>
                  <a:pt x="30" y="53"/>
                  <a:pt x="30" y="53"/>
                  <a:pt x="30" y="53"/>
                </a:cubicBezTo>
                <a:cubicBezTo>
                  <a:pt x="30" y="50"/>
                  <a:pt x="27" y="48"/>
                  <a:pt x="25" y="48"/>
                </a:cubicBezTo>
                <a:cubicBezTo>
                  <a:pt x="24" y="48"/>
                  <a:pt x="23" y="47"/>
                  <a:pt x="23" y="47"/>
                </a:cubicBezTo>
                <a:cubicBezTo>
                  <a:pt x="21" y="47"/>
                  <a:pt x="19" y="48"/>
                  <a:pt x="18" y="48"/>
                </a:cubicBezTo>
                <a:cubicBezTo>
                  <a:pt x="18" y="48"/>
                  <a:pt x="18" y="47"/>
                  <a:pt x="18" y="47"/>
                </a:cubicBezTo>
                <a:cubicBezTo>
                  <a:pt x="19" y="46"/>
                  <a:pt x="19" y="46"/>
                  <a:pt x="20" y="45"/>
                </a:cubicBezTo>
                <a:cubicBezTo>
                  <a:pt x="20" y="44"/>
                  <a:pt x="20" y="44"/>
                  <a:pt x="20" y="44"/>
                </a:cubicBezTo>
                <a:cubicBezTo>
                  <a:pt x="22" y="43"/>
                  <a:pt x="22" y="41"/>
                  <a:pt x="22" y="40"/>
                </a:cubicBezTo>
                <a:cubicBezTo>
                  <a:pt x="22" y="38"/>
                  <a:pt x="20" y="37"/>
                  <a:pt x="18" y="36"/>
                </a:cubicBezTo>
                <a:cubicBezTo>
                  <a:pt x="18" y="35"/>
                  <a:pt x="17" y="35"/>
                  <a:pt x="17" y="35"/>
                </a:cubicBezTo>
                <a:cubicBezTo>
                  <a:pt x="16" y="35"/>
                  <a:pt x="15" y="34"/>
                  <a:pt x="15" y="34"/>
                </a:cubicBezTo>
                <a:cubicBezTo>
                  <a:pt x="14" y="33"/>
                  <a:pt x="14" y="32"/>
                  <a:pt x="14" y="32"/>
                </a:cubicBezTo>
                <a:cubicBezTo>
                  <a:pt x="14" y="32"/>
                  <a:pt x="15" y="32"/>
                  <a:pt x="16" y="31"/>
                </a:cubicBezTo>
                <a:cubicBezTo>
                  <a:pt x="17" y="31"/>
                  <a:pt x="18" y="31"/>
                  <a:pt x="19" y="30"/>
                </a:cubicBezTo>
                <a:cubicBezTo>
                  <a:pt x="20" y="29"/>
                  <a:pt x="21" y="28"/>
                  <a:pt x="21" y="27"/>
                </a:cubicBezTo>
                <a:cubicBezTo>
                  <a:pt x="21" y="26"/>
                  <a:pt x="22" y="25"/>
                  <a:pt x="22" y="24"/>
                </a:cubicBezTo>
                <a:cubicBezTo>
                  <a:pt x="23" y="24"/>
                  <a:pt x="23" y="23"/>
                  <a:pt x="23" y="23"/>
                </a:cubicBezTo>
                <a:cubicBezTo>
                  <a:pt x="23" y="22"/>
                  <a:pt x="22" y="22"/>
                  <a:pt x="22" y="22"/>
                </a:cubicBezTo>
                <a:cubicBezTo>
                  <a:pt x="21" y="22"/>
                  <a:pt x="20" y="21"/>
                  <a:pt x="20" y="20"/>
                </a:cubicBezTo>
                <a:cubicBezTo>
                  <a:pt x="19" y="19"/>
                  <a:pt x="19" y="18"/>
                  <a:pt x="20" y="18"/>
                </a:cubicBezTo>
                <a:cubicBezTo>
                  <a:pt x="20" y="17"/>
                  <a:pt x="21" y="17"/>
                  <a:pt x="22" y="17"/>
                </a:cubicBezTo>
                <a:cubicBezTo>
                  <a:pt x="23" y="17"/>
                  <a:pt x="24" y="17"/>
                  <a:pt x="24" y="18"/>
                </a:cubicBezTo>
                <a:cubicBezTo>
                  <a:pt x="24" y="18"/>
                  <a:pt x="25" y="18"/>
                  <a:pt x="25" y="18"/>
                </a:cubicBezTo>
                <a:cubicBezTo>
                  <a:pt x="26" y="18"/>
                  <a:pt x="26" y="18"/>
                  <a:pt x="26" y="18"/>
                </a:cubicBezTo>
                <a:cubicBezTo>
                  <a:pt x="29" y="17"/>
                  <a:pt x="31" y="14"/>
                  <a:pt x="31" y="11"/>
                </a:cubicBezTo>
                <a:cubicBezTo>
                  <a:pt x="31" y="11"/>
                  <a:pt x="30" y="10"/>
                  <a:pt x="30" y="10"/>
                </a:cubicBezTo>
                <a:cubicBezTo>
                  <a:pt x="30" y="8"/>
                  <a:pt x="30" y="8"/>
                  <a:pt x="30" y="7"/>
                </a:cubicBezTo>
                <a:cubicBezTo>
                  <a:pt x="30" y="7"/>
                  <a:pt x="31" y="7"/>
                  <a:pt x="31" y="7"/>
                </a:cubicBezTo>
                <a:cubicBezTo>
                  <a:pt x="32" y="7"/>
                  <a:pt x="32" y="7"/>
                  <a:pt x="33" y="7"/>
                </a:cubicBezTo>
                <a:cubicBezTo>
                  <a:pt x="33" y="8"/>
                  <a:pt x="34" y="8"/>
                  <a:pt x="35" y="9"/>
                </a:cubicBezTo>
                <a:cubicBezTo>
                  <a:pt x="35" y="9"/>
                  <a:pt x="36" y="10"/>
                  <a:pt x="36" y="10"/>
                </a:cubicBezTo>
                <a:cubicBezTo>
                  <a:pt x="37" y="11"/>
                  <a:pt x="39" y="12"/>
                  <a:pt x="40" y="12"/>
                </a:cubicBezTo>
                <a:moveTo>
                  <a:pt x="46" y="0"/>
                </a:moveTo>
                <a:cubicBezTo>
                  <a:pt x="45" y="0"/>
                  <a:pt x="44" y="0"/>
                  <a:pt x="43" y="1"/>
                </a:cubicBezTo>
                <a:cubicBezTo>
                  <a:pt x="43" y="1"/>
                  <a:pt x="43" y="1"/>
                  <a:pt x="43" y="1"/>
                </a:cubicBezTo>
                <a:cubicBezTo>
                  <a:pt x="41" y="9"/>
                  <a:pt x="41" y="9"/>
                  <a:pt x="41" y="9"/>
                </a:cubicBezTo>
                <a:cubicBezTo>
                  <a:pt x="41" y="9"/>
                  <a:pt x="40" y="9"/>
                  <a:pt x="40" y="9"/>
                </a:cubicBezTo>
                <a:cubicBezTo>
                  <a:pt x="40" y="9"/>
                  <a:pt x="39" y="8"/>
                  <a:pt x="38" y="8"/>
                </a:cubicBezTo>
                <a:cubicBezTo>
                  <a:pt x="38" y="7"/>
                  <a:pt x="37" y="7"/>
                  <a:pt x="37" y="7"/>
                </a:cubicBezTo>
                <a:cubicBezTo>
                  <a:pt x="36" y="6"/>
                  <a:pt x="35" y="5"/>
                  <a:pt x="34" y="5"/>
                </a:cubicBezTo>
                <a:cubicBezTo>
                  <a:pt x="33" y="4"/>
                  <a:pt x="32" y="4"/>
                  <a:pt x="31" y="4"/>
                </a:cubicBezTo>
                <a:cubicBezTo>
                  <a:pt x="30" y="4"/>
                  <a:pt x="29" y="4"/>
                  <a:pt x="28" y="6"/>
                </a:cubicBezTo>
                <a:cubicBezTo>
                  <a:pt x="27" y="7"/>
                  <a:pt x="27" y="9"/>
                  <a:pt x="27" y="10"/>
                </a:cubicBezTo>
                <a:cubicBezTo>
                  <a:pt x="28" y="11"/>
                  <a:pt x="28" y="11"/>
                  <a:pt x="28" y="12"/>
                </a:cubicBezTo>
                <a:cubicBezTo>
                  <a:pt x="28" y="13"/>
                  <a:pt x="27" y="14"/>
                  <a:pt x="26" y="15"/>
                </a:cubicBezTo>
                <a:cubicBezTo>
                  <a:pt x="25" y="14"/>
                  <a:pt x="23" y="14"/>
                  <a:pt x="22" y="14"/>
                </a:cubicBezTo>
                <a:cubicBezTo>
                  <a:pt x="20" y="14"/>
                  <a:pt x="18" y="15"/>
                  <a:pt x="17" y="16"/>
                </a:cubicBezTo>
                <a:cubicBezTo>
                  <a:pt x="16" y="18"/>
                  <a:pt x="16" y="20"/>
                  <a:pt x="17" y="22"/>
                </a:cubicBezTo>
                <a:cubicBezTo>
                  <a:pt x="18" y="23"/>
                  <a:pt x="18" y="23"/>
                  <a:pt x="19" y="24"/>
                </a:cubicBezTo>
                <a:cubicBezTo>
                  <a:pt x="19" y="25"/>
                  <a:pt x="18" y="25"/>
                  <a:pt x="18" y="26"/>
                </a:cubicBezTo>
                <a:cubicBezTo>
                  <a:pt x="18" y="27"/>
                  <a:pt x="18" y="27"/>
                  <a:pt x="17" y="28"/>
                </a:cubicBezTo>
                <a:cubicBezTo>
                  <a:pt x="17" y="28"/>
                  <a:pt x="16" y="28"/>
                  <a:pt x="15" y="28"/>
                </a:cubicBezTo>
                <a:cubicBezTo>
                  <a:pt x="14" y="29"/>
                  <a:pt x="13" y="29"/>
                  <a:pt x="12" y="30"/>
                </a:cubicBezTo>
                <a:cubicBezTo>
                  <a:pt x="10" y="32"/>
                  <a:pt x="11" y="35"/>
                  <a:pt x="13" y="36"/>
                </a:cubicBezTo>
                <a:cubicBezTo>
                  <a:pt x="14" y="37"/>
                  <a:pt x="15" y="37"/>
                  <a:pt x="16" y="38"/>
                </a:cubicBezTo>
                <a:cubicBezTo>
                  <a:pt x="16" y="38"/>
                  <a:pt x="17" y="38"/>
                  <a:pt x="17" y="38"/>
                </a:cubicBezTo>
                <a:cubicBezTo>
                  <a:pt x="18" y="38"/>
                  <a:pt x="19" y="39"/>
                  <a:pt x="19" y="40"/>
                </a:cubicBezTo>
                <a:cubicBezTo>
                  <a:pt x="19" y="41"/>
                  <a:pt x="19" y="42"/>
                  <a:pt x="18" y="42"/>
                </a:cubicBezTo>
                <a:cubicBezTo>
                  <a:pt x="18" y="43"/>
                  <a:pt x="18" y="43"/>
                  <a:pt x="18" y="43"/>
                </a:cubicBezTo>
                <a:cubicBezTo>
                  <a:pt x="17" y="44"/>
                  <a:pt x="16" y="45"/>
                  <a:pt x="16" y="46"/>
                </a:cubicBezTo>
                <a:cubicBezTo>
                  <a:pt x="15" y="48"/>
                  <a:pt x="15" y="50"/>
                  <a:pt x="17" y="51"/>
                </a:cubicBezTo>
                <a:cubicBezTo>
                  <a:pt x="17" y="51"/>
                  <a:pt x="18" y="51"/>
                  <a:pt x="18" y="51"/>
                </a:cubicBezTo>
                <a:cubicBezTo>
                  <a:pt x="18" y="51"/>
                  <a:pt x="18" y="51"/>
                  <a:pt x="18" y="51"/>
                </a:cubicBezTo>
                <a:cubicBezTo>
                  <a:pt x="20" y="51"/>
                  <a:pt x="21" y="50"/>
                  <a:pt x="22" y="50"/>
                </a:cubicBezTo>
                <a:cubicBezTo>
                  <a:pt x="23" y="50"/>
                  <a:pt x="23" y="50"/>
                  <a:pt x="24" y="51"/>
                </a:cubicBezTo>
                <a:cubicBezTo>
                  <a:pt x="25" y="51"/>
                  <a:pt x="27" y="52"/>
                  <a:pt x="27" y="53"/>
                </a:cubicBezTo>
                <a:cubicBezTo>
                  <a:pt x="25" y="59"/>
                  <a:pt x="25" y="59"/>
                  <a:pt x="25" y="59"/>
                </a:cubicBezTo>
                <a:cubicBezTo>
                  <a:pt x="25" y="60"/>
                  <a:pt x="25" y="60"/>
                  <a:pt x="26" y="61"/>
                </a:cubicBezTo>
                <a:cubicBezTo>
                  <a:pt x="27" y="62"/>
                  <a:pt x="28" y="63"/>
                  <a:pt x="30" y="63"/>
                </a:cubicBezTo>
                <a:cubicBezTo>
                  <a:pt x="31" y="63"/>
                  <a:pt x="31" y="63"/>
                  <a:pt x="32" y="63"/>
                </a:cubicBezTo>
                <a:cubicBezTo>
                  <a:pt x="32" y="62"/>
                  <a:pt x="32" y="62"/>
                  <a:pt x="32" y="62"/>
                </a:cubicBezTo>
                <a:cubicBezTo>
                  <a:pt x="32" y="63"/>
                  <a:pt x="32" y="63"/>
                  <a:pt x="32" y="63"/>
                </a:cubicBezTo>
                <a:cubicBezTo>
                  <a:pt x="30" y="70"/>
                  <a:pt x="30" y="70"/>
                  <a:pt x="30" y="70"/>
                </a:cubicBezTo>
                <a:cubicBezTo>
                  <a:pt x="30" y="70"/>
                  <a:pt x="30" y="70"/>
                  <a:pt x="30" y="70"/>
                </a:cubicBezTo>
                <a:cubicBezTo>
                  <a:pt x="29" y="70"/>
                  <a:pt x="28" y="70"/>
                  <a:pt x="28" y="69"/>
                </a:cubicBezTo>
                <a:cubicBezTo>
                  <a:pt x="27" y="69"/>
                  <a:pt x="27" y="69"/>
                  <a:pt x="26" y="68"/>
                </a:cubicBezTo>
                <a:cubicBezTo>
                  <a:pt x="25" y="67"/>
                  <a:pt x="25" y="67"/>
                  <a:pt x="24" y="66"/>
                </a:cubicBezTo>
                <a:cubicBezTo>
                  <a:pt x="23" y="66"/>
                  <a:pt x="22" y="65"/>
                  <a:pt x="21" y="65"/>
                </a:cubicBezTo>
                <a:cubicBezTo>
                  <a:pt x="19" y="65"/>
                  <a:pt x="18" y="66"/>
                  <a:pt x="17" y="67"/>
                </a:cubicBezTo>
                <a:cubicBezTo>
                  <a:pt x="16" y="69"/>
                  <a:pt x="17" y="70"/>
                  <a:pt x="17" y="72"/>
                </a:cubicBezTo>
                <a:cubicBezTo>
                  <a:pt x="17" y="72"/>
                  <a:pt x="17" y="73"/>
                  <a:pt x="17" y="73"/>
                </a:cubicBezTo>
                <a:cubicBezTo>
                  <a:pt x="17" y="74"/>
                  <a:pt x="16" y="76"/>
                  <a:pt x="15" y="77"/>
                </a:cubicBezTo>
                <a:cubicBezTo>
                  <a:pt x="14" y="76"/>
                  <a:pt x="13" y="75"/>
                  <a:pt x="11" y="75"/>
                </a:cubicBezTo>
                <a:cubicBezTo>
                  <a:pt x="9" y="75"/>
                  <a:pt x="7" y="76"/>
                  <a:pt x="6" y="78"/>
                </a:cubicBezTo>
                <a:cubicBezTo>
                  <a:pt x="6" y="79"/>
                  <a:pt x="6" y="81"/>
                  <a:pt x="6" y="83"/>
                </a:cubicBezTo>
                <a:cubicBezTo>
                  <a:pt x="7" y="84"/>
                  <a:pt x="8" y="85"/>
                  <a:pt x="9" y="85"/>
                </a:cubicBezTo>
                <a:cubicBezTo>
                  <a:pt x="8" y="86"/>
                  <a:pt x="8" y="87"/>
                  <a:pt x="8" y="88"/>
                </a:cubicBezTo>
                <a:cubicBezTo>
                  <a:pt x="7" y="88"/>
                  <a:pt x="7" y="89"/>
                  <a:pt x="7" y="89"/>
                </a:cubicBezTo>
                <a:cubicBezTo>
                  <a:pt x="6" y="90"/>
                  <a:pt x="6" y="90"/>
                  <a:pt x="5" y="90"/>
                </a:cubicBezTo>
                <a:cubicBezTo>
                  <a:pt x="4" y="90"/>
                  <a:pt x="2" y="91"/>
                  <a:pt x="1" y="92"/>
                </a:cubicBezTo>
                <a:cubicBezTo>
                  <a:pt x="0" y="94"/>
                  <a:pt x="1" y="96"/>
                  <a:pt x="2" y="98"/>
                </a:cubicBezTo>
                <a:cubicBezTo>
                  <a:pt x="3" y="98"/>
                  <a:pt x="4" y="99"/>
                  <a:pt x="5" y="99"/>
                </a:cubicBezTo>
                <a:cubicBezTo>
                  <a:pt x="6" y="99"/>
                  <a:pt x="6" y="100"/>
                  <a:pt x="7" y="100"/>
                </a:cubicBezTo>
                <a:cubicBezTo>
                  <a:pt x="7" y="100"/>
                  <a:pt x="8" y="101"/>
                  <a:pt x="9" y="102"/>
                </a:cubicBezTo>
                <a:cubicBezTo>
                  <a:pt x="9" y="102"/>
                  <a:pt x="8" y="103"/>
                  <a:pt x="8" y="104"/>
                </a:cubicBezTo>
                <a:cubicBezTo>
                  <a:pt x="7" y="105"/>
                  <a:pt x="7" y="105"/>
                  <a:pt x="7" y="105"/>
                </a:cubicBezTo>
                <a:cubicBezTo>
                  <a:pt x="6" y="105"/>
                  <a:pt x="6" y="106"/>
                  <a:pt x="5" y="107"/>
                </a:cubicBezTo>
                <a:cubicBezTo>
                  <a:pt x="4" y="109"/>
                  <a:pt x="5" y="112"/>
                  <a:pt x="7" y="113"/>
                </a:cubicBezTo>
                <a:cubicBezTo>
                  <a:pt x="8" y="113"/>
                  <a:pt x="8" y="113"/>
                  <a:pt x="8" y="113"/>
                </a:cubicBezTo>
                <a:cubicBezTo>
                  <a:pt x="9" y="112"/>
                  <a:pt x="11" y="112"/>
                  <a:pt x="12" y="112"/>
                </a:cubicBezTo>
                <a:cubicBezTo>
                  <a:pt x="12" y="112"/>
                  <a:pt x="13" y="112"/>
                  <a:pt x="13" y="112"/>
                </a:cubicBezTo>
                <a:cubicBezTo>
                  <a:pt x="15" y="112"/>
                  <a:pt x="16" y="113"/>
                  <a:pt x="16" y="115"/>
                </a:cubicBezTo>
                <a:cubicBezTo>
                  <a:pt x="15" y="121"/>
                  <a:pt x="15" y="121"/>
                  <a:pt x="15" y="121"/>
                </a:cubicBezTo>
                <a:cubicBezTo>
                  <a:pt x="15" y="121"/>
                  <a:pt x="15" y="122"/>
                  <a:pt x="15" y="122"/>
                </a:cubicBezTo>
                <a:cubicBezTo>
                  <a:pt x="16" y="124"/>
                  <a:pt x="18" y="124"/>
                  <a:pt x="20" y="124"/>
                </a:cubicBezTo>
                <a:cubicBezTo>
                  <a:pt x="20" y="124"/>
                  <a:pt x="21" y="124"/>
                  <a:pt x="21" y="124"/>
                </a:cubicBezTo>
                <a:cubicBezTo>
                  <a:pt x="23" y="124"/>
                  <a:pt x="25" y="122"/>
                  <a:pt x="25" y="120"/>
                </a:cubicBezTo>
                <a:cubicBezTo>
                  <a:pt x="26" y="120"/>
                  <a:pt x="27" y="121"/>
                  <a:pt x="28" y="121"/>
                </a:cubicBezTo>
                <a:cubicBezTo>
                  <a:pt x="29" y="121"/>
                  <a:pt x="30" y="122"/>
                  <a:pt x="30" y="123"/>
                </a:cubicBezTo>
                <a:cubicBezTo>
                  <a:pt x="30" y="124"/>
                  <a:pt x="30" y="124"/>
                  <a:pt x="30" y="124"/>
                </a:cubicBezTo>
                <a:cubicBezTo>
                  <a:pt x="30" y="124"/>
                  <a:pt x="30" y="124"/>
                  <a:pt x="30" y="125"/>
                </a:cubicBezTo>
                <a:cubicBezTo>
                  <a:pt x="31" y="127"/>
                  <a:pt x="33" y="128"/>
                  <a:pt x="35" y="128"/>
                </a:cubicBezTo>
                <a:cubicBezTo>
                  <a:pt x="36" y="128"/>
                  <a:pt x="38" y="128"/>
                  <a:pt x="38" y="126"/>
                </a:cubicBezTo>
                <a:cubicBezTo>
                  <a:pt x="39" y="126"/>
                  <a:pt x="39" y="126"/>
                  <a:pt x="39" y="125"/>
                </a:cubicBezTo>
                <a:cubicBezTo>
                  <a:pt x="38" y="124"/>
                  <a:pt x="38" y="123"/>
                  <a:pt x="39" y="122"/>
                </a:cubicBezTo>
                <a:cubicBezTo>
                  <a:pt x="40" y="121"/>
                  <a:pt x="41" y="121"/>
                  <a:pt x="41" y="121"/>
                </a:cubicBezTo>
                <a:cubicBezTo>
                  <a:pt x="42" y="121"/>
                  <a:pt x="42" y="121"/>
                  <a:pt x="43" y="121"/>
                </a:cubicBezTo>
                <a:cubicBezTo>
                  <a:pt x="43" y="122"/>
                  <a:pt x="44" y="122"/>
                  <a:pt x="44" y="123"/>
                </a:cubicBezTo>
                <a:cubicBezTo>
                  <a:pt x="45" y="123"/>
                  <a:pt x="46" y="124"/>
                  <a:pt x="47" y="124"/>
                </a:cubicBezTo>
                <a:cubicBezTo>
                  <a:pt x="48" y="125"/>
                  <a:pt x="49" y="125"/>
                  <a:pt x="50" y="125"/>
                </a:cubicBezTo>
                <a:cubicBezTo>
                  <a:pt x="51" y="125"/>
                  <a:pt x="53" y="125"/>
                  <a:pt x="54" y="124"/>
                </a:cubicBezTo>
                <a:cubicBezTo>
                  <a:pt x="54" y="123"/>
                  <a:pt x="55" y="123"/>
                  <a:pt x="54" y="122"/>
                </a:cubicBezTo>
                <a:cubicBezTo>
                  <a:pt x="52" y="116"/>
                  <a:pt x="52" y="116"/>
                  <a:pt x="52" y="116"/>
                </a:cubicBezTo>
                <a:cubicBezTo>
                  <a:pt x="56" y="113"/>
                  <a:pt x="56" y="113"/>
                  <a:pt x="56" y="113"/>
                </a:cubicBezTo>
                <a:cubicBezTo>
                  <a:pt x="59" y="116"/>
                  <a:pt x="59" y="116"/>
                  <a:pt x="59" y="116"/>
                </a:cubicBezTo>
                <a:cubicBezTo>
                  <a:pt x="59" y="116"/>
                  <a:pt x="59" y="116"/>
                  <a:pt x="60" y="116"/>
                </a:cubicBezTo>
                <a:cubicBezTo>
                  <a:pt x="60" y="116"/>
                  <a:pt x="60" y="116"/>
                  <a:pt x="60" y="116"/>
                </a:cubicBezTo>
                <a:cubicBezTo>
                  <a:pt x="60" y="116"/>
                  <a:pt x="61" y="116"/>
                  <a:pt x="61" y="115"/>
                </a:cubicBezTo>
                <a:cubicBezTo>
                  <a:pt x="65" y="110"/>
                  <a:pt x="65" y="110"/>
                  <a:pt x="65" y="110"/>
                </a:cubicBezTo>
                <a:cubicBezTo>
                  <a:pt x="65" y="110"/>
                  <a:pt x="65" y="109"/>
                  <a:pt x="65" y="109"/>
                </a:cubicBezTo>
                <a:cubicBezTo>
                  <a:pt x="65" y="108"/>
                  <a:pt x="64" y="108"/>
                  <a:pt x="64" y="108"/>
                </a:cubicBezTo>
                <a:cubicBezTo>
                  <a:pt x="63" y="107"/>
                  <a:pt x="62" y="107"/>
                  <a:pt x="61" y="106"/>
                </a:cubicBezTo>
                <a:cubicBezTo>
                  <a:pt x="60" y="105"/>
                  <a:pt x="60" y="103"/>
                  <a:pt x="61" y="102"/>
                </a:cubicBezTo>
                <a:cubicBezTo>
                  <a:pt x="61" y="101"/>
                  <a:pt x="63" y="100"/>
                  <a:pt x="65" y="100"/>
                </a:cubicBezTo>
                <a:cubicBezTo>
                  <a:pt x="65" y="100"/>
                  <a:pt x="66" y="100"/>
                  <a:pt x="66" y="100"/>
                </a:cubicBezTo>
                <a:cubicBezTo>
                  <a:pt x="66" y="100"/>
                  <a:pt x="66" y="100"/>
                  <a:pt x="67" y="100"/>
                </a:cubicBezTo>
                <a:cubicBezTo>
                  <a:pt x="67" y="100"/>
                  <a:pt x="67" y="100"/>
                  <a:pt x="67" y="100"/>
                </a:cubicBezTo>
                <a:cubicBezTo>
                  <a:pt x="68" y="99"/>
                  <a:pt x="68" y="99"/>
                  <a:pt x="68" y="98"/>
                </a:cubicBezTo>
                <a:cubicBezTo>
                  <a:pt x="68" y="93"/>
                  <a:pt x="68" y="93"/>
                  <a:pt x="68" y="93"/>
                </a:cubicBezTo>
                <a:cubicBezTo>
                  <a:pt x="68" y="92"/>
                  <a:pt x="68" y="92"/>
                  <a:pt x="67" y="92"/>
                </a:cubicBezTo>
                <a:cubicBezTo>
                  <a:pt x="62" y="90"/>
                  <a:pt x="62" y="90"/>
                  <a:pt x="62" y="90"/>
                </a:cubicBezTo>
                <a:cubicBezTo>
                  <a:pt x="61" y="86"/>
                  <a:pt x="61" y="86"/>
                  <a:pt x="61" y="86"/>
                </a:cubicBezTo>
                <a:cubicBezTo>
                  <a:pt x="64" y="84"/>
                  <a:pt x="64" y="84"/>
                  <a:pt x="64" y="84"/>
                </a:cubicBezTo>
                <a:cubicBezTo>
                  <a:pt x="65" y="84"/>
                  <a:pt x="65" y="83"/>
                  <a:pt x="65" y="82"/>
                </a:cubicBezTo>
                <a:cubicBezTo>
                  <a:pt x="62" y="77"/>
                  <a:pt x="62" y="77"/>
                  <a:pt x="62" y="77"/>
                </a:cubicBezTo>
                <a:cubicBezTo>
                  <a:pt x="61" y="76"/>
                  <a:pt x="61" y="76"/>
                  <a:pt x="60" y="76"/>
                </a:cubicBezTo>
                <a:cubicBezTo>
                  <a:pt x="60" y="76"/>
                  <a:pt x="60" y="76"/>
                  <a:pt x="60" y="76"/>
                </a:cubicBezTo>
                <a:cubicBezTo>
                  <a:pt x="56" y="77"/>
                  <a:pt x="56" y="77"/>
                  <a:pt x="56" y="77"/>
                </a:cubicBezTo>
                <a:cubicBezTo>
                  <a:pt x="53" y="75"/>
                  <a:pt x="53" y="75"/>
                  <a:pt x="53" y="75"/>
                </a:cubicBezTo>
                <a:cubicBezTo>
                  <a:pt x="54" y="74"/>
                  <a:pt x="54" y="72"/>
                  <a:pt x="54" y="71"/>
                </a:cubicBezTo>
                <a:cubicBezTo>
                  <a:pt x="54" y="69"/>
                  <a:pt x="53" y="67"/>
                  <a:pt x="51" y="66"/>
                </a:cubicBezTo>
                <a:cubicBezTo>
                  <a:pt x="51" y="66"/>
                  <a:pt x="50" y="66"/>
                  <a:pt x="49" y="66"/>
                </a:cubicBezTo>
                <a:cubicBezTo>
                  <a:pt x="48" y="66"/>
                  <a:pt x="46" y="67"/>
                  <a:pt x="45" y="68"/>
                </a:cubicBezTo>
                <a:cubicBezTo>
                  <a:pt x="44" y="69"/>
                  <a:pt x="44" y="69"/>
                  <a:pt x="44" y="70"/>
                </a:cubicBezTo>
                <a:cubicBezTo>
                  <a:pt x="43" y="70"/>
                  <a:pt x="42" y="69"/>
                  <a:pt x="42" y="68"/>
                </a:cubicBezTo>
                <a:cubicBezTo>
                  <a:pt x="42" y="68"/>
                  <a:pt x="41" y="67"/>
                  <a:pt x="41" y="67"/>
                </a:cubicBezTo>
                <a:cubicBezTo>
                  <a:pt x="41" y="66"/>
                  <a:pt x="40" y="64"/>
                  <a:pt x="39" y="63"/>
                </a:cubicBezTo>
                <a:cubicBezTo>
                  <a:pt x="38" y="62"/>
                  <a:pt x="37" y="61"/>
                  <a:pt x="35" y="61"/>
                </a:cubicBezTo>
                <a:cubicBezTo>
                  <a:pt x="35" y="61"/>
                  <a:pt x="34" y="61"/>
                  <a:pt x="34" y="62"/>
                </a:cubicBezTo>
                <a:cubicBezTo>
                  <a:pt x="35" y="61"/>
                  <a:pt x="35" y="60"/>
                  <a:pt x="36" y="59"/>
                </a:cubicBezTo>
                <a:cubicBezTo>
                  <a:pt x="37" y="59"/>
                  <a:pt x="38" y="59"/>
                  <a:pt x="38" y="59"/>
                </a:cubicBezTo>
                <a:cubicBezTo>
                  <a:pt x="39" y="60"/>
                  <a:pt x="40" y="60"/>
                  <a:pt x="40" y="61"/>
                </a:cubicBezTo>
                <a:cubicBezTo>
                  <a:pt x="41" y="62"/>
                  <a:pt x="41" y="62"/>
                  <a:pt x="41" y="62"/>
                </a:cubicBezTo>
                <a:cubicBezTo>
                  <a:pt x="41" y="62"/>
                  <a:pt x="41" y="63"/>
                  <a:pt x="41" y="63"/>
                </a:cubicBezTo>
                <a:cubicBezTo>
                  <a:pt x="41" y="65"/>
                  <a:pt x="43" y="67"/>
                  <a:pt x="45" y="67"/>
                </a:cubicBezTo>
                <a:cubicBezTo>
                  <a:pt x="47" y="67"/>
                  <a:pt x="48" y="66"/>
                  <a:pt x="49" y="65"/>
                </a:cubicBezTo>
                <a:cubicBezTo>
                  <a:pt x="49" y="65"/>
                  <a:pt x="49" y="64"/>
                  <a:pt x="49" y="64"/>
                </a:cubicBezTo>
                <a:cubicBezTo>
                  <a:pt x="49" y="62"/>
                  <a:pt x="49" y="61"/>
                  <a:pt x="50" y="60"/>
                </a:cubicBezTo>
                <a:cubicBezTo>
                  <a:pt x="50" y="60"/>
                  <a:pt x="51" y="60"/>
                  <a:pt x="52" y="60"/>
                </a:cubicBezTo>
                <a:cubicBezTo>
                  <a:pt x="52" y="60"/>
                  <a:pt x="53" y="60"/>
                  <a:pt x="53" y="60"/>
                </a:cubicBezTo>
                <a:cubicBezTo>
                  <a:pt x="54" y="60"/>
                  <a:pt x="54" y="61"/>
                  <a:pt x="55" y="61"/>
                </a:cubicBezTo>
                <a:cubicBezTo>
                  <a:pt x="56" y="62"/>
                  <a:pt x="56" y="62"/>
                  <a:pt x="57" y="63"/>
                </a:cubicBezTo>
                <a:cubicBezTo>
                  <a:pt x="58" y="63"/>
                  <a:pt x="59" y="63"/>
                  <a:pt x="60" y="63"/>
                </a:cubicBezTo>
                <a:cubicBezTo>
                  <a:pt x="62" y="63"/>
                  <a:pt x="63" y="63"/>
                  <a:pt x="64" y="62"/>
                </a:cubicBezTo>
                <a:cubicBezTo>
                  <a:pt x="65" y="62"/>
                  <a:pt x="65" y="61"/>
                  <a:pt x="65" y="60"/>
                </a:cubicBezTo>
                <a:cubicBezTo>
                  <a:pt x="62" y="55"/>
                  <a:pt x="62" y="55"/>
                  <a:pt x="62" y="55"/>
                </a:cubicBezTo>
                <a:cubicBezTo>
                  <a:pt x="66" y="51"/>
                  <a:pt x="66" y="51"/>
                  <a:pt x="66" y="51"/>
                </a:cubicBezTo>
                <a:cubicBezTo>
                  <a:pt x="69" y="54"/>
                  <a:pt x="69" y="54"/>
                  <a:pt x="69" y="54"/>
                </a:cubicBezTo>
                <a:cubicBezTo>
                  <a:pt x="67" y="54"/>
                  <a:pt x="66" y="55"/>
                  <a:pt x="66" y="56"/>
                </a:cubicBezTo>
                <a:cubicBezTo>
                  <a:pt x="65" y="57"/>
                  <a:pt x="65" y="59"/>
                  <a:pt x="66" y="61"/>
                </a:cubicBezTo>
                <a:cubicBezTo>
                  <a:pt x="66" y="62"/>
                  <a:pt x="67" y="63"/>
                  <a:pt x="68" y="64"/>
                </a:cubicBezTo>
                <a:cubicBezTo>
                  <a:pt x="67" y="64"/>
                  <a:pt x="67" y="65"/>
                  <a:pt x="67" y="66"/>
                </a:cubicBezTo>
                <a:cubicBezTo>
                  <a:pt x="67" y="66"/>
                  <a:pt x="67" y="67"/>
                  <a:pt x="66" y="67"/>
                </a:cubicBezTo>
                <a:cubicBezTo>
                  <a:pt x="66" y="68"/>
                  <a:pt x="65" y="68"/>
                  <a:pt x="64" y="68"/>
                </a:cubicBezTo>
                <a:cubicBezTo>
                  <a:pt x="63" y="68"/>
                  <a:pt x="61" y="69"/>
                  <a:pt x="60" y="70"/>
                </a:cubicBezTo>
                <a:cubicBezTo>
                  <a:pt x="59" y="72"/>
                  <a:pt x="60" y="74"/>
                  <a:pt x="62" y="76"/>
                </a:cubicBezTo>
                <a:cubicBezTo>
                  <a:pt x="63" y="76"/>
                  <a:pt x="64" y="77"/>
                  <a:pt x="65" y="77"/>
                </a:cubicBezTo>
                <a:cubicBezTo>
                  <a:pt x="65" y="77"/>
                  <a:pt x="65" y="78"/>
                  <a:pt x="66" y="78"/>
                </a:cubicBezTo>
                <a:cubicBezTo>
                  <a:pt x="66" y="78"/>
                  <a:pt x="68" y="79"/>
                  <a:pt x="68" y="80"/>
                </a:cubicBezTo>
                <a:cubicBezTo>
                  <a:pt x="68" y="80"/>
                  <a:pt x="68" y="81"/>
                  <a:pt x="67" y="82"/>
                </a:cubicBezTo>
                <a:cubicBezTo>
                  <a:pt x="66" y="83"/>
                  <a:pt x="66" y="83"/>
                  <a:pt x="66" y="83"/>
                </a:cubicBezTo>
                <a:cubicBezTo>
                  <a:pt x="66" y="83"/>
                  <a:pt x="65" y="84"/>
                  <a:pt x="64" y="85"/>
                </a:cubicBezTo>
                <a:cubicBezTo>
                  <a:pt x="64" y="87"/>
                  <a:pt x="64" y="90"/>
                  <a:pt x="66" y="91"/>
                </a:cubicBezTo>
                <a:cubicBezTo>
                  <a:pt x="67" y="91"/>
                  <a:pt x="67" y="91"/>
                  <a:pt x="67" y="91"/>
                </a:cubicBezTo>
                <a:cubicBezTo>
                  <a:pt x="69" y="90"/>
                  <a:pt x="70" y="90"/>
                  <a:pt x="71" y="90"/>
                </a:cubicBezTo>
                <a:cubicBezTo>
                  <a:pt x="72" y="90"/>
                  <a:pt x="72" y="90"/>
                  <a:pt x="73" y="90"/>
                </a:cubicBezTo>
                <a:cubicBezTo>
                  <a:pt x="74" y="90"/>
                  <a:pt x="75" y="91"/>
                  <a:pt x="76" y="93"/>
                </a:cubicBezTo>
                <a:cubicBezTo>
                  <a:pt x="74" y="99"/>
                  <a:pt x="74" y="99"/>
                  <a:pt x="74" y="99"/>
                </a:cubicBezTo>
                <a:cubicBezTo>
                  <a:pt x="74" y="99"/>
                  <a:pt x="74" y="100"/>
                  <a:pt x="74" y="100"/>
                </a:cubicBezTo>
                <a:cubicBezTo>
                  <a:pt x="75" y="102"/>
                  <a:pt x="77" y="102"/>
                  <a:pt x="79" y="102"/>
                </a:cubicBezTo>
                <a:cubicBezTo>
                  <a:pt x="79" y="102"/>
                  <a:pt x="80" y="102"/>
                  <a:pt x="80" y="102"/>
                </a:cubicBezTo>
                <a:cubicBezTo>
                  <a:pt x="82" y="102"/>
                  <a:pt x="84" y="100"/>
                  <a:pt x="84" y="98"/>
                </a:cubicBezTo>
                <a:cubicBezTo>
                  <a:pt x="85" y="99"/>
                  <a:pt x="86" y="99"/>
                  <a:pt x="87" y="99"/>
                </a:cubicBezTo>
                <a:cubicBezTo>
                  <a:pt x="88" y="99"/>
                  <a:pt x="89" y="100"/>
                  <a:pt x="89" y="101"/>
                </a:cubicBezTo>
                <a:cubicBezTo>
                  <a:pt x="89" y="102"/>
                  <a:pt x="89" y="102"/>
                  <a:pt x="89" y="102"/>
                </a:cubicBezTo>
                <a:cubicBezTo>
                  <a:pt x="89" y="102"/>
                  <a:pt x="89" y="102"/>
                  <a:pt x="89" y="103"/>
                </a:cubicBezTo>
                <a:cubicBezTo>
                  <a:pt x="90" y="105"/>
                  <a:pt x="92" y="106"/>
                  <a:pt x="94" y="106"/>
                </a:cubicBezTo>
                <a:cubicBezTo>
                  <a:pt x="95" y="106"/>
                  <a:pt x="97" y="106"/>
                  <a:pt x="98" y="104"/>
                </a:cubicBezTo>
                <a:cubicBezTo>
                  <a:pt x="98" y="104"/>
                  <a:pt x="98" y="104"/>
                  <a:pt x="98" y="103"/>
                </a:cubicBezTo>
                <a:cubicBezTo>
                  <a:pt x="97" y="102"/>
                  <a:pt x="98" y="101"/>
                  <a:pt x="99" y="100"/>
                </a:cubicBezTo>
                <a:cubicBezTo>
                  <a:pt x="99" y="99"/>
                  <a:pt x="100" y="99"/>
                  <a:pt x="101" y="99"/>
                </a:cubicBezTo>
                <a:cubicBezTo>
                  <a:pt x="101" y="99"/>
                  <a:pt x="102" y="99"/>
                  <a:pt x="102" y="99"/>
                </a:cubicBezTo>
                <a:cubicBezTo>
                  <a:pt x="103" y="100"/>
                  <a:pt x="103" y="100"/>
                  <a:pt x="104" y="101"/>
                </a:cubicBezTo>
                <a:cubicBezTo>
                  <a:pt x="104" y="101"/>
                  <a:pt x="105" y="102"/>
                  <a:pt x="106" y="102"/>
                </a:cubicBezTo>
                <a:cubicBezTo>
                  <a:pt x="107" y="103"/>
                  <a:pt x="108" y="103"/>
                  <a:pt x="109" y="103"/>
                </a:cubicBezTo>
                <a:cubicBezTo>
                  <a:pt x="111" y="103"/>
                  <a:pt x="112" y="103"/>
                  <a:pt x="113" y="102"/>
                </a:cubicBezTo>
                <a:cubicBezTo>
                  <a:pt x="114" y="101"/>
                  <a:pt x="114" y="101"/>
                  <a:pt x="114" y="100"/>
                </a:cubicBezTo>
                <a:cubicBezTo>
                  <a:pt x="111" y="94"/>
                  <a:pt x="111" y="94"/>
                  <a:pt x="111" y="94"/>
                </a:cubicBezTo>
                <a:cubicBezTo>
                  <a:pt x="115" y="91"/>
                  <a:pt x="115" y="91"/>
                  <a:pt x="115" y="91"/>
                </a:cubicBezTo>
                <a:cubicBezTo>
                  <a:pt x="118" y="94"/>
                  <a:pt x="118" y="94"/>
                  <a:pt x="118" y="94"/>
                </a:cubicBezTo>
                <a:cubicBezTo>
                  <a:pt x="118" y="94"/>
                  <a:pt x="118" y="94"/>
                  <a:pt x="119" y="94"/>
                </a:cubicBezTo>
                <a:cubicBezTo>
                  <a:pt x="119" y="94"/>
                  <a:pt x="119" y="94"/>
                  <a:pt x="119" y="94"/>
                </a:cubicBezTo>
                <a:cubicBezTo>
                  <a:pt x="119" y="94"/>
                  <a:pt x="120" y="94"/>
                  <a:pt x="120" y="93"/>
                </a:cubicBezTo>
                <a:cubicBezTo>
                  <a:pt x="124" y="88"/>
                  <a:pt x="124" y="88"/>
                  <a:pt x="124" y="88"/>
                </a:cubicBezTo>
                <a:cubicBezTo>
                  <a:pt x="124" y="88"/>
                  <a:pt x="124" y="87"/>
                  <a:pt x="124" y="87"/>
                </a:cubicBezTo>
                <a:cubicBezTo>
                  <a:pt x="124" y="86"/>
                  <a:pt x="123" y="86"/>
                  <a:pt x="123" y="86"/>
                </a:cubicBezTo>
                <a:cubicBezTo>
                  <a:pt x="122" y="85"/>
                  <a:pt x="121" y="85"/>
                  <a:pt x="120" y="84"/>
                </a:cubicBezTo>
                <a:cubicBezTo>
                  <a:pt x="120" y="83"/>
                  <a:pt x="119" y="81"/>
                  <a:pt x="120" y="80"/>
                </a:cubicBezTo>
                <a:cubicBezTo>
                  <a:pt x="120" y="79"/>
                  <a:pt x="122" y="78"/>
                  <a:pt x="124" y="78"/>
                </a:cubicBezTo>
                <a:cubicBezTo>
                  <a:pt x="124" y="78"/>
                  <a:pt x="125" y="78"/>
                  <a:pt x="125" y="78"/>
                </a:cubicBezTo>
                <a:cubicBezTo>
                  <a:pt x="126" y="78"/>
                  <a:pt x="126" y="78"/>
                  <a:pt x="126" y="78"/>
                </a:cubicBezTo>
                <a:cubicBezTo>
                  <a:pt x="126" y="78"/>
                  <a:pt x="126" y="78"/>
                  <a:pt x="127" y="78"/>
                </a:cubicBezTo>
                <a:cubicBezTo>
                  <a:pt x="127" y="77"/>
                  <a:pt x="127" y="77"/>
                  <a:pt x="127" y="77"/>
                </a:cubicBezTo>
                <a:cubicBezTo>
                  <a:pt x="127" y="71"/>
                  <a:pt x="127" y="71"/>
                  <a:pt x="127" y="71"/>
                </a:cubicBezTo>
                <a:cubicBezTo>
                  <a:pt x="127" y="70"/>
                  <a:pt x="127" y="70"/>
                  <a:pt x="126" y="70"/>
                </a:cubicBezTo>
                <a:cubicBezTo>
                  <a:pt x="121" y="68"/>
                  <a:pt x="121" y="68"/>
                  <a:pt x="121" y="68"/>
                </a:cubicBezTo>
                <a:cubicBezTo>
                  <a:pt x="120" y="64"/>
                  <a:pt x="120" y="64"/>
                  <a:pt x="120" y="64"/>
                </a:cubicBezTo>
                <a:cubicBezTo>
                  <a:pt x="123" y="62"/>
                  <a:pt x="123" y="62"/>
                  <a:pt x="123" y="62"/>
                </a:cubicBezTo>
                <a:cubicBezTo>
                  <a:pt x="124" y="62"/>
                  <a:pt x="124" y="61"/>
                  <a:pt x="124" y="60"/>
                </a:cubicBezTo>
                <a:cubicBezTo>
                  <a:pt x="121" y="55"/>
                  <a:pt x="121" y="55"/>
                  <a:pt x="121" y="55"/>
                </a:cubicBezTo>
                <a:cubicBezTo>
                  <a:pt x="121" y="54"/>
                  <a:pt x="120" y="54"/>
                  <a:pt x="120" y="54"/>
                </a:cubicBezTo>
                <a:cubicBezTo>
                  <a:pt x="120" y="54"/>
                  <a:pt x="119" y="54"/>
                  <a:pt x="119" y="54"/>
                </a:cubicBezTo>
                <a:cubicBezTo>
                  <a:pt x="115" y="55"/>
                  <a:pt x="115" y="55"/>
                  <a:pt x="115" y="55"/>
                </a:cubicBezTo>
                <a:cubicBezTo>
                  <a:pt x="113" y="53"/>
                  <a:pt x="113" y="53"/>
                  <a:pt x="113" y="53"/>
                </a:cubicBezTo>
                <a:cubicBezTo>
                  <a:pt x="113" y="52"/>
                  <a:pt x="114" y="50"/>
                  <a:pt x="114" y="49"/>
                </a:cubicBezTo>
                <a:cubicBezTo>
                  <a:pt x="113" y="47"/>
                  <a:pt x="112" y="45"/>
                  <a:pt x="111" y="44"/>
                </a:cubicBezTo>
                <a:cubicBezTo>
                  <a:pt x="110" y="44"/>
                  <a:pt x="109" y="44"/>
                  <a:pt x="109" y="44"/>
                </a:cubicBezTo>
                <a:cubicBezTo>
                  <a:pt x="107" y="44"/>
                  <a:pt x="105" y="45"/>
                  <a:pt x="104" y="46"/>
                </a:cubicBezTo>
                <a:cubicBezTo>
                  <a:pt x="104" y="47"/>
                  <a:pt x="103" y="47"/>
                  <a:pt x="103" y="48"/>
                </a:cubicBezTo>
                <a:cubicBezTo>
                  <a:pt x="102" y="48"/>
                  <a:pt x="102" y="47"/>
                  <a:pt x="101" y="47"/>
                </a:cubicBezTo>
                <a:cubicBezTo>
                  <a:pt x="101" y="46"/>
                  <a:pt x="101" y="45"/>
                  <a:pt x="100" y="45"/>
                </a:cubicBezTo>
                <a:cubicBezTo>
                  <a:pt x="100" y="44"/>
                  <a:pt x="99" y="43"/>
                  <a:pt x="99" y="41"/>
                </a:cubicBezTo>
                <a:cubicBezTo>
                  <a:pt x="97" y="40"/>
                  <a:pt x="96" y="39"/>
                  <a:pt x="94" y="39"/>
                </a:cubicBezTo>
                <a:cubicBezTo>
                  <a:pt x="93" y="39"/>
                  <a:pt x="92" y="40"/>
                  <a:pt x="92" y="40"/>
                </a:cubicBezTo>
                <a:cubicBezTo>
                  <a:pt x="91" y="41"/>
                  <a:pt x="91" y="41"/>
                  <a:pt x="91" y="41"/>
                </a:cubicBezTo>
                <a:cubicBezTo>
                  <a:pt x="89" y="48"/>
                  <a:pt x="89" y="48"/>
                  <a:pt x="89" y="48"/>
                </a:cubicBezTo>
                <a:cubicBezTo>
                  <a:pt x="89" y="48"/>
                  <a:pt x="89" y="48"/>
                  <a:pt x="89" y="48"/>
                </a:cubicBezTo>
                <a:cubicBezTo>
                  <a:pt x="88" y="48"/>
                  <a:pt x="88" y="48"/>
                  <a:pt x="87" y="47"/>
                </a:cubicBezTo>
                <a:cubicBezTo>
                  <a:pt x="86" y="47"/>
                  <a:pt x="86" y="47"/>
                  <a:pt x="86" y="46"/>
                </a:cubicBezTo>
                <a:cubicBezTo>
                  <a:pt x="85" y="45"/>
                  <a:pt x="84" y="45"/>
                  <a:pt x="83" y="44"/>
                </a:cubicBezTo>
                <a:cubicBezTo>
                  <a:pt x="82" y="44"/>
                  <a:pt x="81" y="43"/>
                  <a:pt x="80" y="43"/>
                </a:cubicBezTo>
                <a:cubicBezTo>
                  <a:pt x="79" y="43"/>
                  <a:pt x="77" y="44"/>
                  <a:pt x="76" y="45"/>
                </a:cubicBezTo>
                <a:cubicBezTo>
                  <a:pt x="76" y="47"/>
                  <a:pt x="76" y="48"/>
                  <a:pt x="76" y="50"/>
                </a:cubicBezTo>
                <a:cubicBezTo>
                  <a:pt x="76" y="50"/>
                  <a:pt x="76" y="51"/>
                  <a:pt x="76" y="51"/>
                </a:cubicBezTo>
                <a:cubicBezTo>
                  <a:pt x="76" y="52"/>
                  <a:pt x="76" y="54"/>
                  <a:pt x="75" y="55"/>
                </a:cubicBezTo>
                <a:cubicBezTo>
                  <a:pt x="74" y="54"/>
                  <a:pt x="73" y="54"/>
                  <a:pt x="72" y="53"/>
                </a:cubicBezTo>
                <a:cubicBezTo>
                  <a:pt x="75" y="48"/>
                  <a:pt x="75" y="48"/>
                  <a:pt x="75" y="48"/>
                </a:cubicBezTo>
                <a:cubicBezTo>
                  <a:pt x="75" y="48"/>
                  <a:pt x="76" y="47"/>
                  <a:pt x="75" y="47"/>
                </a:cubicBezTo>
                <a:cubicBezTo>
                  <a:pt x="75" y="47"/>
                  <a:pt x="75" y="46"/>
                  <a:pt x="74" y="46"/>
                </a:cubicBezTo>
                <a:cubicBezTo>
                  <a:pt x="73" y="46"/>
                  <a:pt x="72" y="45"/>
                  <a:pt x="72" y="44"/>
                </a:cubicBezTo>
                <a:cubicBezTo>
                  <a:pt x="71" y="43"/>
                  <a:pt x="71" y="42"/>
                  <a:pt x="71" y="41"/>
                </a:cubicBezTo>
                <a:cubicBezTo>
                  <a:pt x="72" y="39"/>
                  <a:pt x="73" y="38"/>
                  <a:pt x="75" y="38"/>
                </a:cubicBezTo>
                <a:cubicBezTo>
                  <a:pt x="76" y="38"/>
                  <a:pt x="76" y="38"/>
                  <a:pt x="77" y="38"/>
                </a:cubicBezTo>
                <a:cubicBezTo>
                  <a:pt x="77" y="38"/>
                  <a:pt x="77" y="38"/>
                  <a:pt x="77" y="38"/>
                </a:cubicBezTo>
                <a:cubicBezTo>
                  <a:pt x="78" y="38"/>
                  <a:pt x="78" y="38"/>
                  <a:pt x="78" y="38"/>
                </a:cubicBezTo>
                <a:cubicBezTo>
                  <a:pt x="78" y="38"/>
                  <a:pt x="79" y="37"/>
                  <a:pt x="79" y="37"/>
                </a:cubicBezTo>
                <a:cubicBezTo>
                  <a:pt x="79" y="32"/>
                  <a:pt x="79" y="32"/>
                  <a:pt x="79" y="32"/>
                </a:cubicBezTo>
                <a:cubicBezTo>
                  <a:pt x="79" y="31"/>
                  <a:pt x="78" y="30"/>
                  <a:pt x="78" y="30"/>
                </a:cubicBezTo>
                <a:cubicBezTo>
                  <a:pt x="72" y="29"/>
                  <a:pt x="72" y="29"/>
                  <a:pt x="72" y="29"/>
                </a:cubicBezTo>
                <a:cubicBezTo>
                  <a:pt x="71" y="25"/>
                  <a:pt x="71" y="25"/>
                  <a:pt x="71" y="25"/>
                </a:cubicBezTo>
                <a:cubicBezTo>
                  <a:pt x="75" y="23"/>
                  <a:pt x="75" y="23"/>
                  <a:pt x="75" y="23"/>
                </a:cubicBezTo>
                <a:cubicBezTo>
                  <a:pt x="75" y="22"/>
                  <a:pt x="76" y="21"/>
                  <a:pt x="75" y="21"/>
                </a:cubicBezTo>
                <a:cubicBezTo>
                  <a:pt x="72" y="15"/>
                  <a:pt x="72" y="15"/>
                  <a:pt x="72" y="15"/>
                </a:cubicBezTo>
                <a:cubicBezTo>
                  <a:pt x="72" y="15"/>
                  <a:pt x="72" y="15"/>
                  <a:pt x="71" y="15"/>
                </a:cubicBezTo>
                <a:cubicBezTo>
                  <a:pt x="71" y="15"/>
                  <a:pt x="71" y="15"/>
                  <a:pt x="71" y="15"/>
                </a:cubicBezTo>
                <a:cubicBezTo>
                  <a:pt x="66" y="16"/>
                  <a:pt x="66" y="16"/>
                  <a:pt x="66" y="16"/>
                </a:cubicBezTo>
                <a:cubicBezTo>
                  <a:pt x="64" y="13"/>
                  <a:pt x="64" y="13"/>
                  <a:pt x="64" y="13"/>
                </a:cubicBezTo>
                <a:cubicBezTo>
                  <a:pt x="65" y="12"/>
                  <a:pt x="65" y="11"/>
                  <a:pt x="65" y="9"/>
                </a:cubicBezTo>
                <a:cubicBezTo>
                  <a:pt x="65" y="7"/>
                  <a:pt x="64" y="6"/>
                  <a:pt x="62" y="5"/>
                </a:cubicBezTo>
                <a:cubicBezTo>
                  <a:pt x="61" y="5"/>
                  <a:pt x="61" y="5"/>
                  <a:pt x="60" y="5"/>
                </a:cubicBezTo>
                <a:cubicBezTo>
                  <a:pt x="58" y="5"/>
                  <a:pt x="57" y="5"/>
                  <a:pt x="56" y="6"/>
                </a:cubicBezTo>
                <a:cubicBezTo>
                  <a:pt x="55" y="7"/>
                  <a:pt x="55" y="8"/>
                  <a:pt x="54" y="9"/>
                </a:cubicBezTo>
                <a:cubicBezTo>
                  <a:pt x="54" y="8"/>
                  <a:pt x="53" y="8"/>
                  <a:pt x="52" y="7"/>
                </a:cubicBezTo>
                <a:cubicBezTo>
                  <a:pt x="52" y="6"/>
                  <a:pt x="52" y="6"/>
                  <a:pt x="52" y="5"/>
                </a:cubicBezTo>
                <a:cubicBezTo>
                  <a:pt x="51" y="4"/>
                  <a:pt x="51" y="3"/>
                  <a:pt x="50" y="2"/>
                </a:cubicBezTo>
                <a:cubicBezTo>
                  <a:pt x="49" y="1"/>
                  <a:pt x="47" y="0"/>
                  <a:pt x="46"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5" name="Freeform 9">
            <a:extLst>
              <a:ext uri="{FF2B5EF4-FFF2-40B4-BE49-F238E27FC236}">
                <a16:creationId xmlns:a16="http://schemas.microsoft.com/office/drawing/2014/main" id="{BC775C35-19EE-0745-918E-B9C02781055D}"/>
              </a:ext>
            </a:extLst>
          </p:cNvPr>
          <p:cNvSpPr>
            <a:spLocks noEditPoints="1"/>
          </p:cNvSpPr>
          <p:nvPr/>
        </p:nvSpPr>
        <p:spPr bwMode="auto">
          <a:xfrm>
            <a:off x="11725412" y="4084262"/>
            <a:ext cx="325263" cy="318230"/>
          </a:xfrm>
          <a:custGeom>
            <a:avLst/>
            <a:gdLst>
              <a:gd name="T0" fmla="*/ 38 w 78"/>
              <a:gd name="T1" fmla="*/ 37 h 76"/>
              <a:gd name="T2" fmla="*/ 39 w 78"/>
              <a:gd name="T3" fmla="*/ 37 h 76"/>
              <a:gd name="T4" fmla="*/ 41 w 78"/>
              <a:gd name="T5" fmla="*/ 37 h 76"/>
              <a:gd name="T6" fmla="*/ 42 w 78"/>
              <a:gd name="T7" fmla="*/ 40 h 76"/>
              <a:gd name="T8" fmla="*/ 38 w 78"/>
              <a:gd name="T9" fmla="*/ 41 h 76"/>
              <a:gd name="T10" fmla="*/ 36 w 78"/>
              <a:gd name="T11" fmla="*/ 37 h 76"/>
              <a:gd name="T12" fmla="*/ 37 w 78"/>
              <a:gd name="T13" fmla="*/ 38 h 76"/>
              <a:gd name="T14" fmla="*/ 37 w 78"/>
              <a:gd name="T15" fmla="*/ 9 h 76"/>
              <a:gd name="T16" fmla="*/ 34 w 78"/>
              <a:gd name="T17" fmla="*/ 35 h 76"/>
              <a:gd name="T18" fmla="*/ 38 w 78"/>
              <a:gd name="T19" fmla="*/ 44 h 76"/>
              <a:gd name="T20" fmla="*/ 44 w 78"/>
              <a:gd name="T21" fmla="*/ 41 h 76"/>
              <a:gd name="T22" fmla="*/ 58 w 78"/>
              <a:gd name="T23" fmla="*/ 40 h 76"/>
              <a:gd name="T24" fmla="*/ 59 w 78"/>
              <a:gd name="T25" fmla="*/ 38 h 76"/>
              <a:gd name="T26" fmla="*/ 44 w 78"/>
              <a:gd name="T27" fmla="*/ 37 h 76"/>
              <a:gd name="T28" fmla="*/ 40 w 78"/>
              <a:gd name="T29" fmla="*/ 34 h 76"/>
              <a:gd name="T30" fmla="*/ 40 w 78"/>
              <a:gd name="T31" fmla="*/ 9 h 76"/>
              <a:gd name="T32" fmla="*/ 38 w 78"/>
              <a:gd name="T33" fmla="*/ 7 h 76"/>
              <a:gd name="T34" fmla="*/ 38 w 78"/>
              <a:gd name="T35" fmla="*/ 7 h 76"/>
              <a:gd name="T36" fmla="*/ 39 w 78"/>
              <a:gd name="T37" fmla="*/ 2 h 76"/>
              <a:gd name="T38" fmla="*/ 74 w 78"/>
              <a:gd name="T39" fmla="*/ 37 h 76"/>
              <a:gd name="T40" fmla="*/ 67 w 78"/>
              <a:gd name="T41" fmla="*/ 38 h 76"/>
              <a:gd name="T42" fmla="*/ 74 w 78"/>
              <a:gd name="T43" fmla="*/ 39 h 76"/>
              <a:gd name="T44" fmla="*/ 45 w 78"/>
              <a:gd name="T45" fmla="*/ 73 h 76"/>
              <a:gd name="T46" fmla="*/ 41 w 78"/>
              <a:gd name="T47" fmla="*/ 67 h 76"/>
              <a:gd name="T48" fmla="*/ 39 w 78"/>
              <a:gd name="T49" fmla="*/ 65 h 76"/>
              <a:gd name="T50" fmla="*/ 37 w 78"/>
              <a:gd name="T51" fmla="*/ 74 h 76"/>
              <a:gd name="T52" fmla="*/ 3 w 78"/>
              <a:gd name="T53" fmla="*/ 38 h 76"/>
              <a:gd name="T54" fmla="*/ 8 w 78"/>
              <a:gd name="T55" fmla="*/ 38 h 76"/>
              <a:gd name="T56" fmla="*/ 8 w 78"/>
              <a:gd name="T57" fmla="*/ 36 h 76"/>
              <a:gd name="T58" fmla="*/ 4 w 78"/>
              <a:gd name="T59" fmla="*/ 29 h 76"/>
              <a:gd name="T60" fmla="*/ 36 w 78"/>
              <a:gd name="T61" fmla="*/ 2 h 76"/>
              <a:gd name="T62" fmla="*/ 38 w 78"/>
              <a:gd name="T63" fmla="*/ 7 h 76"/>
              <a:gd name="T64" fmla="*/ 34 w 78"/>
              <a:gd name="T65" fmla="*/ 0 h 76"/>
              <a:gd name="T66" fmla="*/ 0 w 78"/>
              <a:gd name="T67" fmla="*/ 36 h 76"/>
              <a:gd name="T68" fmla="*/ 0 w 78"/>
              <a:gd name="T69" fmla="*/ 37 h 76"/>
              <a:gd name="T70" fmla="*/ 38 w 78"/>
              <a:gd name="T71" fmla="*/ 76 h 76"/>
              <a:gd name="T72" fmla="*/ 71 w 78"/>
              <a:gd name="T73" fmla="*/ 58 h 76"/>
              <a:gd name="T74" fmla="*/ 38 w 78"/>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6">
                <a:moveTo>
                  <a:pt x="37" y="38"/>
                </a:moveTo>
                <a:cubicBezTo>
                  <a:pt x="37" y="38"/>
                  <a:pt x="38" y="37"/>
                  <a:pt x="38" y="37"/>
                </a:cubicBezTo>
                <a:cubicBezTo>
                  <a:pt x="38" y="37"/>
                  <a:pt x="39" y="36"/>
                  <a:pt x="39" y="36"/>
                </a:cubicBezTo>
                <a:cubicBezTo>
                  <a:pt x="39" y="37"/>
                  <a:pt x="39" y="37"/>
                  <a:pt x="39" y="37"/>
                </a:cubicBezTo>
                <a:cubicBezTo>
                  <a:pt x="40" y="37"/>
                  <a:pt x="40" y="37"/>
                  <a:pt x="40" y="37"/>
                </a:cubicBezTo>
                <a:cubicBezTo>
                  <a:pt x="41" y="37"/>
                  <a:pt x="41" y="37"/>
                  <a:pt x="41" y="37"/>
                </a:cubicBezTo>
                <a:cubicBezTo>
                  <a:pt x="41" y="37"/>
                  <a:pt x="41" y="37"/>
                  <a:pt x="41" y="37"/>
                </a:cubicBezTo>
                <a:cubicBezTo>
                  <a:pt x="42" y="38"/>
                  <a:pt x="42" y="39"/>
                  <a:pt x="42" y="40"/>
                </a:cubicBezTo>
                <a:cubicBezTo>
                  <a:pt x="41" y="41"/>
                  <a:pt x="40" y="41"/>
                  <a:pt x="39" y="41"/>
                </a:cubicBezTo>
                <a:cubicBezTo>
                  <a:pt x="38" y="41"/>
                  <a:pt x="38" y="41"/>
                  <a:pt x="38" y="41"/>
                </a:cubicBezTo>
                <a:cubicBezTo>
                  <a:pt x="37" y="41"/>
                  <a:pt x="36" y="41"/>
                  <a:pt x="36" y="40"/>
                </a:cubicBezTo>
                <a:cubicBezTo>
                  <a:pt x="35" y="39"/>
                  <a:pt x="35" y="38"/>
                  <a:pt x="36" y="37"/>
                </a:cubicBezTo>
                <a:cubicBezTo>
                  <a:pt x="36" y="38"/>
                  <a:pt x="36" y="38"/>
                  <a:pt x="36" y="38"/>
                </a:cubicBezTo>
                <a:cubicBezTo>
                  <a:pt x="37" y="38"/>
                  <a:pt x="37" y="38"/>
                  <a:pt x="37" y="38"/>
                </a:cubicBezTo>
                <a:moveTo>
                  <a:pt x="38" y="7"/>
                </a:moveTo>
                <a:cubicBezTo>
                  <a:pt x="38" y="7"/>
                  <a:pt x="37" y="8"/>
                  <a:pt x="37" y="9"/>
                </a:cubicBezTo>
                <a:cubicBezTo>
                  <a:pt x="37" y="33"/>
                  <a:pt x="37" y="33"/>
                  <a:pt x="37" y="33"/>
                </a:cubicBezTo>
                <a:cubicBezTo>
                  <a:pt x="36" y="34"/>
                  <a:pt x="35" y="34"/>
                  <a:pt x="34" y="35"/>
                </a:cubicBezTo>
                <a:cubicBezTo>
                  <a:pt x="32" y="36"/>
                  <a:pt x="32" y="39"/>
                  <a:pt x="33" y="41"/>
                </a:cubicBezTo>
                <a:cubicBezTo>
                  <a:pt x="34" y="43"/>
                  <a:pt x="36" y="44"/>
                  <a:pt x="38" y="44"/>
                </a:cubicBezTo>
                <a:cubicBezTo>
                  <a:pt x="39" y="44"/>
                  <a:pt x="39" y="44"/>
                  <a:pt x="39" y="44"/>
                </a:cubicBezTo>
                <a:cubicBezTo>
                  <a:pt x="41" y="44"/>
                  <a:pt x="43" y="43"/>
                  <a:pt x="44" y="41"/>
                </a:cubicBezTo>
                <a:cubicBezTo>
                  <a:pt x="44" y="40"/>
                  <a:pt x="44" y="40"/>
                  <a:pt x="44" y="39"/>
                </a:cubicBezTo>
                <a:cubicBezTo>
                  <a:pt x="58" y="40"/>
                  <a:pt x="58" y="40"/>
                  <a:pt x="58" y="40"/>
                </a:cubicBezTo>
                <a:cubicBezTo>
                  <a:pt x="58" y="40"/>
                  <a:pt x="58" y="40"/>
                  <a:pt x="58" y="40"/>
                </a:cubicBezTo>
                <a:cubicBezTo>
                  <a:pt x="59" y="40"/>
                  <a:pt x="59" y="39"/>
                  <a:pt x="59" y="38"/>
                </a:cubicBezTo>
                <a:cubicBezTo>
                  <a:pt x="59" y="38"/>
                  <a:pt x="59" y="37"/>
                  <a:pt x="58" y="37"/>
                </a:cubicBezTo>
                <a:cubicBezTo>
                  <a:pt x="44" y="37"/>
                  <a:pt x="44" y="37"/>
                  <a:pt x="44" y="37"/>
                </a:cubicBezTo>
                <a:cubicBezTo>
                  <a:pt x="44" y="36"/>
                  <a:pt x="43" y="35"/>
                  <a:pt x="42" y="34"/>
                </a:cubicBezTo>
                <a:cubicBezTo>
                  <a:pt x="42" y="34"/>
                  <a:pt x="41" y="34"/>
                  <a:pt x="40" y="34"/>
                </a:cubicBezTo>
                <a:cubicBezTo>
                  <a:pt x="40" y="34"/>
                  <a:pt x="40" y="34"/>
                  <a:pt x="39" y="34"/>
                </a:cubicBezTo>
                <a:cubicBezTo>
                  <a:pt x="40" y="9"/>
                  <a:pt x="40" y="9"/>
                  <a:pt x="40" y="9"/>
                </a:cubicBezTo>
                <a:cubicBezTo>
                  <a:pt x="40" y="8"/>
                  <a:pt x="39" y="7"/>
                  <a:pt x="38" y="7"/>
                </a:cubicBezTo>
                <a:cubicBezTo>
                  <a:pt x="38" y="7"/>
                  <a:pt x="38" y="7"/>
                  <a:pt x="38" y="7"/>
                </a:cubicBezTo>
                <a:moveTo>
                  <a:pt x="38" y="7"/>
                </a:moveTo>
                <a:cubicBezTo>
                  <a:pt x="38" y="7"/>
                  <a:pt x="38" y="7"/>
                  <a:pt x="38" y="7"/>
                </a:cubicBezTo>
                <a:cubicBezTo>
                  <a:pt x="39" y="7"/>
                  <a:pt x="39" y="6"/>
                  <a:pt x="39" y="5"/>
                </a:cubicBezTo>
                <a:cubicBezTo>
                  <a:pt x="39" y="2"/>
                  <a:pt x="39" y="2"/>
                  <a:pt x="39" y="2"/>
                </a:cubicBezTo>
                <a:cubicBezTo>
                  <a:pt x="51" y="3"/>
                  <a:pt x="62" y="9"/>
                  <a:pt x="68" y="19"/>
                </a:cubicBezTo>
                <a:cubicBezTo>
                  <a:pt x="72" y="24"/>
                  <a:pt x="73" y="30"/>
                  <a:pt x="74" y="37"/>
                </a:cubicBezTo>
                <a:cubicBezTo>
                  <a:pt x="69" y="36"/>
                  <a:pt x="69" y="36"/>
                  <a:pt x="69" y="36"/>
                </a:cubicBezTo>
                <a:cubicBezTo>
                  <a:pt x="68" y="36"/>
                  <a:pt x="67" y="37"/>
                  <a:pt x="67" y="38"/>
                </a:cubicBezTo>
                <a:cubicBezTo>
                  <a:pt x="67" y="38"/>
                  <a:pt x="68" y="39"/>
                  <a:pt x="69" y="39"/>
                </a:cubicBezTo>
                <a:cubicBezTo>
                  <a:pt x="74" y="39"/>
                  <a:pt x="74" y="39"/>
                  <a:pt x="74" y="39"/>
                </a:cubicBezTo>
                <a:cubicBezTo>
                  <a:pt x="73" y="45"/>
                  <a:pt x="72" y="51"/>
                  <a:pt x="69" y="57"/>
                </a:cubicBezTo>
                <a:cubicBezTo>
                  <a:pt x="63" y="65"/>
                  <a:pt x="55" y="71"/>
                  <a:pt x="45" y="73"/>
                </a:cubicBezTo>
                <a:cubicBezTo>
                  <a:pt x="43" y="73"/>
                  <a:pt x="42" y="73"/>
                  <a:pt x="40" y="74"/>
                </a:cubicBezTo>
                <a:cubicBezTo>
                  <a:pt x="41" y="67"/>
                  <a:pt x="41" y="67"/>
                  <a:pt x="41" y="67"/>
                </a:cubicBezTo>
                <a:cubicBezTo>
                  <a:pt x="41" y="66"/>
                  <a:pt x="40" y="65"/>
                  <a:pt x="40" y="65"/>
                </a:cubicBezTo>
                <a:cubicBezTo>
                  <a:pt x="39" y="65"/>
                  <a:pt x="39" y="65"/>
                  <a:pt x="39" y="65"/>
                </a:cubicBezTo>
                <a:cubicBezTo>
                  <a:pt x="39" y="65"/>
                  <a:pt x="38" y="66"/>
                  <a:pt x="38" y="66"/>
                </a:cubicBezTo>
                <a:cubicBezTo>
                  <a:pt x="37" y="74"/>
                  <a:pt x="37" y="74"/>
                  <a:pt x="37" y="74"/>
                </a:cubicBezTo>
                <a:cubicBezTo>
                  <a:pt x="30" y="73"/>
                  <a:pt x="23" y="71"/>
                  <a:pt x="17" y="66"/>
                </a:cubicBezTo>
                <a:cubicBezTo>
                  <a:pt x="8" y="60"/>
                  <a:pt x="3" y="49"/>
                  <a:pt x="3" y="38"/>
                </a:cubicBezTo>
                <a:cubicBezTo>
                  <a:pt x="8" y="38"/>
                  <a:pt x="8" y="38"/>
                  <a:pt x="8" y="38"/>
                </a:cubicBezTo>
                <a:cubicBezTo>
                  <a:pt x="8" y="38"/>
                  <a:pt x="8" y="38"/>
                  <a:pt x="8" y="38"/>
                </a:cubicBezTo>
                <a:cubicBezTo>
                  <a:pt x="9" y="38"/>
                  <a:pt x="9" y="38"/>
                  <a:pt x="9" y="37"/>
                </a:cubicBezTo>
                <a:cubicBezTo>
                  <a:pt x="9" y="36"/>
                  <a:pt x="9" y="36"/>
                  <a:pt x="8" y="36"/>
                </a:cubicBezTo>
                <a:cubicBezTo>
                  <a:pt x="3" y="35"/>
                  <a:pt x="3" y="35"/>
                  <a:pt x="3" y="35"/>
                </a:cubicBezTo>
                <a:cubicBezTo>
                  <a:pt x="3" y="33"/>
                  <a:pt x="3" y="31"/>
                  <a:pt x="4" y="29"/>
                </a:cubicBezTo>
                <a:cubicBezTo>
                  <a:pt x="8" y="15"/>
                  <a:pt x="20" y="4"/>
                  <a:pt x="34" y="3"/>
                </a:cubicBezTo>
                <a:cubicBezTo>
                  <a:pt x="35" y="3"/>
                  <a:pt x="36" y="3"/>
                  <a:pt x="36" y="2"/>
                </a:cubicBezTo>
                <a:cubicBezTo>
                  <a:pt x="37" y="6"/>
                  <a:pt x="37" y="6"/>
                  <a:pt x="37" y="6"/>
                </a:cubicBezTo>
                <a:cubicBezTo>
                  <a:pt x="37" y="6"/>
                  <a:pt x="37" y="7"/>
                  <a:pt x="38" y="7"/>
                </a:cubicBezTo>
                <a:moveTo>
                  <a:pt x="38" y="0"/>
                </a:moveTo>
                <a:cubicBezTo>
                  <a:pt x="36" y="0"/>
                  <a:pt x="35" y="0"/>
                  <a:pt x="34" y="0"/>
                </a:cubicBezTo>
                <a:cubicBezTo>
                  <a:pt x="19" y="2"/>
                  <a:pt x="5" y="13"/>
                  <a:pt x="1" y="28"/>
                </a:cubicBezTo>
                <a:cubicBezTo>
                  <a:pt x="1" y="31"/>
                  <a:pt x="0" y="33"/>
                  <a:pt x="0" y="36"/>
                </a:cubicBezTo>
                <a:cubicBezTo>
                  <a:pt x="0" y="37"/>
                  <a:pt x="0" y="37"/>
                  <a:pt x="0" y="37"/>
                </a:cubicBezTo>
                <a:cubicBezTo>
                  <a:pt x="0" y="37"/>
                  <a:pt x="0" y="37"/>
                  <a:pt x="0" y="37"/>
                </a:cubicBezTo>
                <a:cubicBezTo>
                  <a:pt x="0" y="49"/>
                  <a:pt x="6" y="61"/>
                  <a:pt x="15" y="69"/>
                </a:cubicBezTo>
                <a:cubicBezTo>
                  <a:pt x="22" y="74"/>
                  <a:pt x="30" y="76"/>
                  <a:pt x="38" y="76"/>
                </a:cubicBezTo>
                <a:cubicBezTo>
                  <a:pt x="41" y="76"/>
                  <a:pt x="43" y="76"/>
                  <a:pt x="45" y="76"/>
                </a:cubicBezTo>
                <a:cubicBezTo>
                  <a:pt x="56" y="74"/>
                  <a:pt x="65" y="67"/>
                  <a:pt x="71" y="58"/>
                </a:cubicBezTo>
                <a:cubicBezTo>
                  <a:pt x="78" y="46"/>
                  <a:pt x="78" y="29"/>
                  <a:pt x="70" y="17"/>
                </a:cubicBezTo>
                <a:cubicBezTo>
                  <a:pt x="64" y="7"/>
                  <a:pt x="51" y="0"/>
                  <a:pt x="38"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6" name="Freeform 10">
            <a:extLst>
              <a:ext uri="{FF2B5EF4-FFF2-40B4-BE49-F238E27FC236}">
                <a16:creationId xmlns:a16="http://schemas.microsoft.com/office/drawing/2014/main" id="{A35D81C3-660A-5E43-A578-9591DFBC7208}"/>
              </a:ext>
            </a:extLst>
          </p:cNvPr>
          <p:cNvSpPr>
            <a:spLocks noEditPoints="1"/>
          </p:cNvSpPr>
          <p:nvPr/>
        </p:nvSpPr>
        <p:spPr bwMode="auto">
          <a:xfrm>
            <a:off x="11361471" y="2412239"/>
            <a:ext cx="522178" cy="506354"/>
          </a:xfrm>
          <a:custGeom>
            <a:avLst/>
            <a:gdLst>
              <a:gd name="T0" fmla="*/ 65 w 125"/>
              <a:gd name="T1" fmla="*/ 66 h 121"/>
              <a:gd name="T2" fmla="*/ 76 w 125"/>
              <a:gd name="T3" fmla="*/ 63 h 121"/>
              <a:gd name="T4" fmla="*/ 82 w 125"/>
              <a:gd name="T5" fmla="*/ 75 h 121"/>
              <a:gd name="T6" fmla="*/ 72 w 125"/>
              <a:gd name="T7" fmla="*/ 75 h 121"/>
              <a:gd name="T8" fmla="*/ 71 w 125"/>
              <a:gd name="T9" fmla="*/ 78 h 121"/>
              <a:gd name="T10" fmla="*/ 78 w 125"/>
              <a:gd name="T11" fmla="*/ 93 h 121"/>
              <a:gd name="T12" fmla="*/ 64 w 125"/>
              <a:gd name="T13" fmla="*/ 91 h 121"/>
              <a:gd name="T14" fmla="*/ 58 w 125"/>
              <a:gd name="T15" fmla="*/ 79 h 121"/>
              <a:gd name="T16" fmla="*/ 67 w 125"/>
              <a:gd name="T17" fmla="*/ 98 h 121"/>
              <a:gd name="T18" fmla="*/ 80 w 125"/>
              <a:gd name="T19" fmla="*/ 95 h 121"/>
              <a:gd name="T20" fmla="*/ 84 w 125"/>
              <a:gd name="T21" fmla="*/ 78 h 121"/>
              <a:gd name="T22" fmla="*/ 76 w 125"/>
              <a:gd name="T23" fmla="*/ 60 h 121"/>
              <a:gd name="T24" fmla="*/ 36 w 125"/>
              <a:gd name="T25" fmla="*/ 55 h 121"/>
              <a:gd name="T26" fmla="*/ 39 w 125"/>
              <a:gd name="T27" fmla="*/ 56 h 121"/>
              <a:gd name="T28" fmla="*/ 55 w 125"/>
              <a:gd name="T29" fmla="*/ 52 h 121"/>
              <a:gd name="T30" fmla="*/ 39 w 125"/>
              <a:gd name="T31" fmla="*/ 70 h 121"/>
              <a:gd name="T32" fmla="*/ 28 w 125"/>
              <a:gd name="T33" fmla="*/ 81 h 121"/>
              <a:gd name="T34" fmla="*/ 47 w 125"/>
              <a:gd name="T35" fmla="*/ 90 h 121"/>
              <a:gd name="T36" fmla="*/ 30 w 125"/>
              <a:gd name="T37" fmla="*/ 78 h 121"/>
              <a:gd name="T38" fmla="*/ 41 w 125"/>
              <a:gd name="T39" fmla="*/ 73 h 121"/>
              <a:gd name="T40" fmla="*/ 49 w 125"/>
              <a:gd name="T41" fmla="*/ 46 h 121"/>
              <a:gd name="T42" fmla="*/ 35 w 125"/>
              <a:gd name="T43" fmla="*/ 2 h 121"/>
              <a:gd name="T44" fmla="*/ 38 w 125"/>
              <a:gd name="T45" fmla="*/ 5 h 121"/>
              <a:gd name="T46" fmla="*/ 48 w 125"/>
              <a:gd name="T47" fmla="*/ 7 h 121"/>
              <a:gd name="T48" fmla="*/ 36 w 125"/>
              <a:gd name="T49" fmla="*/ 1 h 121"/>
              <a:gd name="T50" fmla="*/ 28 w 125"/>
              <a:gd name="T51" fmla="*/ 30 h 121"/>
              <a:gd name="T52" fmla="*/ 61 w 125"/>
              <a:gd name="T53" fmla="*/ 0 h 121"/>
              <a:gd name="T54" fmla="*/ 52 w 125"/>
              <a:gd name="T55" fmla="*/ 8 h 121"/>
              <a:gd name="T56" fmla="*/ 54 w 125"/>
              <a:gd name="T57" fmla="*/ 13 h 121"/>
              <a:gd name="T58" fmla="*/ 51 w 125"/>
              <a:gd name="T59" fmla="*/ 23 h 121"/>
              <a:gd name="T60" fmla="*/ 57 w 125"/>
              <a:gd name="T61" fmla="*/ 14 h 121"/>
              <a:gd name="T62" fmla="*/ 97 w 125"/>
              <a:gd name="T63" fmla="*/ 44 h 121"/>
              <a:gd name="T64" fmla="*/ 99 w 125"/>
              <a:gd name="T65" fmla="*/ 43 h 121"/>
              <a:gd name="T66" fmla="*/ 113 w 125"/>
              <a:gd name="T67" fmla="*/ 64 h 121"/>
              <a:gd name="T68" fmla="*/ 34 w 125"/>
              <a:gd name="T69" fmla="*/ 6 h 121"/>
              <a:gd name="T70" fmla="*/ 25 w 125"/>
              <a:gd name="T71" fmla="*/ 28 h 121"/>
              <a:gd name="T72" fmla="*/ 2 w 125"/>
              <a:gd name="T73" fmla="*/ 82 h 121"/>
              <a:gd name="T74" fmla="*/ 87 w 125"/>
              <a:gd name="T75" fmla="*/ 121 h 121"/>
              <a:gd name="T76" fmla="*/ 115 w 125"/>
              <a:gd name="T77" fmla="*/ 68 h 121"/>
              <a:gd name="T78" fmla="*/ 125 w 125"/>
              <a:gd name="T79" fmla="*/ 43 h 121"/>
              <a:gd name="T80" fmla="*/ 107 w 125"/>
              <a:gd name="T81" fmla="*/ 23 h 121"/>
              <a:gd name="T82" fmla="*/ 103 w 125"/>
              <a:gd name="T83" fmla="*/ 22 h 121"/>
              <a:gd name="T84" fmla="*/ 63 w 125"/>
              <a:gd name="T85"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 h="121">
                <a:moveTo>
                  <a:pt x="76" y="60"/>
                </a:moveTo>
                <a:cubicBezTo>
                  <a:pt x="72" y="60"/>
                  <a:pt x="69" y="61"/>
                  <a:pt x="65" y="64"/>
                </a:cubicBezTo>
                <a:cubicBezTo>
                  <a:pt x="65" y="64"/>
                  <a:pt x="65" y="65"/>
                  <a:pt x="65" y="66"/>
                </a:cubicBezTo>
                <a:cubicBezTo>
                  <a:pt x="65" y="66"/>
                  <a:pt x="66" y="67"/>
                  <a:pt x="66" y="67"/>
                </a:cubicBezTo>
                <a:cubicBezTo>
                  <a:pt x="67" y="67"/>
                  <a:pt x="67" y="66"/>
                  <a:pt x="67" y="66"/>
                </a:cubicBezTo>
                <a:cubicBezTo>
                  <a:pt x="70" y="64"/>
                  <a:pt x="73" y="63"/>
                  <a:pt x="76" y="63"/>
                </a:cubicBezTo>
                <a:cubicBezTo>
                  <a:pt x="76" y="63"/>
                  <a:pt x="76" y="63"/>
                  <a:pt x="76" y="63"/>
                </a:cubicBezTo>
                <a:cubicBezTo>
                  <a:pt x="79" y="63"/>
                  <a:pt x="82" y="65"/>
                  <a:pt x="83" y="68"/>
                </a:cubicBezTo>
                <a:cubicBezTo>
                  <a:pt x="85" y="70"/>
                  <a:pt x="84" y="73"/>
                  <a:pt x="82" y="75"/>
                </a:cubicBezTo>
                <a:cubicBezTo>
                  <a:pt x="81" y="76"/>
                  <a:pt x="80" y="76"/>
                  <a:pt x="78" y="76"/>
                </a:cubicBezTo>
                <a:cubicBezTo>
                  <a:pt x="77" y="76"/>
                  <a:pt x="76" y="76"/>
                  <a:pt x="74" y="75"/>
                </a:cubicBezTo>
                <a:cubicBezTo>
                  <a:pt x="73" y="75"/>
                  <a:pt x="73" y="75"/>
                  <a:pt x="72" y="75"/>
                </a:cubicBezTo>
                <a:cubicBezTo>
                  <a:pt x="72" y="75"/>
                  <a:pt x="71" y="75"/>
                  <a:pt x="71" y="75"/>
                </a:cubicBezTo>
                <a:cubicBezTo>
                  <a:pt x="71" y="75"/>
                  <a:pt x="70" y="75"/>
                  <a:pt x="70" y="76"/>
                </a:cubicBezTo>
                <a:cubicBezTo>
                  <a:pt x="70" y="77"/>
                  <a:pt x="70" y="78"/>
                  <a:pt x="71" y="78"/>
                </a:cubicBezTo>
                <a:cubicBezTo>
                  <a:pt x="72" y="78"/>
                  <a:pt x="72" y="78"/>
                  <a:pt x="73" y="79"/>
                </a:cubicBezTo>
                <a:cubicBezTo>
                  <a:pt x="77" y="80"/>
                  <a:pt x="79" y="83"/>
                  <a:pt x="80" y="87"/>
                </a:cubicBezTo>
                <a:cubicBezTo>
                  <a:pt x="80" y="89"/>
                  <a:pt x="79" y="91"/>
                  <a:pt x="78" y="93"/>
                </a:cubicBezTo>
                <a:cubicBezTo>
                  <a:pt x="76" y="94"/>
                  <a:pt x="75" y="95"/>
                  <a:pt x="73" y="96"/>
                </a:cubicBezTo>
                <a:cubicBezTo>
                  <a:pt x="72" y="96"/>
                  <a:pt x="72" y="96"/>
                  <a:pt x="72" y="96"/>
                </a:cubicBezTo>
                <a:cubicBezTo>
                  <a:pt x="69" y="96"/>
                  <a:pt x="66" y="94"/>
                  <a:pt x="64" y="91"/>
                </a:cubicBezTo>
                <a:cubicBezTo>
                  <a:pt x="62" y="88"/>
                  <a:pt x="61" y="84"/>
                  <a:pt x="60" y="81"/>
                </a:cubicBezTo>
                <a:cubicBezTo>
                  <a:pt x="60" y="80"/>
                  <a:pt x="59" y="79"/>
                  <a:pt x="58" y="79"/>
                </a:cubicBezTo>
                <a:cubicBezTo>
                  <a:pt x="58" y="79"/>
                  <a:pt x="58" y="79"/>
                  <a:pt x="58" y="79"/>
                </a:cubicBezTo>
                <a:cubicBezTo>
                  <a:pt x="57" y="80"/>
                  <a:pt x="57" y="80"/>
                  <a:pt x="57" y="81"/>
                </a:cubicBezTo>
                <a:cubicBezTo>
                  <a:pt x="58" y="85"/>
                  <a:pt x="59" y="89"/>
                  <a:pt x="61" y="93"/>
                </a:cubicBezTo>
                <a:cubicBezTo>
                  <a:pt x="63" y="95"/>
                  <a:pt x="65" y="97"/>
                  <a:pt x="67" y="98"/>
                </a:cubicBezTo>
                <a:cubicBezTo>
                  <a:pt x="69" y="99"/>
                  <a:pt x="70" y="99"/>
                  <a:pt x="72" y="99"/>
                </a:cubicBezTo>
                <a:cubicBezTo>
                  <a:pt x="72" y="99"/>
                  <a:pt x="73" y="99"/>
                  <a:pt x="73" y="99"/>
                </a:cubicBezTo>
                <a:cubicBezTo>
                  <a:pt x="76" y="99"/>
                  <a:pt x="78" y="97"/>
                  <a:pt x="80" y="95"/>
                </a:cubicBezTo>
                <a:cubicBezTo>
                  <a:pt x="82" y="92"/>
                  <a:pt x="83" y="89"/>
                  <a:pt x="83" y="86"/>
                </a:cubicBezTo>
                <a:cubicBezTo>
                  <a:pt x="83" y="84"/>
                  <a:pt x="82" y="81"/>
                  <a:pt x="80" y="79"/>
                </a:cubicBezTo>
                <a:cubicBezTo>
                  <a:pt x="81" y="79"/>
                  <a:pt x="83" y="79"/>
                  <a:pt x="84" y="78"/>
                </a:cubicBezTo>
                <a:cubicBezTo>
                  <a:pt x="87" y="75"/>
                  <a:pt x="88" y="70"/>
                  <a:pt x="86" y="66"/>
                </a:cubicBezTo>
                <a:cubicBezTo>
                  <a:pt x="85" y="62"/>
                  <a:pt x="81" y="60"/>
                  <a:pt x="76" y="60"/>
                </a:cubicBezTo>
                <a:cubicBezTo>
                  <a:pt x="76" y="60"/>
                  <a:pt x="76" y="60"/>
                  <a:pt x="76" y="60"/>
                </a:cubicBezTo>
                <a:moveTo>
                  <a:pt x="49" y="46"/>
                </a:moveTo>
                <a:cubicBezTo>
                  <a:pt x="47" y="46"/>
                  <a:pt x="46" y="46"/>
                  <a:pt x="45" y="46"/>
                </a:cubicBezTo>
                <a:cubicBezTo>
                  <a:pt x="41" y="48"/>
                  <a:pt x="38" y="51"/>
                  <a:pt x="36" y="55"/>
                </a:cubicBezTo>
                <a:cubicBezTo>
                  <a:pt x="35" y="56"/>
                  <a:pt x="36" y="57"/>
                  <a:pt x="37" y="57"/>
                </a:cubicBezTo>
                <a:cubicBezTo>
                  <a:pt x="37" y="57"/>
                  <a:pt x="37" y="57"/>
                  <a:pt x="37" y="57"/>
                </a:cubicBezTo>
                <a:cubicBezTo>
                  <a:pt x="38" y="57"/>
                  <a:pt x="38" y="57"/>
                  <a:pt x="39" y="56"/>
                </a:cubicBezTo>
                <a:cubicBezTo>
                  <a:pt x="40" y="53"/>
                  <a:pt x="43" y="51"/>
                  <a:pt x="46" y="50"/>
                </a:cubicBezTo>
                <a:cubicBezTo>
                  <a:pt x="47" y="49"/>
                  <a:pt x="48" y="49"/>
                  <a:pt x="49" y="49"/>
                </a:cubicBezTo>
                <a:cubicBezTo>
                  <a:pt x="51" y="49"/>
                  <a:pt x="54" y="51"/>
                  <a:pt x="55" y="52"/>
                </a:cubicBezTo>
                <a:cubicBezTo>
                  <a:pt x="57" y="56"/>
                  <a:pt x="56" y="61"/>
                  <a:pt x="53" y="64"/>
                </a:cubicBezTo>
                <a:cubicBezTo>
                  <a:pt x="50" y="68"/>
                  <a:pt x="44" y="69"/>
                  <a:pt x="40" y="70"/>
                </a:cubicBezTo>
                <a:cubicBezTo>
                  <a:pt x="39" y="70"/>
                  <a:pt x="39" y="70"/>
                  <a:pt x="39" y="70"/>
                </a:cubicBezTo>
                <a:cubicBezTo>
                  <a:pt x="37" y="70"/>
                  <a:pt x="34" y="71"/>
                  <a:pt x="32" y="72"/>
                </a:cubicBezTo>
                <a:cubicBezTo>
                  <a:pt x="29" y="74"/>
                  <a:pt x="27" y="76"/>
                  <a:pt x="27" y="79"/>
                </a:cubicBezTo>
                <a:cubicBezTo>
                  <a:pt x="27" y="80"/>
                  <a:pt x="27" y="81"/>
                  <a:pt x="28" y="81"/>
                </a:cubicBezTo>
                <a:cubicBezTo>
                  <a:pt x="46" y="90"/>
                  <a:pt x="46" y="90"/>
                  <a:pt x="46" y="90"/>
                </a:cubicBezTo>
                <a:cubicBezTo>
                  <a:pt x="46" y="90"/>
                  <a:pt x="46" y="90"/>
                  <a:pt x="46" y="90"/>
                </a:cubicBezTo>
                <a:cubicBezTo>
                  <a:pt x="46" y="90"/>
                  <a:pt x="46" y="90"/>
                  <a:pt x="47" y="90"/>
                </a:cubicBezTo>
                <a:cubicBezTo>
                  <a:pt x="47" y="90"/>
                  <a:pt x="48" y="89"/>
                  <a:pt x="48" y="89"/>
                </a:cubicBezTo>
                <a:cubicBezTo>
                  <a:pt x="49" y="88"/>
                  <a:pt x="48" y="87"/>
                  <a:pt x="47" y="87"/>
                </a:cubicBezTo>
                <a:cubicBezTo>
                  <a:pt x="30" y="78"/>
                  <a:pt x="30" y="78"/>
                  <a:pt x="30" y="78"/>
                </a:cubicBezTo>
                <a:cubicBezTo>
                  <a:pt x="31" y="77"/>
                  <a:pt x="32" y="76"/>
                  <a:pt x="34" y="75"/>
                </a:cubicBezTo>
                <a:cubicBezTo>
                  <a:pt x="36" y="74"/>
                  <a:pt x="38" y="74"/>
                  <a:pt x="40" y="73"/>
                </a:cubicBezTo>
                <a:cubicBezTo>
                  <a:pt x="41" y="73"/>
                  <a:pt x="41" y="73"/>
                  <a:pt x="41" y="73"/>
                </a:cubicBezTo>
                <a:cubicBezTo>
                  <a:pt x="45" y="72"/>
                  <a:pt x="51" y="71"/>
                  <a:pt x="55" y="66"/>
                </a:cubicBezTo>
                <a:cubicBezTo>
                  <a:pt x="59" y="63"/>
                  <a:pt x="61" y="55"/>
                  <a:pt x="58" y="50"/>
                </a:cubicBezTo>
                <a:cubicBezTo>
                  <a:pt x="56" y="48"/>
                  <a:pt x="52" y="46"/>
                  <a:pt x="49" y="46"/>
                </a:cubicBezTo>
                <a:moveTo>
                  <a:pt x="36" y="1"/>
                </a:moveTo>
                <a:cubicBezTo>
                  <a:pt x="36" y="1"/>
                  <a:pt x="36" y="1"/>
                  <a:pt x="36" y="1"/>
                </a:cubicBezTo>
                <a:cubicBezTo>
                  <a:pt x="35" y="1"/>
                  <a:pt x="35" y="2"/>
                  <a:pt x="35" y="2"/>
                </a:cubicBezTo>
                <a:cubicBezTo>
                  <a:pt x="35" y="2"/>
                  <a:pt x="35" y="3"/>
                  <a:pt x="35" y="3"/>
                </a:cubicBezTo>
                <a:cubicBezTo>
                  <a:pt x="36" y="4"/>
                  <a:pt x="37" y="4"/>
                  <a:pt x="38" y="5"/>
                </a:cubicBezTo>
                <a:cubicBezTo>
                  <a:pt x="38" y="5"/>
                  <a:pt x="38" y="5"/>
                  <a:pt x="38" y="5"/>
                </a:cubicBezTo>
                <a:cubicBezTo>
                  <a:pt x="42" y="7"/>
                  <a:pt x="42" y="7"/>
                  <a:pt x="42" y="7"/>
                </a:cubicBezTo>
                <a:cubicBezTo>
                  <a:pt x="43" y="7"/>
                  <a:pt x="43" y="7"/>
                  <a:pt x="44" y="7"/>
                </a:cubicBezTo>
                <a:cubicBezTo>
                  <a:pt x="45" y="7"/>
                  <a:pt x="47" y="7"/>
                  <a:pt x="48" y="7"/>
                </a:cubicBezTo>
                <a:cubicBezTo>
                  <a:pt x="48" y="7"/>
                  <a:pt x="48" y="6"/>
                  <a:pt x="48" y="6"/>
                </a:cubicBezTo>
                <a:cubicBezTo>
                  <a:pt x="37" y="1"/>
                  <a:pt x="37" y="1"/>
                  <a:pt x="37" y="1"/>
                </a:cubicBezTo>
                <a:cubicBezTo>
                  <a:pt x="37" y="1"/>
                  <a:pt x="37" y="1"/>
                  <a:pt x="36" y="1"/>
                </a:cubicBezTo>
                <a:moveTo>
                  <a:pt x="86" y="118"/>
                </a:moveTo>
                <a:cubicBezTo>
                  <a:pt x="5" y="80"/>
                  <a:pt x="5" y="80"/>
                  <a:pt x="5" y="80"/>
                </a:cubicBezTo>
                <a:cubicBezTo>
                  <a:pt x="13" y="64"/>
                  <a:pt x="21" y="47"/>
                  <a:pt x="28" y="30"/>
                </a:cubicBezTo>
                <a:cubicBezTo>
                  <a:pt x="112" y="67"/>
                  <a:pt x="112" y="67"/>
                  <a:pt x="112" y="67"/>
                </a:cubicBezTo>
                <a:cubicBezTo>
                  <a:pt x="105" y="84"/>
                  <a:pt x="96" y="101"/>
                  <a:pt x="86" y="118"/>
                </a:cubicBezTo>
                <a:moveTo>
                  <a:pt x="61" y="0"/>
                </a:moveTo>
                <a:cubicBezTo>
                  <a:pt x="61" y="0"/>
                  <a:pt x="60" y="1"/>
                  <a:pt x="60" y="1"/>
                </a:cubicBezTo>
                <a:cubicBezTo>
                  <a:pt x="56" y="10"/>
                  <a:pt x="56" y="10"/>
                  <a:pt x="56" y="10"/>
                </a:cubicBezTo>
                <a:cubicBezTo>
                  <a:pt x="52" y="8"/>
                  <a:pt x="52" y="8"/>
                  <a:pt x="52" y="8"/>
                </a:cubicBezTo>
                <a:cubicBezTo>
                  <a:pt x="51" y="9"/>
                  <a:pt x="50" y="9"/>
                  <a:pt x="49" y="10"/>
                </a:cubicBezTo>
                <a:cubicBezTo>
                  <a:pt x="48" y="10"/>
                  <a:pt x="48" y="10"/>
                  <a:pt x="48" y="10"/>
                </a:cubicBezTo>
                <a:cubicBezTo>
                  <a:pt x="54" y="13"/>
                  <a:pt x="54" y="13"/>
                  <a:pt x="54" y="13"/>
                </a:cubicBezTo>
                <a:cubicBezTo>
                  <a:pt x="51" y="20"/>
                  <a:pt x="51" y="20"/>
                  <a:pt x="51" y="20"/>
                </a:cubicBezTo>
                <a:cubicBezTo>
                  <a:pt x="50" y="21"/>
                  <a:pt x="51" y="22"/>
                  <a:pt x="51" y="23"/>
                </a:cubicBezTo>
                <a:cubicBezTo>
                  <a:pt x="51" y="23"/>
                  <a:pt x="51" y="23"/>
                  <a:pt x="51" y="23"/>
                </a:cubicBezTo>
                <a:cubicBezTo>
                  <a:pt x="52" y="23"/>
                  <a:pt x="52" y="23"/>
                  <a:pt x="52" y="23"/>
                </a:cubicBezTo>
                <a:cubicBezTo>
                  <a:pt x="53" y="23"/>
                  <a:pt x="53" y="22"/>
                  <a:pt x="54" y="22"/>
                </a:cubicBezTo>
                <a:cubicBezTo>
                  <a:pt x="57" y="14"/>
                  <a:pt x="57" y="14"/>
                  <a:pt x="57" y="14"/>
                </a:cubicBezTo>
                <a:cubicBezTo>
                  <a:pt x="100" y="33"/>
                  <a:pt x="100" y="33"/>
                  <a:pt x="100" y="33"/>
                </a:cubicBezTo>
                <a:cubicBezTo>
                  <a:pt x="99" y="36"/>
                  <a:pt x="98" y="39"/>
                  <a:pt x="96" y="41"/>
                </a:cubicBezTo>
                <a:cubicBezTo>
                  <a:pt x="96" y="42"/>
                  <a:pt x="96" y="43"/>
                  <a:pt x="97" y="44"/>
                </a:cubicBezTo>
                <a:cubicBezTo>
                  <a:pt x="97" y="44"/>
                  <a:pt x="97" y="44"/>
                  <a:pt x="97" y="44"/>
                </a:cubicBezTo>
                <a:cubicBezTo>
                  <a:pt x="97" y="44"/>
                  <a:pt x="98" y="44"/>
                  <a:pt x="98" y="44"/>
                </a:cubicBezTo>
                <a:cubicBezTo>
                  <a:pt x="99" y="44"/>
                  <a:pt x="99" y="43"/>
                  <a:pt x="99" y="43"/>
                </a:cubicBezTo>
                <a:cubicBezTo>
                  <a:pt x="101" y="40"/>
                  <a:pt x="102" y="37"/>
                  <a:pt x="103" y="35"/>
                </a:cubicBezTo>
                <a:cubicBezTo>
                  <a:pt x="121" y="43"/>
                  <a:pt x="121" y="43"/>
                  <a:pt x="121" y="43"/>
                </a:cubicBezTo>
                <a:cubicBezTo>
                  <a:pt x="119" y="50"/>
                  <a:pt x="116" y="57"/>
                  <a:pt x="113" y="64"/>
                </a:cubicBezTo>
                <a:cubicBezTo>
                  <a:pt x="30" y="27"/>
                  <a:pt x="30" y="27"/>
                  <a:pt x="30" y="27"/>
                </a:cubicBezTo>
                <a:cubicBezTo>
                  <a:pt x="32" y="21"/>
                  <a:pt x="34" y="15"/>
                  <a:pt x="36" y="8"/>
                </a:cubicBezTo>
                <a:cubicBezTo>
                  <a:pt x="35" y="8"/>
                  <a:pt x="34" y="7"/>
                  <a:pt x="34" y="6"/>
                </a:cubicBezTo>
                <a:cubicBezTo>
                  <a:pt x="31" y="13"/>
                  <a:pt x="29" y="19"/>
                  <a:pt x="26" y="26"/>
                </a:cubicBezTo>
                <a:cubicBezTo>
                  <a:pt x="26" y="26"/>
                  <a:pt x="26" y="26"/>
                  <a:pt x="25" y="27"/>
                </a:cubicBezTo>
                <a:cubicBezTo>
                  <a:pt x="25" y="27"/>
                  <a:pt x="25" y="27"/>
                  <a:pt x="25" y="28"/>
                </a:cubicBezTo>
                <a:cubicBezTo>
                  <a:pt x="18" y="46"/>
                  <a:pt x="10" y="63"/>
                  <a:pt x="1" y="80"/>
                </a:cubicBezTo>
                <a:cubicBezTo>
                  <a:pt x="1" y="80"/>
                  <a:pt x="0" y="81"/>
                  <a:pt x="1" y="81"/>
                </a:cubicBezTo>
                <a:cubicBezTo>
                  <a:pt x="1" y="82"/>
                  <a:pt x="1" y="82"/>
                  <a:pt x="2" y="82"/>
                </a:cubicBezTo>
                <a:cubicBezTo>
                  <a:pt x="86" y="121"/>
                  <a:pt x="86" y="121"/>
                  <a:pt x="86" y="121"/>
                </a:cubicBezTo>
                <a:cubicBezTo>
                  <a:pt x="86" y="121"/>
                  <a:pt x="86" y="121"/>
                  <a:pt x="86" y="121"/>
                </a:cubicBezTo>
                <a:cubicBezTo>
                  <a:pt x="86" y="121"/>
                  <a:pt x="86" y="121"/>
                  <a:pt x="87" y="121"/>
                </a:cubicBezTo>
                <a:cubicBezTo>
                  <a:pt x="87" y="121"/>
                  <a:pt x="88" y="121"/>
                  <a:pt x="88" y="121"/>
                </a:cubicBezTo>
                <a:cubicBezTo>
                  <a:pt x="98" y="104"/>
                  <a:pt x="107" y="86"/>
                  <a:pt x="115" y="68"/>
                </a:cubicBezTo>
                <a:cubicBezTo>
                  <a:pt x="115" y="68"/>
                  <a:pt x="115" y="68"/>
                  <a:pt x="115" y="68"/>
                </a:cubicBezTo>
                <a:cubicBezTo>
                  <a:pt x="116" y="68"/>
                  <a:pt x="117" y="68"/>
                  <a:pt x="117" y="67"/>
                </a:cubicBezTo>
                <a:cubicBezTo>
                  <a:pt x="117" y="66"/>
                  <a:pt x="117" y="66"/>
                  <a:pt x="116" y="65"/>
                </a:cubicBezTo>
                <a:cubicBezTo>
                  <a:pt x="120" y="58"/>
                  <a:pt x="122" y="50"/>
                  <a:pt x="125" y="43"/>
                </a:cubicBezTo>
                <a:cubicBezTo>
                  <a:pt x="125" y="42"/>
                  <a:pt x="125" y="41"/>
                  <a:pt x="124" y="41"/>
                </a:cubicBezTo>
                <a:cubicBezTo>
                  <a:pt x="104" y="32"/>
                  <a:pt x="104" y="32"/>
                  <a:pt x="104" y="32"/>
                </a:cubicBezTo>
                <a:cubicBezTo>
                  <a:pt x="105" y="29"/>
                  <a:pt x="106" y="26"/>
                  <a:pt x="107" y="23"/>
                </a:cubicBezTo>
                <a:cubicBezTo>
                  <a:pt x="107" y="22"/>
                  <a:pt x="106" y="21"/>
                  <a:pt x="105" y="21"/>
                </a:cubicBezTo>
                <a:cubicBezTo>
                  <a:pt x="105" y="21"/>
                  <a:pt x="105" y="21"/>
                  <a:pt x="105" y="21"/>
                </a:cubicBezTo>
                <a:cubicBezTo>
                  <a:pt x="104" y="21"/>
                  <a:pt x="103" y="21"/>
                  <a:pt x="103" y="22"/>
                </a:cubicBezTo>
                <a:cubicBezTo>
                  <a:pt x="103" y="25"/>
                  <a:pt x="102" y="28"/>
                  <a:pt x="101" y="30"/>
                </a:cubicBezTo>
                <a:cubicBezTo>
                  <a:pt x="59" y="11"/>
                  <a:pt x="59" y="11"/>
                  <a:pt x="59" y="11"/>
                </a:cubicBezTo>
                <a:cubicBezTo>
                  <a:pt x="63" y="3"/>
                  <a:pt x="63" y="3"/>
                  <a:pt x="63" y="3"/>
                </a:cubicBezTo>
                <a:cubicBezTo>
                  <a:pt x="63" y="2"/>
                  <a:pt x="63" y="1"/>
                  <a:pt x="62" y="1"/>
                </a:cubicBezTo>
                <a:cubicBezTo>
                  <a:pt x="62" y="0"/>
                  <a:pt x="61" y="0"/>
                  <a:pt x="61"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7" name="Freeform 12">
            <a:extLst>
              <a:ext uri="{FF2B5EF4-FFF2-40B4-BE49-F238E27FC236}">
                <a16:creationId xmlns:a16="http://schemas.microsoft.com/office/drawing/2014/main" id="{58D053B8-7A8A-6244-A8C3-648782D2016B}"/>
              </a:ext>
            </a:extLst>
          </p:cNvPr>
          <p:cNvSpPr>
            <a:spLocks noEditPoints="1"/>
          </p:cNvSpPr>
          <p:nvPr/>
        </p:nvSpPr>
        <p:spPr bwMode="auto">
          <a:xfrm>
            <a:off x="11215542" y="1941048"/>
            <a:ext cx="479982" cy="518662"/>
          </a:xfrm>
          <a:custGeom>
            <a:avLst/>
            <a:gdLst>
              <a:gd name="T0" fmla="*/ 20 w 115"/>
              <a:gd name="T1" fmla="*/ 101 h 124"/>
              <a:gd name="T2" fmla="*/ 31 w 115"/>
              <a:gd name="T3" fmla="*/ 91 h 124"/>
              <a:gd name="T4" fmla="*/ 100 w 115"/>
              <a:gd name="T5" fmla="*/ 64 h 124"/>
              <a:gd name="T6" fmla="*/ 115 w 115"/>
              <a:gd name="T7" fmla="*/ 67 h 124"/>
              <a:gd name="T8" fmla="*/ 2 w 115"/>
              <a:gd name="T9" fmla="*/ 44 h 124"/>
              <a:gd name="T10" fmla="*/ 16 w 115"/>
              <a:gd name="T11" fmla="*/ 49 h 124"/>
              <a:gd name="T12" fmla="*/ 16 w 115"/>
              <a:gd name="T13" fmla="*/ 46 h 124"/>
              <a:gd name="T14" fmla="*/ 63 w 115"/>
              <a:gd name="T15" fmla="*/ 104 h 124"/>
              <a:gd name="T16" fmla="*/ 77 w 115"/>
              <a:gd name="T17" fmla="*/ 109 h 124"/>
              <a:gd name="T18" fmla="*/ 87 w 115"/>
              <a:gd name="T19" fmla="*/ 110 h 124"/>
              <a:gd name="T20" fmla="*/ 79 w 115"/>
              <a:gd name="T21" fmla="*/ 120 h 124"/>
              <a:gd name="T22" fmla="*/ 70 w 115"/>
              <a:gd name="T23" fmla="*/ 116 h 124"/>
              <a:gd name="T24" fmla="*/ 72 w 115"/>
              <a:gd name="T25" fmla="*/ 103 h 124"/>
              <a:gd name="T26" fmla="*/ 66 w 115"/>
              <a:gd name="T27" fmla="*/ 95 h 124"/>
              <a:gd name="T28" fmla="*/ 66 w 115"/>
              <a:gd name="T29" fmla="*/ 65 h 124"/>
              <a:gd name="T30" fmla="*/ 52 w 115"/>
              <a:gd name="T31" fmla="*/ 63 h 124"/>
              <a:gd name="T32" fmla="*/ 47 w 115"/>
              <a:gd name="T33" fmla="*/ 57 h 124"/>
              <a:gd name="T34" fmla="*/ 52 w 115"/>
              <a:gd name="T35" fmla="*/ 63 h 124"/>
              <a:gd name="T36" fmla="*/ 59 w 115"/>
              <a:gd name="T37" fmla="*/ 54 h 124"/>
              <a:gd name="T38" fmla="*/ 62 w 115"/>
              <a:gd name="T39" fmla="*/ 55 h 124"/>
              <a:gd name="T40" fmla="*/ 71 w 115"/>
              <a:gd name="T41" fmla="*/ 52 h 124"/>
              <a:gd name="T42" fmla="*/ 73 w 115"/>
              <a:gd name="T43" fmla="*/ 48 h 124"/>
              <a:gd name="T44" fmla="*/ 57 w 115"/>
              <a:gd name="T45" fmla="*/ 97 h 124"/>
              <a:gd name="T46" fmla="*/ 44 w 115"/>
              <a:gd name="T47" fmla="*/ 86 h 124"/>
              <a:gd name="T48" fmla="*/ 59 w 115"/>
              <a:gd name="T49" fmla="*/ 24 h 124"/>
              <a:gd name="T50" fmla="*/ 87 w 115"/>
              <a:gd name="T51" fmla="*/ 75 h 124"/>
              <a:gd name="T52" fmla="*/ 83 w 115"/>
              <a:gd name="T53" fmla="*/ 89 h 124"/>
              <a:gd name="T54" fmla="*/ 71 w 115"/>
              <a:gd name="T55" fmla="*/ 64 h 124"/>
              <a:gd name="T56" fmla="*/ 72 w 115"/>
              <a:gd name="T57" fmla="*/ 45 h 124"/>
              <a:gd name="T58" fmla="*/ 66 w 115"/>
              <a:gd name="T59" fmla="*/ 61 h 124"/>
              <a:gd name="T60" fmla="*/ 60 w 115"/>
              <a:gd name="T61" fmla="*/ 50 h 124"/>
              <a:gd name="T62" fmla="*/ 59 w 115"/>
              <a:gd name="T63" fmla="*/ 62 h 124"/>
              <a:gd name="T64" fmla="*/ 48 w 115"/>
              <a:gd name="T65" fmla="*/ 53 h 124"/>
              <a:gd name="T66" fmla="*/ 53 w 115"/>
              <a:gd name="T67" fmla="*/ 67 h 124"/>
              <a:gd name="T68" fmla="*/ 61 w 115"/>
              <a:gd name="T69" fmla="*/ 97 h 124"/>
              <a:gd name="T70" fmla="*/ 60 w 115"/>
              <a:gd name="T71" fmla="*/ 20 h 124"/>
              <a:gd name="T72" fmla="*/ 42 w 115"/>
              <a:gd name="T73" fmla="*/ 89 h 124"/>
              <a:gd name="T74" fmla="*/ 55 w 115"/>
              <a:gd name="T75" fmla="*/ 100 h 124"/>
              <a:gd name="T76" fmla="*/ 60 w 115"/>
              <a:gd name="T77" fmla="*/ 107 h 124"/>
              <a:gd name="T78" fmla="*/ 71 w 115"/>
              <a:gd name="T79" fmla="*/ 121 h 124"/>
              <a:gd name="T80" fmla="*/ 83 w 115"/>
              <a:gd name="T81" fmla="*/ 123 h 124"/>
              <a:gd name="T82" fmla="*/ 90 w 115"/>
              <a:gd name="T83" fmla="*/ 108 h 124"/>
              <a:gd name="T84" fmla="*/ 86 w 115"/>
              <a:gd name="T85" fmla="*/ 94 h 124"/>
              <a:gd name="T86" fmla="*/ 88 w 115"/>
              <a:gd name="T87" fmla="*/ 91 h 124"/>
              <a:gd name="T88" fmla="*/ 91 w 115"/>
              <a:gd name="T89" fmla="*/ 74 h 124"/>
              <a:gd name="T90" fmla="*/ 95 w 115"/>
              <a:gd name="T91" fmla="*/ 12 h 124"/>
              <a:gd name="T92" fmla="*/ 87 w 115"/>
              <a:gd name="T93" fmla="*/ 26 h 124"/>
              <a:gd name="T94" fmla="*/ 97 w 115"/>
              <a:gd name="T95" fmla="*/ 13 h 124"/>
              <a:gd name="T96" fmla="*/ 40 w 115"/>
              <a:gd name="T97" fmla="*/ 3 h 124"/>
              <a:gd name="T98" fmla="*/ 46 w 115"/>
              <a:gd name="T99" fmla="*/ 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5" h="124">
                <a:moveTo>
                  <a:pt x="30" y="88"/>
                </a:moveTo>
                <a:cubicBezTo>
                  <a:pt x="30" y="88"/>
                  <a:pt x="29" y="88"/>
                  <a:pt x="29" y="89"/>
                </a:cubicBezTo>
                <a:cubicBezTo>
                  <a:pt x="20" y="99"/>
                  <a:pt x="20" y="99"/>
                  <a:pt x="20" y="99"/>
                </a:cubicBezTo>
                <a:cubicBezTo>
                  <a:pt x="19" y="100"/>
                  <a:pt x="19" y="101"/>
                  <a:pt x="20" y="101"/>
                </a:cubicBezTo>
                <a:cubicBezTo>
                  <a:pt x="20" y="102"/>
                  <a:pt x="21" y="102"/>
                  <a:pt x="21" y="102"/>
                </a:cubicBezTo>
                <a:cubicBezTo>
                  <a:pt x="21" y="102"/>
                  <a:pt x="22" y="102"/>
                  <a:pt x="22" y="102"/>
                </a:cubicBezTo>
                <a:cubicBezTo>
                  <a:pt x="22" y="101"/>
                  <a:pt x="22" y="101"/>
                  <a:pt x="22" y="101"/>
                </a:cubicBezTo>
                <a:cubicBezTo>
                  <a:pt x="31" y="91"/>
                  <a:pt x="31" y="91"/>
                  <a:pt x="31" y="91"/>
                </a:cubicBezTo>
                <a:cubicBezTo>
                  <a:pt x="32" y="90"/>
                  <a:pt x="32" y="89"/>
                  <a:pt x="31" y="89"/>
                </a:cubicBezTo>
                <a:cubicBezTo>
                  <a:pt x="31" y="88"/>
                  <a:pt x="30" y="88"/>
                  <a:pt x="30" y="88"/>
                </a:cubicBezTo>
                <a:moveTo>
                  <a:pt x="101" y="62"/>
                </a:moveTo>
                <a:cubicBezTo>
                  <a:pt x="101" y="62"/>
                  <a:pt x="100" y="63"/>
                  <a:pt x="100" y="64"/>
                </a:cubicBezTo>
                <a:cubicBezTo>
                  <a:pt x="100" y="65"/>
                  <a:pt x="100" y="66"/>
                  <a:pt x="101" y="66"/>
                </a:cubicBezTo>
                <a:cubicBezTo>
                  <a:pt x="113" y="68"/>
                  <a:pt x="113" y="68"/>
                  <a:pt x="113" y="68"/>
                </a:cubicBezTo>
                <a:cubicBezTo>
                  <a:pt x="114" y="68"/>
                  <a:pt x="114" y="68"/>
                  <a:pt x="114" y="68"/>
                </a:cubicBezTo>
                <a:cubicBezTo>
                  <a:pt x="114" y="68"/>
                  <a:pt x="115" y="67"/>
                  <a:pt x="115" y="67"/>
                </a:cubicBezTo>
                <a:cubicBezTo>
                  <a:pt x="115" y="66"/>
                  <a:pt x="114" y="65"/>
                  <a:pt x="113" y="65"/>
                </a:cubicBezTo>
                <a:cubicBezTo>
                  <a:pt x="102" y="62"/>
                  <a:pt x="102" y="62"/>
                  <a:pt x="102" y="62"/>
                </a:cubicBezTo>
                <a:cubicBezTo>
                  <a:pt x="102" y="62"/>
                  <a:pt x="101" y="62"/>
                  <a:pt x="101" y="62"/>
                </a:cubicBezTo>
                <a:moveTo>
                  <a:pt x="2" y="44"/>
                </a:moveTo>
                <a:cubicBezTo>
                  <a:pt x="1" y="44"/>
                  <a:pt x="1" y="45"/>
                  <a:pt x="0" y="45"/>
                </a:cubicBezTo>
                <a:cubicBezTo>
                  <a:pt x="0" y="46"/>
                  <a:pt x="0" y="47"/>
                  <a:pt x="1" y="47"/>
                </a:cubicBezTo>
                <a:cubicBezTo>
                  <a:pt x="4" y="49"/>
                  <a:pt x="8" y="50"/>
                  <a:pt x="12" y="50"/>
                </a:cubicBezTo>
                <a:cubicBezTo>
                  <a:pt x="13" y="50"/>
                  <a:pt x="15" y="50"/>
                  <a:pt x="16" y="49"/>
                </a:cubicBezTo>
                <a:cubicBezTo>
                  <a:pt x="16" y="49"/>
                  <a:pt x="16" y="49"/>
                  <a:pt x="16" y="49"/>
                </a:cubicBezTo>
                <a:cubicBezTo>
                  <a:pt x="17" y="49"/>
                  <a:pt x="18" y="48"/>
                  <a:pt x="17" y="47"/>
                </a:cubicBezTo>
                <a:cubicBezTo>
                  <a:pt x="17" y="47"/>
                  <a:pt x="17" y="46"/>
                  <a:pt x="16" y="46"/>
                </a:cubicBezTo>
                <a:cubicBezTo>
                  <a:pt x="16" y="46"/>
                  <a:pt x="16" y="46"/>
                  <a:pt x="16" y="46"/>
                </a:cubicBezTo>
                <a:cubicBezTo>
                  <a:pt x="14" y="46"/>
                  <a:pt x="13" y="46"/>
                  <a:pt x="12" y="46"/>
                </a:cubicBezTo>
                <a:cubicBezTo>
                  <a:pt x="8" y="46"/>
                  <a:pt x="5" y="46"/>
                  <a:pt x="2" y="44"/>
                </a:cubicBezTo>
                <a:cubicBezTo>
                  <a:pt x="2" y="44"/>
                  <a:pt x="2" y="44"/>
                  <a:pt x="2" y="44"/>
                </a:cubicBezTo>
                <a:moveTo>
                  <a:pt x="63" y="104"/>
                </a:moveTo>
                <a:cubicBezTo>
                  <a:pt x="63" y="102"/>
                  <a:pt x="63" y="101"/>
                  <a:pt x="62" y="100"/>
                </a:cubicBezTo>
                <a:cubicBezTo>
                  <a:pt x="82" y="93"/>
                  <a:pt x="82" y="93"/>
                  <a:pt x="82" y="93"/>
                </a:cubicBezTo>
                <a:cubicBezTo>
                  <a:pt x="86" y="106"/>
                  <a:pt x="86" y="106"/>
                  <a:pt x="86" y="106"/>
                </a:cubicBezTo>
                <a:cubicBezTo>
                  <a:pt x="77" y="109"/>
                  <a:pt x="77" y="109"/>
                  <a:pt x="77" y="109"/>
                </a:cubicBezTo>
                <a:cubicBezTo>
                  <a:pt x="77" y="109"/>
                  <a:pt x="76" y="110"/>
                  <a:pt x="76" y="111"/>
                </a:cubicBezTo>
                <a:cubicBezTo>
                  <a:pt x="77" y="112"/>
                  <a:pt x="77" y="112"/>
                  <a:pt x="78" y="112"/>
                </a:cubicBezTo>
                <a:cubicBezTo>
                  <a:pt x="78" y="112"/>
                  <a:pt x="78" y="112"/>
                  <a:pt x="78" y="112"/>
                </a:cubicBezTo>
                <a:cubicBezTo>
                  <a:pt x="87" y="110"/>
                  <a:pt x="87" y="110"/>
                  <a:pt x="87" y="110"/>
                </a:cubicBezTo>
                <a:cubicBezTo>
                  <a:pt x="87" y="112"/>
                  <a:pt x="87" y="114"/>
                  <a:pt x="87" y="115"/>
                </a:cubicBezTo>
                <a:cubicBezTo>
                  <a:pt x="86" y="117"/>
                  <a:pt x="85" y="118"/>
                  <a:pt x="83" y="119"/>
                </a:cubicBezTo>
                <a:cubicBezTo>
                  <a:pt x="83" y="119"/>
                  <a:pt x="83" y="120"/>
                  <a:pt x="83" y="120"/>
                </a:cubicBezTo>
                <a:cubicBezTo>
                  <a:pt x="82" y="120"/>
                  <a:pt x="80" y="120"/>
                  <a:pt x="79" y="120"/>
                </a:cubicBezTo>
                <a:cubicBezTo>
                  <a:pt x="78" y="120"/>
                  <a:pt x="78" y="120"/>
                  <a:pt x="77" y="120"/>
                </a:cubicBezTo>
                <a:cubicBezTo>
                  <a:pt x="77" y="120"/>
                  <a:pt x="77" y="120"/>
                  <a:pt x="76" y="120"/>
                </a:cubicBezTo>
                <a:cubicBezTo>
                  <a:pt x="75" y="120"/>
                  <a:pt x="74" y="119"/>
                  <a:pt x="73" y="118"/>
                </a:cubicBezTo>
                <a:cubicBezTo>
                  <a:pt x="72" y="117"/>
                  <a:pt x="71" y="117"/>
                  <a:pt x="70" y="116"/>
                </a:cubicBezTo>
                <a:cubicBezTo>
                  <a:pt x="69" y="115"/>
                  <a:pt x="68" y="113"/>
                  <a:pt x="67" y="112"/>
                </a:cubicBezTo>
                <a:cubicBezTo>
                  <a:pt x="66" y="110"/>
                  <a:pt x="65" y="109"/>
                  <a:pt x="65" y="107"/>
                </a:cubicBezTo>
                <a:cubicBezTo>
                  <a:pt x="71" y="105"/>
                  <a:pt x="71" y="105"/>
                  <a:pt x="71" y="105"/>
                </a:cubicBezTo>
                <a:cubicBezTo>
                  <a:pt x="72" y="105"/>
                  <a:pt x="72" y="104"/>
                  <a:pt x="72" y="103"/>
                </a:cubicBezTo>
                <a:cubicBezTo>
                  <a:pt x="72" y="102"/>
                  <a:pt x="71" y="102"/>
                  <a:pt x="70" y="102"/>
                </a:cubicBezTo>
                <a:cubicBezTo>
                  <a:pt x="70" y="102"/>
                  <a:pt x="70" y="102"/>
                  <a:pt x="70" y="102"/>
                </a:cubicBezTo>
                <a:cubicBezTo>
                  <a:pt x="63" y="104"/>
                  <a:pt x="63" y="104"/>
                  <a:pt x="63" y="104"/>
                </a:cubicBezTo>
                <a:moveTo>
                  <a:pt x="66" y="95"/>
                </a:moveTo>
                <a:cubicBezTo>
                  <a:pt x="65" y="89"/>
                  <a:pt x="63" y="82"/>
                  <a:pt x="60" y="76"/>
                </a:cubicBezTo>
                <a:cubicBezTo>
                  <a:pt x="57" y="67"/>
                  <a:pt x="57" y="67"/>
                  <a:pt x="57" y="67"/>
                </a:cubicBezTo>
                <a:cubicBezTo>
                  <a:pt x="59" y="66"/>
                  <a:pt x="61" y="65"/>
                  <a:pt x="62" y="64"/>
                </a:cubicBezTo>
                <a:cubicBezTo>
                  <a:pt x="63" y="64"/>
                  <a:pt x="65" y="65"/>
                  <a:pt x="66" y="65"/>
                </a:cubicBezTo>
                <a:cubicBezTo>
                  <a:pt x="67" y="65"/>
                  <a:pt x="67" y="65"/>
                  <a:pt x="68" y="65"/>
                </a:cubicBezTo>
                <a:cubicBezTo>
                  <a:pt x="69" y="74"/>
                  <a:pt x="71" y="84"/>
                  <a:pt x="75" y="92"/>
                </a:cubicBezTo>
                <a:cubicBezTo>
                  <a:pt x="66" y="95"/>
                  <a:pt x="66" y="95"/>
                  <a:pt x="66" y="95"/>
                </a:cubicBezTo>
                <a:moveTo>
                  <a:pt x="52" y="63"/>
                </a:moveTo>
                <a:cubicBezTo>
                  <a:pt x="50" y="63"/>
                  <a:pt x="49" y="62"/>
                  <a:pt x="48" y="60"/>
                </a:cubicBezTo>
                <a:cubicBezTo>
                  <a:pt x="47" y="59"/>
                  <a:pt x="47" y="58"/>
                  <a:pt x="47" y="57"/>
                </a:cubicBezTo>
                <a:cubicBezTo>
                  <a:pt x="47" y="57"/>
                  <a:pt x="47" y="57"/>
                  <a:pt x="47" y="57"/>
                </a:cubicBezTo>
                <a:cubicBezTo>
                  <a:pt x="47" y="57"/>
                  <a:pt x="47" y="57"/>
                  <a:pt x="47" y="57"/>
                </a:cubicBezTo>
                <a:cubicBezTo>
                  <a:pt x="47" y="56"/>
                  <a:pt x="48" y="56"/>
                  <a:pt x="48" y="56"/>
                </a:cubicBezTo>
                <a:cubicBezTo>
                  <a:pt x="48" y="56"/>
                  <a:pt x="49" y="57"/>
                  <a:pt x="49" y="57"/>
                </a:cubicBezTo>
                <a:cubicBezTo>
                  <a:pt x="50" y="58"/>
                  <a:pt x="51" y="59"/>
                  <a:pt x="51" y="61"/>
                </a:cubicBezTo>
                <a:cubicBezTo>
                  <a:pt x="52" y="63"/>
                  <a:pt x="52" y="63"/>
                  <a:pt x="52" y="63"/>
                </a:cubicBezTo>
                <a:moveTo>
                  <a:pt x="61" y="60"/>
                </a:moveTo>
                <a:cubicBezTo>
                  <a:pt x="61" y="60"/>
                  <a:pt x="61" y="60"/>
                  <a:pt x="61" y="60"/>
                </a:cubicBezTo>
                <a:cubicBezTo>
                  <a:pt x="60" y="59"/>
                  <a:pt x="59" y="57"/>
                  <a:pt x="59" y="56"/>
                </a:cubicBezTo>
                <a:cubicBezTo>
                  <a:pt x="59" y="55"/>
                  <a:pt x="59" y="55"/>
                  <a:pt x="59" y="54"/>
                </a:cubicBezTo>
                <a:cubicBezTo>
                  <a:pt x="60" y="54"/>
                  <a:pt x="60" y="54"/>
                  <a:pt x="60" y="54"/>
                </a:cubicBezTo>
                <a:cubicBezTo>
                  <a:pt x="60" y="54"/>
                  <a:pt x="60" y="54"/>
                  <a:pt x="60" y="54"/>
                </a:cubicBezTo>
                <a:cubicBezTo>
                  <a:pt x="60" y="54"/>
                  <a:pt x="60" y="54"/>
                  <a:pt x="60" y="54"/>
                </a:cubicBezTo>
                <a:cubicBezTo>
                  <a:pt x="61" y="54"/>
                  <a:pt x="62" y="54"/>
                  <a:pt x="62" y="55"/>
                </a:cubicBezTo>
                <a:cubicBezTo>
                  <a:pt x="63" y="57"/>
                  <a:pt x="62" y="58"/>
                  <a:pt x="62" y="59"/>
                </a:cubicBezTo>
                <a:cubicBezTo>
                  <a:pt x="61" y="60"/>
                  <a:pt x="61" y="60"/>
                  <a:pt x="61" y="60"/>
                </a:cubicBezTo>
                <a:moveTo>
                  <a:pt x="71" y="60"/>
                </a:moveTo>
                <a:cubicBezTo>
                  <a:pt x="71" y="57"/>
                  <a:pt x="71" y="55"/>
                  <a:pt x="71" y="52"/>
                </a:cubicBezTo>
                <a:cubicBezTo>
                  <a:pt x="71" y="51"/>
                  <a:pt x="71" y="49"/>
                  <a:pt x="72" y="48"/>
                </a:cubicBezTo>
                <a:cubicBezTo>
                  <a:pt x="72" y="48"/>
                  <a:pt x="72" y="48"/>
                  <a:pt x="72" y="48"/>
                </a:cubicBezTo>
                <a:cubicBezTo>
                  <a:pt x="72" y="48"/>
                  <a:pt x="72" y="48"/>
                  <a:pt x="72" y="48"/>
                </a:cubicBezTo>
                <a:cubicBezTo>
                  <a:pt x="73" y="48"/>
                  <a:pt x="73" y="48"/>
                  <a:pt x="73" y="48"/>
                </a:cubicBezTo>
                <a:cubicBezTo>
                  <a:pt x="74" y="49"/>
                  <a:pt x="75" y="50"/>
                  <a:pt x="75" y="51"/>
                </a:cubicBezTo>
                <a:cubicBezTo>
                  <a:pt x="75" y="55"/>
                  <a:pt x="74" y="58"/>
                  <a:pt x="71" y="60"/>
                </a:cubicBezTo>
                <a:moveTo>
                  <a:pt x="58" y="98"/>
                </a:moveTo>
                <a:cubicBezTo>
                  <a:pt x="57" y="97"/>
                  <a:pt x="57" y="97"/>
                  <a:pt x="57" y="97"/>
                </a:cubicBezTo>
                <a:cubicBezTo>
                  <a:pt x="57" y="97"/>
                  <a:pt x="56" y="96"/>
                  <a:pt x="56" y="95"/>
                </a:cubicBezTo>
                <a:cubicBezTo>
                  <a:pt x="55" y="94"/>
                  <a:pt x="55" y="94"/>
                  <a:pt x="54" y="93"/>
                </a:cubicBezTo>
                <a:cubicBezTo>
                  <a:pt x="52" y="90"/>
                  <a:pt x="49" y="89"/>
                  <a:pt x="46" y="87"/>
                </a:cubicBezTo>
                <a:cubicBezTo>
                  <a:pt x="46" y="87"/>
                  <a:pt x="45" y="87"/>
                  <a:pt x="44" y="86"/>
                </a:cubicBezTo>
                <a:cubicBezTo>
                  <a:pt x="33" y="80"/>
                  <a:pt x="26" y="67"/>
                  <a:pt x="27" y="55"/>
                </a:cubicBezTo>
                <a:cubicBezTo>
                  <a:pt x="27" y="49"/>
                  <a:pt x="30" y="43"/>
                  <a:pt x="33" y="38"/>
                </a:cubicBezTo>
                <a:cubicBezTo>
                  <a:pt x="37" y="32"/>
                  <a:pt x="44" y="27"/>
                  <a:pt x="50" y="25"/>
                </a:cubicBezTo>
                <a:cubicBezTo>
                  <a:pt x="53" y="24"/>
                  <a:pt x="56" y="24"/>
                  <a:pt x="59" y="24"/>
                </a:cubicBezTo>
                <a:cubicBezTo>
                  <a:pt x="59" y="24"/>
                  <a:pt x="60" y="24"/>
                  <a:pt x="60" y="24"/>
                </a:cubicBezTo>
                <a:cubicBezTo>
                  <a:pt x="70" y="24"/>
                  <a:pt x="80" y="29"/>
                  <a:pt x="86" y="37"/>
                </a:cubicBezTo>
                <a:cubicBezTo>
                  <a:pt x="92" y="47"/>
                  <a:pt x="93" y="60"/>
                  <a:pt x="88" y="72"/>
                </a:cubicBezTo>
                <a:cubicBezTo>
                  <a:pt x="88" y="73"/>
                  <a:pt x="87" y="74"/>
                  <a:pt x="87" y="75"/>
                </a:cubicBezTo>
                <a:cubicBezTo>
                  <a:pt x="86" y="77"/>
                  <a:pt x="85" y="79"/>
                  <a:pt x="85" y="81"/>
                </a:cubicBezTo>
                <a:cubicBezTo>
                  <a:pt x="84" y="83"/>
                  <a:pt x="84" y="86"/>
                  <a:pt x="84" y="89"/>
                </a:cubicBezTo>
                <a:cubicBezTo>
                  <a:pt x="84" y="89"/>
                  <a:pt x="84" y="89"/>
                  <a:pt x="84" y="89"/>
                </a:cubicBezTo>
                <a:cubicBezTo>
                  <a:pt x="84" y="89"/>
                  <a:pt x="83" y="89"/>
                  <a:pt x="83" y="89"/>
                </a:cubicBezTo>
                <a:cubicBezTo>
                  <a:pt x="83" y="89"/>
                  <a:pt x="83" y="89"/>
                  <a:pt x="83" y="89"/>
                </a:cubicBezTo>
                <a:cubicBezTo>
                  <a:pt x="82" y="89"/>
                  <a:pt x="82" y="90"/>
                  <a:pt x="82" y="90"/>
                </a:cubicBezTo>
                <a:cubicBezTo>
                  <a:pt x="78" y="91"/>
                  <a:pt x="78" y="91"/>
                  <a:pt x="78" y="91"/>
                </a:cubicBezTo>
                <a:cubicBezTo>
                  <a:pt x="74" y="83"/>
                  <a:pt x="72" y="73"/>
                  <a:pt x="71" y="64"/>
                </a:cubicBezTo>
                <a:cubicBezTo>
                  <a:pt x="71" y="63"/>
                  <a:pt x="72" y="63"/>
                  <a:pt x="72" y="63"/>
                </a:cubicBezTo>
                <a:cubicBezTo>
                  <a:pt x="77" y="60"/>
                  <a:pt x="79" y="56"/>
                  <a:pt x="78" y="51"/>
                </a:cubicBezTo>
                <a:cubicBezTo>
                  <a:pt x="78" y="49"/>
                  <a:pt x="77" y="47"/>
                  <a:pt x="75" y="45"/>
                </a:cubicBezTo>
                <a:cubicBezTo>
                  <a:pt x="74" y="45"/>
                  <a:pt x="73" y="45"/>
                  <a:pt x="72" y="45"/>
                </a:cubicBezTo>
                <a:cubicBezTo>
                  <a:pt x="72" y="45"/>
                  <a:pt x="71" y="45"/>
                  <a:pt x="71" y="45"/>
                </a:cubicBezTo>
                <a:cubicBezTo>
                  <a:pt x="69" y="45"/>
                  <a:pt x="67" y="47"/>
                  <a:pt x="67" y="52"/>
                </a:cubicBezTo>
                <a:cubicBezTo>
                  <a:pt x="67" y="55"/>
                  <a:pt x="67" y="58"/>
                  <a:pt x="67" y="61"/>
                </a:cubicBezTo>
                <a:cubicBezTo>
                  <a:pt x="67" y="61"/>
                  <a:pt x="67" y="61"/>
                  <a:pt x="66" y="61"/>
                </a:cubicBezTo>
                <a:cubicBezTo>
                  <a:pt x="66" y="61"/>
                  <a:pt x="65" y="61"/>
                  <a:pt x="64" y="61"/>
                </a:cubicBezTo>
                <a:cubicBezTo>
                  <a:pt x="65" y="61"/>
                  <a:pt x="65" y="61"/>
                  <a:pt x="65" y="61"/>
                </a:cubicBezTo>
                <a:cubicBezTo>
                  <a:pt x="66" y="58"/>
                  <a:pt x="66" y="56"/>
                  <a:pt x="66" y="54"/>
                </a:cubicBezTo>
                <a:cubicBezTo>
                  <a:pt x="65" y="52"/>
                  <a:pt x="63" y="50"/>
                  <a:pt x="60" y="50"/>
                </a:cubicBezTo>
                <a:cubicBezTo>
                  <a:pt x="60" y="50"/>
                  <a:pt x="60" y="50"/>
                  <a:pt x="60" y="50"/>
                </a:cubicBezTo>
                <a:cubicBezTo>
                  <a:pt x="59" y="50"/>
                  <a:pt x="58" y="51"/>
                  <a:pt x="57" y="52"/>
                </a:cubicBezTo>
                <a:cubicBezTo>
                  <a:pt x="56" y="53"/>
                  <a:pt x="55" y="55"/>
                  <a:pt x="55" y="56"/>
                </a:cubicBezTo>
                <a:cubicBezTo>
                  <a:pt x="55" y="59"/>
                  <a:pt x="57" y="61"/>
                  <a:pt x="59" y="62"/>
                </a:cubicBezTo>
                <a:cubicBezTo>
                  <a:pt x="58" y="63"/>
                  <a:pt x="57" y="63"/>
                  <a:pt x="56" y="63"/>
                </a:cubicBezTo>
                <a:cubicBezTo>
                  <a:pt x="54" y="59"/>
                  <a:pt x="54" y="59"/>
                  <a:pt x="54" y="59"/>
                </a:cubicBezTo>
                <a:cubicBezTo>
                  <a:pt x="54" y="58"/>
                  <a:pt x="53" y="56"/>
                  <a:pt x="52" y="55"/>
                </a:cubicBezTo>
                <a:cubicBezTo>
                  <a:pt x="51" y="54"/>
                  <a:pt x="49" y="53"/>
                  <a:pt x="48" y="53"/>
                </a:cubicBezTo>
                <a:cubicBezTo>
                  <a:pt x="47" y="53"/>
                  <a:pt x="46" y="53"/>
                  <a:pt x="45" y="54"/>
                </a:cubicBezTo>
                <a:cubicBezTo>
                  <a:pt x="44" y="55"/>
                  <a:pt x="44" y="56"/>
                  <a:pt x="43" y="57"/>
                </a:cubicBezTo>
                <a:cubicBezTo>
                  <a:pt x="43" y="59"/>
                  <a:pt x="44" y="61"/>
                  <a:pt x="45" y="62"/>
                </a:cubicBezTo>
                <a:cubicBezTo>
                  <a:pt x="47" y="65"/>
                  <a:pt x="50" y="67"/>
                  <a:pt x="53" y="67"/>
                </a:cubicBezTo>
                <a:cubicBezTo>
                  <a:pt x="57" y="77"/>
                  <a:pt x="57" y="77"/>
                  <a:pt x="57" y="77"/>
                </a:cubicBezTo>
                <a:cubicBezTo>
                  <a:pt x="59" y="84"/>
                  <a:pt x="62" y="90"/>
                  <a:pt x="63" y="96"/>
                </a:cubicBezTo>
                <a:cubicBezTo>
                  <a:pt x="61" y="97"/>
                  <a:pt x="61" y="97"/>
                  <a:pt x="61" y="97"/>
                </a:cubicBezTo>
                <a:cubicBezTo>
                  <a:pt x="61" y="97"/>
                  <a:pt x="61" y="97"/>
                  <a:pt x="61" y="97"/>
                </a:cubicBezTo>
                <a:cubicBezTo>
                  <a:pt x="60" y="97"/>
                  <a:pt x="60" y="97"/>
                  <a:pt x="60" y="97"/>
                </a:cubicBezTo>
                <a:cubicBezTo>
                  <a:pt x="59" y="98"/>
                  <a:pt x="59" y="98"/>
                  <a:pt x="59" y="98"/>
                </a:cubicBezTo>
                <a:cubicBezTo>
                  <a:pt x="58" y="98"/>
                  <a:pt x="58" y="98"/>
                  <a:pt x="58" y="98"/>
                </a:cubicBezTo>
                <a:moveTo>
                  <a:pt x="60" y="20"/>
                </a:moveTo>
                <a:cubicBezTo>
                  <a:pt x="60" y="20"/>
                  <a:pt x="59" y="20"/>
                  <a:pt x="59" y="20"/>
                </a:cubicBezTo>
                <a:cubicBezTo>
                  <a:pt x="48" y="20"/>
                  <a:pt x="37" y="27"/>
                  <a:pt x="31" y="36"/>
                </a:cubicBezTo>
                <a:cubicBezTo>
                  <a:pt x="27" y="42"/>
                  <a:pt x="24" y="48"/>
                  <a:pt x="23" y="55"/>
                </a:cubicBezTo>
                <a:cubicBezTo>
                  <a:pt x="22" y="68"/>
                  <a:pt x="30" y="83"/>
                  <a:pt x="42" y="89"/>
                </a:cubicBezTo>
                <a:cubicBezTo>
                  <a:pt x="43" y="90"/>
                  <a:pt x="44" y="90"/>
                  <a:pt x="45" y="90"/>
                </a:cubicBezTo>
                <a:cubicBezTo>
                  <a:pt x="48" y="92"/>
                  <a:pt x="50" y="93"/>
                  <a:pt x="52" y="95"/>
                </a:cubicBezTo>
                <a:cubicBezTo>
                  <a:pt x="52" y="96"/>
                  <a:pt x="52" y="96"/>
                  <a:pt x="53" y="97"/>
                </a:cubicBezTo>
                <a:cubicBezTo>
                  <a:pt x="53" y="98"/>
                  <a:pt x="54" y="99"/>
                  <a:pt x="55" y="100"/>
                </a:cubicBezTo>
                <a:cubicBezTo>
                  <a:pt x="56" y="101"/>
                  <a:pt x="57" y="101"/>
                  <a:pt x="59" y="101"/>
                </a:cubicBezTo>
                <a:cubicBezTo>
                  <a:pt x="59" y="101"/>
                  <a:pt x="59" y="101"/>
                  <a:pt x="59" y="101"/>
                </a:cubicBezTo>
                <a:cubicBezTo>
                  <a:pt x="60" y="102"/>
                  <a:pt x="60" y="104"/>
                  <a:pt x="60" y="105"/>
                </a:cubicBezTo>
                <a:cubicBezTo>
                  <a:pt x="60" y="105"/>
                  <a:pt x="60" y="106"/>
                  <a:pt x="60" y="107"/>
                </a:cubicBezTo>
                <a:cubicBezTo>
                  <a:pt x="60" y="107"/>
                  <a:pt x="61" y="108"/>
                  <a:pt x="61" y="108"/>
                </a:cubicBezTo>
                <a:cubicBezTo>
                  <a:pt x="62" y="110"/>
                  <a:pt x="63" y="112"/>
                  <a:pt x="64" y="113"/>
                </a:cubicBezTo>
                <a:cubicBezTo>
                  <a:pt x="65" y="116"/>
                  <a:pt x="67" y="118"/>
                  <a:pt x="69" y="119"/>
                </a:cubicBezTo>
                <a:cubicBezTo>
                  <a:pt x="69" y="120"/>
                  <a:pt x="70" y="121"/>
                  <a:pt x="71" y="121"/>
                </a:cubicBezTo>
                <a:cubicBezTo>
                  <a:pt x="73" y="122"/>
                  <a:pt x="74" y="123"/>
                  <a:pt x="76" y="123"/>
                </a:cubicBezTo>
                <a:cubicBezTo>
                  <a:pt x="77" y="123"/>
                  <a:pt x="78" y="124"/>
                  <a:pt x="79" y="124"/>
                </a:cubicBezTo>
                <a:cubicBezTo>
                  <a:pt x="81" y="124"/>
                  <a:pt x="82" y="123"/>
                  <a:pt x="83" y="123"/>
                </a:cubicBezTo>
                <a:cubicBezTo>
                  <a:pt x="83" y="123"/>
                  <a:pt x="83" y="123"/>
                  <a:pt x="83" y="123"/>
                </a:cubicBezTo>
                <a:cubicBezTo>
                  <a:pt x="84" y="123"/>
                  <a:pt x="84" y="123"/>
                  <a:pt x="84" y="123"/>
                </a:cubicBezTo>
                <a:cubicBezTo>
                  <a:pt x="85" y="122"/>
                  <a:pt x="86" y="122"/>
                  <a:pt x="87" y="121"/>
                </a:cubicBezTo>
                <a:cubicBezTo>
                  <a:pt x="88" y="120"/>
                  <a:pt x="89" y="118"/>
                  <a:pt x="90" y="116"/>
                </a:cubicBezTo>
                <a:cubicBezTo>
                  <a:pt x="91" y="114"/>
                  <a:pt x="90" y="111"/>
                  <a:pt x="90" y="108"/>
                </a:cubicBezTo>
                <a:cubicBezTo>
                  <a:pt x="90" y="108"/>
                  <a:pt x="90" y="108"/>
                  <a:pt x="90" y="107"/>
                </a:cubicBezTo>
                <a:cubicBezTo>
                  <a:pt x="90" y="107"/>
                  <a:pt x="89" y="106"/>
                  <a:pt x="89" y="106"/>
                </a:cubicBezTo>
                <a:cubicBezTo>
                  <a:pt x="87" y="97"/>
                  <a:pt x="87" y="97"/>
                  <a:pt x="87" y="97"/>
                </a:cubicBezTo>
                <a:cubicBezTo>
                  <a:pt x="86" y="94"/>
                  <a:pt x="86" y="94"/>
                  <a:pt x="86" y="94"/>
                </a:cubicBezTo>
                <a:cubicBezTo>
                  <a:pt x="85" y="92"/>
                  <a:pt x="85" y="92"/>
                  <a:pt x="85" y="92"/>
                </a:cubicBezTo>
                <a:cubicBezTo>
                  <a:pt x="86" y="92"/>
                  <a:pt x="86" y="92"/>
                  <a:pt x="86" y="92"/>
                </a:cubicBezTo>
                <a:cubicBezTo>
                  <a:pt x="87" y="92"/>
                  <a:pt x="87" y="92"/>
                  <a:pt x="87" y="92"/>
                </a:cubicBezTo>
                <a:cubicBezTo>
                  <a:pt x="88" y="92"/>
                  <a:pt x="88" y="91"/>
                  <a:pt x="88" y="91"/>
                </a:cubicBezTo>
                <a:cubicBezTo>
                  <a:pt x="88" y="90"/>
                  <a:pt x="88" y="90"/>
                  <a:pt x="88" y="89"/>
                </a:cubicBezTo>
                <a:cubicBezTo>
                  <a:pt x="87" y="87"/>
                  <a:pt x="87" y="84"/>
                  <a:pt x="88" y="82"/>
                </a:cubicBezTo>
                <a:cubicBezTo>
                  <a:pt x="88" y="80"/>
                  <a:pt x="89" y="78"/>
                  <a:pt x="90" y="76"/>
                </a:cubicBezTo>
                <a:cubicBezTo>
                  <a:pt x="90" y="75"/>
                  <a:pt x="91" y="75"/>
                  <a:pt x="91" y="74"/>
                </a:cubicBezTo>
                <a:cubicBezTo>
                  <a:pt x="93" y="69"/>
                  <a:pt x="94" y="64"/>
                  <a:pt x="94" y="59"/>
                </a:cubicBezTo>
                <a:cubicBezTo>
                  <a:pt x="95" y="51"/>
                  <a:pt x="93" y="42"/>
                  <a:pt x="88" y="36"/>
                </a:cubicBezTo>
                <a:cubicBezTo>
                  <a:pt x="82" y="26"/>
                  <a:pt x="71" y="20"/>
                  <a:pt x="60" y="20"/>
                </a:cubicBezTo>
                <a:moveTo>
                  <a:pt x="95" y="12"/>
                </a:moveTo>
                <a:cubicBezTo>
                  <a:pt x="95" y="12"/>
                  <a:pt x="95" y="12"/>
                  <a:pt x="94" y="13"/>
                </a:cubicBezTo>
                <a:cubicBezTo>
                  <a:pt x="91" y="16"/>
                  <a:pt x="88" y="19"/>
                  <a:pt x="85" y="24"/>
                </a:cubicBezTo>
                <a:cubicBezTo>
                  <a:pt x="85" y="25"/>
                  <a:pt x="85" y="26"/>
                  <a:pt x="86" y="26"/>
                </a:cubicBezTo>
                <a:cubicBezTo>
                  <a:pt x="86" y="26"/>
                  <a:pt x="86" y="26"/>
                  <a:pt x="87" y="26"/>
                </a:cubicBezTo>
                <a:cubicBezTo>
                  <a:pt x="87" y="26"/>
                  <a:pt x="87" y="26"/>
                  <a:pt x="87" y="26"/>
                </a:cubicBezTo>
                <a:cubicBezTo>
                  <a:pt x="88" y="26"/>
                  <a:pt x="88" y="26"/>
                  <a:pt x="88" y="25"/>
                </a:cubicBezTo>
                <a:cubicBezTo>
                  <a:pt x="90" y="21"/>
                  <a:pt x="93" y="18"/>
                  <a:pt x="96" y="15"/>
                </a:cubicBezTo>
                <a:cubicBezTo>
                  <a:pt x="97" y="15"/>
                  <a:pt x="97" y="14"/>
                  <a:pt x="97" y="13"/>
                </a:cubicBezTo>
                <a:cubicBezTo>
                  <a:pt x="96" y="12"/>
                  <a:pt x="96" y="12"/>
                  <a:pt x="95" y="12"/>
                </a:cubicBezTo>
                <a:moveTo>
                  <a:pt x="41" y="0"/>
                </a:moveTo>
                <a:cubicBezTo>
                  <a:pt x="41" y="0"/>
                  <a:pt x="41" y="0"/>
                  <a:pt x="41" y="1"/>
                </a:cubicBezTo>
                <a:cubicBezTo>
                  <a:pt x="40" y="1"/>
                  <a:pt x="39" y="2"/>
                  <a:pt x="40" y="3"/>
                </a:cubicBezTo>
                <a:cubicBezTo>
                  <a:pt x="43" y="16"/>
                  <a:pt x="43" y="16"/>
                  <a:pt x="43" y="16"/>
                </a:cubicBezTo>
                <a:cubicBezTo>
                  <a:pt x="44" y="17"/>
                  <a:pt x="44" y="17"/>
                  <a:pt x="45" y="17"/>
                </a:cubicBezTo>
                <a:cubicBezTo>
                  <a:pt x="45" y="17"/>
                  <a:pt x="45" y="17"/>
                  <a:pt x="45" y="17"/>
                </a:cubicBezTo>
                <a:cubicBezTo>
                  <a:pt x="46" y="17"/>
                  <a:pt x="46" y="17"/>
                  <a:pt x="46" y="17"/>
                </a:cubicBezTo>
                <a:cubicBezTo>
                  <a:pt x="46" y="17"/>
                  <a:pt x="47" y="16"/>
                  <a:pt x="47" y="15"/>
                </a:cubicBezTo>
                <a:cubicBezTo>
                  <a:pt x="43" y="2"/>
                  <a:pt x="43" y="2"/>
                  <a:pt x="43" y="2"/>
                </a:cubicBezTo>
                <a:cubicBezTo>
                  <a:pt x="43" y="1"/>
                  <a:pt x="42" y="0"/>
                  <a:pt x="41"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8" name="Freeform 13">
            <a:extLst>
              <a:ext uri="{FF2B5EF4-FFF2-40B4-BE49-F238E27FC236}">
                <a16:creationId xmlns:a16="http://schemas.microsoft.com/office/drawing/2014/main" id="{5024618B-A41D-A147-AA31-E76C7B9DEC4E}"/>
              </a:ext>
            </a:extLst>
          </p:cNvPr>
          <p:cNvSpPr>
            <a:spLocks noEditPoints="1"/>
          </p:cNvSpPr>
          <p:nvPr/>
        </p:nvSpPr>
        <p:spPr bwMode="auto">
          <a:xfrm>
            <a:off x="11692008" y="4397217"/>
            <a:ext cx="379766" cy="627669"/>
          </a:xfrm>
          <a:custGeom>
            <a:avLst/>
            <a:gdLst>
              <a:gd name="T0" fmla="*/ 50 w 91"/>
              <a:gd name="T1" fmla="*/ 46 h 150"/>
              <a:gd name="T2" fmla="*/ 50 w 91"/>
              <a:gd name="T3" fmla="*/ 41 h 150"/>
              <a:gd name="T4" fmla="*/ 23 w 91"/>
              <a:gd name="T5" fmla="*/ 89 h 150"/>
              <a:gd name="T6" fmla="*/ 67 w 91"/>
              <a:gd name="T7" fmla="*/ 118 h 150"/>
              <a:gd name="T8" fmla="*/ 51 w 91"/>
              <a:gd name="T9" fmla="*/ 41 h 150"/>
              <a:gd name="T10" fmla="*/ 4 w 91"/>
              <a:gd name="T11" fmla="*/ 90 h 150"/>
              <a:gd name="T12" fmla="*/ 62 w 91"/>
              <a:gd name="T13" fmla="*/ 25 h 150"/>
              <a:gd name="T14" fmla="*/ 54 w 91"/>
              <a:gd name="T15" fmla="*/ 30 h 150"/>
              <a:gd name="T16" fmla="*/ 63 w 91"/>
              <a:gd name="T17" fmla="*/ 28 h 150"/>
              <a:gd name="T18" fmla="*/ 55 w 91"/>
              <a:gd name="T19" fmla="*/ 36 h 150"/>
              <a:gd name="T20" fmla="*/ 57 w 91"/>
              <a:gd name="T21" fmla="*/ 37 h 150"/>
              <a:gd name="T22" fmla="*/ 58 w 91"/>
              <a:gd name="T23" fmla="*/ 40 h 150"/>
              <a:gd name="T24" fmla="*/ 59 w 91"/>
              <a:gd name="T25" fmla="*/ 43 h 150"/>
              <a:gd name="T26" fmla="*/ 67 w 91"/>
              <a:gd name="T27" fmla="*/ 46 h 150"/>
              <a:gd name="T28" fmla="*/ 58 w 91"/>
              <a:gd name="T29" fmla="*/ 50 h 150"/>
              <a:gd name="T30" fmla="*/ 60 w 91"/>
              <a:gd name="T31" fmla="*/ 51 h 150"/>
              <a:gd name="T32" fmla="*/ 69 w 91"/>
              <a:gd name="T33" fmla="*/ 53 h 150"/>
              <a:gd name="T34" fmla="*/ 59 w 91"/>
              <a:gd name="T35" fmla="*/ 57 h 150"/>
              <a:gd name="T36" fmla="*/ 61 w 91"/>
              <a:gd name="T37" fmla="*/ 58 h 150"/>
              <a:gd name="T38" fmla="*/ 70 w 91"/>
              <a:gd name="T39" fmla="*/ 58 h 150"/>
              <a:gd name="T40" fmla="*/ 61 w 91"/>
              <a:gd name="T41" fmla="*/ 62 h 150"/>
              <a:gd name="T42" fmla="*/ 63 w 91"/>
              <a:gd name="T43" fmla="*/ 63 h 150"/>
              <a:gd name="T44" fmla="*/ 71 w 91"/>
              <a:gd name="T45" fmla="*/ 65 h 150"/>
              <a:gd name="T46" fmla="*/ 63 w 91"/>
              <a:gd name="T47" fmla="*/ 68 h 150"/>
              <a:gd name="T48" fmla="*/ 64 w 91"/>
              <a:gd name="T49" fmla="*/ 69 h 150"/>
              <a:gd name="T50" fmla="*/ 73 w 91"/>
              <a:gd name="T51" fmla="*/ 72 h 150"/>
              <a:gd name="T52" fmla="*/ 63 w 91"/>
              <a:gd name="T53" fmla="*/ 75 h 150"/>
              <a:gd name="T54" fmla="*/ 65 w 91"/>
              <a:gd name="T55" fmla="*/ 77 h 150"/>
              <a:gd name="T56" fmla="*/ 74 w 91"/>
              <a:gd name="T57" fmla="*/ 78 h 150"/>
              <a:gd name="T58" fmla="*/ 65 w 91"/>
              <a:gd name="T59" fmla="*/ 82 h 150"/>
              <a:gd name="T60" fmla="*/ 75 w 91"/>
              <a:gd name="T61" fmla="*/ 81 h 150"/>
              <a:gd name="T62" fmla="*/ 69 w 91"/>
              <a:gd name="T63" fmla="*/ 88 h 150"/>
              <a:gd name="T64" fmla="*/ 69 w 91"/>
              <a:gd name="T65" fmla="*/ 90 h 150"/>
              <a:gd name="T66" fmla="*/ 77 w 91"/>
              <a:gd name="T67" fmla="*/ 89 h 150"/>
              <a:gd name="T68" fmla="*/ 70 w 91"/>
              <a:gd name="T69" fmla="*/ 96 h 150"/>
              <a:gd name="T70" fmla="*/ 70 w 91"/>
              <a:gd name="T71" fmla="*/ 99 h 150"/>
              <a:gd name="T72" fmla="*/ 79 w 91"/>
              <a:gd name="T73" fmla="*/ 101 h 150"/>
              <a:gd name="T74" fmla="*/ 70 w 91"/>
              <a:gd name="T75" fmla="*/ 104 h 150"/>
              <a:gd name="T76" fmla="*/ 72 w 91"/>
              <a:gd name="T77" fmla="*/ 105 h 150"/>
              <a:gd name="T78" fmla="*/ 81 w 91"/>
              <a:gd name="T79" fmla="*/ 107 h 150"/>
              <a:gd name="T80" fmla="*/ 73 w 91"/>
              <a:gd name="T81" fmla="*/ 109 h 150"/>
              <a:gd name="T82" fmla="*/ 73 w 91"/>
              <a:gd name="T83" fmla="*/ 112 h 150"/>
              <a:gd name="T84" fmla="*/ 82 w 91"/>
              <a:gd name="T85" fmla="*/ 114 h 150"/>
              <a:gd name="T86" fmla="*/ 73 w 91"/>
              <a:gd name="T87" fmla="*/ 119 h 150"/>
              <a:gd name="T88" fmla="*/ 75 w 91"/>
              <a:gd name="T89" fmla="*/ 120 h 150"/>
              <a:gd name="T90" fmla="*/ 76 w 91"/>
              <a:gd name="T91" fmla="*/ 123 h 150"/>
              <a:gd name="T92" fmla="*/ 76 w 91"/>
              <a:gd name="T93" fmla="*/ 126 h 150"/>
              <a:gd name="T94" fmla="*/ 84 w 91"/>
              <a:gd name="T95" fmla="*/ 126 h 150"/>
              <a:gd name="T96" fmla="*/ 77 w 91"/>
              <a:gd name="T97" fmla="*/ 131 h 150"/>
              <a:gd name="T98" fmla="*/ 85 w 91"/>
              <a:gd name="T99" fmla="*/ 129 h 150"/>
              <a:gd name="T100" fmla="*/ 57 w 91"/>
              <a:gd name="T101" fmla="*/ 1 h 150"/>
              <a:gd name="T102" fmla="*/ 0 w 91"/>
              <a:gd name="T103" fmla="*/ 91 h 150"/>
              <a:gd name="T104" fmla="*/ 89 w 91"/>
              <a:gd name="T105" fmla="*/ 150 h 150"/>
              <a:gd name="T106" fmla="*/ 81 w 91"/>
              <a:gd name="T107" fmla="*/ 94 h 150"/>
              <a:gd name="T108" fmla="*/ 58 w 91"/>
              <a:gd name="T10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 h="150">
                <a:moveTo>
                  <a:pt x="64" y="113"/>
                </a:moveTo>
                <a:cubicBezTo>
                  <a:pt x="26" y="87"/>
                  <a:pt x="26" y="87"/>
                  <a:pt x="26" y="87"/>
                </a:cubicBezTo>
                <a:cubicBezTo>
                  <a:pt x="50" y="46"/>
                  <a:pt x="50" y="46"/>
                  <a:pt x="50" y="46"/>
                </a:cubicBezTo>
                <a:cubicBezTo>
                  <a:pt x="64" y="113"/>
                  <a:pt x="64" y="113"/>
                  <a:pt x="64" y="113"/>
                </a:cubicBezTo>
                <a:moveTo>
                  <a:pt x="51" y="40"/>
                </a:moveTo>
                <a:cubicBezTo>
                  <a:pt x="50" y="40"/>
                  <a:pt x="50" y="41"/>
                  <a:pt x="50" y="41"/>
                </a:cubicBezTo>
                <a:cubicBezTo>
                  <a:pt x="22" y="87"/>
                  <a:pt x="22" y="87"/>
                  <a:pt x="22" y="87"/>
                </a:cubicBezTo>
                <a:cubicBezTo>
                  <a:pt x="22" y="87"/>
                  <a:pt x="22" y="88"/>
                  <a:pt x="23" y="89"/>
                </a:cubicBezTo>
                <a:cubicBezTo>
                  <a:pt x="23" y="89"/>
                  <a:pt x="23" y="89"/>
                  <a:pt x="23" y="89"/>
                </a:cubicBezTo>
                <a:cubicBezTo>
                  <a:pt x="65" y="118"/>
                  <a:pt x="65" y="118"/>
                  <a:pt x="65" y="118"/>
                </a:cubicBezTo>
                <a:cubicBezTo>
                  <a:pt x="65" y="118"/>
                  <a:pt x="66" y="118"/>
                  <a:pt x="66" y="118"/>
                </a:cubicBezTo>
                <a:cubicBezTo>
                  <a:pt x="66" y="118"/>
                  <a:pt x="67" y="118"/>
                  <a:pt x="67" y="118"/>
                </a:cubicBezTo>
                <a:cubicBezTo>
                  <a:pt x="67" y="118"/>
                  <a:pt x="68" y="117"/>
                  <a:pt x="67" y="117"/>
                </a:cubicBezTo>
                <a:cubicBezTo>
                  <a:pt x="52" y="42"/>
                  <a:pt x="52" y="42"/>
                  <a:pt x="52" y="42"/>
                </a:cubicBezTo>
                <a:cubicBezTo>
                  <a:pt x="52" y="41"/>
                  <a:pt x="52" y="41"/>
                  <a:pt x="51" y="41"/>
                </a:cubicBezTo>
                <a:cubicBezTo>
                  <a:pt x="51" y="40"/>
                  <a:pt x="51" y="40"/>
                  <a:pt x="51" y="40"/>
                </a:cubicBezTo>
                <a:moveTo>
                  <a:pt x="87" y="146"/>
                </a:moveTo>
                <a:cubicBezTo>
                  <a:pt x="4" y="90"/>
                  <a:pt x="4" y="90"/>
                  <a:pt x="4" y="90"/>
                </a:cubicBezTo>
                <a:cubicBezTo>
                  <a:pt x="40" y="33"/>
                  <a:pt x="40" y="33"/>
                  <a:pt x="40" y="33"/>
                </a:cubicBezTo>
                <a:cubicBezTo>
                  <a:pt x="46" y="24"/>
                  <a:pt x="52" y="15"/>
                  <a:pt x="57" y="6"/>
                </a:cubicBezTo>
                <a:cubicBezTo>
                  <a:pt x="59" y="12"/>
                  <a:pt x="61" y="19"/>
                  <a:pt x="62" y="25"/>
                </a:cubicBezTo>
                <a:cubicBezTo>
                  <a:pt x="54" y="28"/>
                  <a:pt x="54" y="28"/>
                  <a:pt x="54" y="28"/>
                </a:cubicBezTo>
                <a:cubicBezTo>
                  <a:pt x="54" y="28"/>
                  <a:pt x="53" y="29"/>
                  <a:pt x="53" y="29"/>
                </a:cubicBezTo>
                <a:cubicBezTo>
                  <a:pt x="54" y="30"/>
                  <a:pt x="54" y="30"/>
                  <a:pt x="54" y="30"/>
                </a:cubicBezTo>
                <a:cubicBezTo>
                  <a:pt x="54" y="30"/>
                  <a:pt x="54" y="31"/>
                  <a:pt x="55" y="31"/>
                </a:cubicBezTo>
                <a:cubicBezTo>
                  <a:pt x="55" y="31"/>
                  <a:pt x="55" y="31"/>
                  <a:pt x="55" y="30"/>
                </a:cubicBezTo>
                <a:cubicBezTo>
                  <a:pt x="63" y="28"/>
                  <a:pt x="63" y="28"/>
                  <a:pt x="63" y="28"/>
                </a:cubicBezTo>
                <a:cubicBezTo>
                  <a:pt x="63" y="29"/>
                  <a:pt x="64" y="31"/>
                  <a:pt x="64" y="32"/>
                </a:cubicBezTo>
                <a:cubicBezTo>
                  <a:pt x="56" y="34"/>
                  <a:pt x="56" y="34"/>
                  <a:pt x="56" y="34"/>
                </a:cubicBezTo>
                <a:cubicBezTo>
                  <a:pt x="55" y="34"/>
                  <a:pt x="55" y="35"/>
                  <a:pt x="55" y="36"/>
                </a:cubicBezTo>
                <a:cubicBezTo>
                  <a:pt x="55" y="36"/>
                  <a:pt x="55" y="36"/>
                  <a:pt x="55" y="36"/>
                </a:cubicBezTo>
                <a:cubicBezTo>
                  <a:pt x="56" y="37"/>
                  <a:pt x="56" y="37"/>
                  <a:pt x="57" y="37"/>
                </a:cubicBezTo>
                <a:cubicBezTo>
                  <a:pt x="57" y="37"/>
                  <a:pt x="57" y="37"/>
                  <a:pt x="57" y="37"/>
                </a:cubicBezTo>
                <a:cubicBezTo>
                  <a:pt x="65" y="35"/>
                  <a:pt x="65" y="35"/>
                  <a:pt x="65" y="35"/>
                </a:cubicBezTo>
                <a:cubicBezTo>
                  <a:pt x="65" y="36"/>
                  <a:pt x="65" y="37"/>
                  <a:pt x="65" y="39"/>
                </a:cubicBezTo>
                <a:cubicBezTo>
                  <a:pt x="58" y="40"/>
                  <a:pt x="58" y="40"/>
                  <a:pt x="58" y="40"/>
                </a:cubicBezTo>
                <a:cubicBezTo>
                  <a:pt x="58" y="41"/>
                  <a:pt x="57" y="41"/>
                  <a:pt x="57" y="42"/>
                </a:cubicBezTo>
                <a:cubicBezTo>
                  <a:pt x="58" y="43"/>
                  <a:pt x="58" y="43"/>
                  <a:pt x="58" y="43"/>
                </a:cubicBezTo>
                <a:cubicBezTo>
                  <a:pt x="58" y="43"/>
                  <a:pt x="58" y="43"/>
                  <a:pt x="59" y="43"/>
                </a:cubicBezTo>
                <a:cubicBezTo>
                  <a:pt x="59" y="43"/>
                  <a:pt x="59" y="43"/>
                  <a:pt x="59" y="43"/>
                </a:cubicBezTo>
                <a:cubicBezTo>
                  <a:pt x="66" y="42"/>
                  <a:pt x="66" y="42"/>
                  <a:pt x="66" y="42"/>
                </a:cubicBezTo>
                <a:cubicBezTo>
                  <a:pt x="66" y="43"/>
                  <a:pt x="67" y="44"/>
                  <a:pt x="67" y="46"/>
                </a:cubicBezTo>
                <a:cubicBezTo>
                  <a:pt x="67" y="46"/>
                  <a:pt x="67" y="46"/>
                  <a:pt x="67" y="46"/>
                </a:cubicBezTo>
                <a:cubicBezTo>
                  <a:pt x="59" y="48"/>
                  <a:pt x="59" y="48"/>
                  <a:pt x="59" y="48"/>
                </a:cubicBezTo>
                <a:cubicBezTo>
                  <a:pt x="58" y="48"/>
                  <a:pt x="58" y="49"/>
                  <a:pt x="58" y="50"/>
                </a:cubicBezTo>
                <a:cubicBezTo>
                  <a:pt x="58" y="50"/>
                  <a:pt x="58" y="50"/>
                  <a:pt x="58" y="50"/>
                </a:cubicBezTo>
                <a:cubicBezTo>
                  <a:pt x="59" y="50"/>
                  <a:pt x="59" y="51"/>
                  <a:pt x="60" y="51"/>
                </a:cubicBezTo>
                <a:cubicBezTo>
                  <a:pt x="60" y="51"/>
                  <a:pt x="60" y="51"/>
                  <a:pt x="60" y="51"/>
                </a:cubicBezTo>
                <a:cubicBezTo>
                  <a:pt x="68" y="49"/>
                  <a:pt x="68" y="49"/>
                  <a:pt x="68" y="49"/>
                </a:cubicBezTo>
                <a:cubicBezTo>
                  <a:pt x="68" y="49"/>
                  <a:pt x="68" y="49"/>
                  <a:pt x="68" y="49"/>
                </a:cubicBezTo>
                <a:cubicBezTo>
                  <a:pt x="68" y="50"/>
                  <a:pt x="68" y="52"/>
                  <a:pt x="69" y="53"/>
                </a:cubicBezTo>
                <a:cubicBezTo>
                  <a:pt x="68" y="53"/>
                  <a:pt x="68" y="53"/>
                  <a:pt x="68" y="53"/>
                </a:cubicBezTo>
                <a:cubicBezTo>
                  <a:pt x="60" y="55"/>
                  <a:pt x="60" y="55"/>
                  <a:pt x="60" y="55"/>
                </a:cubicBezTo>
                <a:cubicBezTo>
                  <a:pt x="59" y="55"/>
                  <a:pt x="59" y="56"/>
                  <a:pt x="59" y="57"/>
                </a:cubicBezTo>
                <a:cubicBezTo>
                  <a:pt x="59" y="57"/>
                  <a:pt x="59" y="57"/>
                  <a:pt x="59" y="57"/>
                </a:cubicBezTo>
                <a:cubicBezTo>
                  <a:pt x="60" y="58"/>
                  <a:pt x="60" y="58"/>
                  <a:pt x="61" y="58"/>
                </a:cubicBezTo>
                <a:cubicBezTo>
                  <a:pt x="61" y="58"/>
                  <a:pt x="61" y="58"/>
                  <a:pt x="61" y="58"/>
                </a:cubicBezTo>
                <a:cubicBezTo>
                  <a:pt x="69" y="56"/>
                  <a:pt x="69" y="56"/>
                  <a:pt x="69" y="56"/>
                </a:cubicBezTo>
                <a:cubicBezTo>
                  <a:pt x="69" y="55"/>
                  <a:pt x="69" y="55"/>
                  <a:pt x="69" y="55"/>
                </a:cubicBezTo>
                <a:cubicBezTo>
                  <a:pt x="70" y="56"/>
                  <a:pt x="70" y="57"/>
                  <a:pt x="70" y="58"/>
                </a:cubicBezTo>
                <a:cubicBezTo>
                  <a:pt x="70" y="58"/>
                  <a:pt x="70" y="58"/>
                  <a:pt x="70" y="58"/>
                </a:cubicBezTo>
                <a:cubicBezTo>
                  <a:pt x="63" y="60"/>
                  <a:pt x="63" y="60"/>
                  <a:pt x="63" y="60"/>
                </a:cubicBezTo>
                <a:cubicBezTo>
                  <a:pt x="62" y="60"/>
                  <a:pt x="61" y="61"/>
                  <a:pt x="61" y="62"/>
                </a:cubicBezTo>
                <a:cubicBezTo>
                  <a:pt x="62" y="62"/>
                  <a:pt x="62" y="62"/>
                  <a:pt x="62" y="62"/>
                </a:cubicBezTo>
                <a:cubicBezTo>
                  <a:pt x="62" y="63"/>
                  <a:pt x="62" y="63"/>
                  <a:pt x="63" y="63"/>
                </a:cubicBezTo>
                <a:cubicBezTo>
                  <a:pt x="63" y="63"/>
                  <a:pt x="63" y="63"/>
                  <a:pt x="63" y="63"/>
                </a:cubicBezTo>
                <a:cubicBezTo>
                  <a:pt x="70" y="61"/>
                  <a:pt x="70" y="61"/>
                  <a:pt x="70" y="61"/>
                </a:cubicBezTo>
                <a:cubicBezTo>
                  <a:pt x="71" y="61"/>
                  <a:pt x="71" y="61"/>
                  <a:pt x="71" y="61"/>
                </a:cubicBezTo>
                <a:cubicBezTo>
                  <a:pt x="71" y="62"/>
                  <a:pt x="71" y="63"/>
                  <a:pt x="71" y="65"/>
                </a:cubicBezTo>
                <a:cubicBezTo>
                  <a:pt x="71" y="65"/>
                  <a:pt x="71" y="65"/>
                  <a:pt x="71" y="65"/>
                </a:cubicBezTo>
                <a:cubicBezTo>
                  <a:pt x="64" y="66"/>
                  <a:pt x="64" y="66"/>
                  <a:pt x="64" y="66"/>
                </a:cubicBezTo>
                <a:cubicBezTo>
                  <a:pt x="63" y="67"/>
                  <a:pt x="62" y="67"/>
                  <a:pt x="63" y="68"/>
                </a:cubicBezTo>
                <a:cubicBezTo>
                  <a:pt x="63" y="69"/>
                  <a:pt x="63" y="69"/>
                  <a:pt x="63" y="69"/>
                </a:cubicBezTo>
                <a:cubicBezTo>
                  <a:pt x="63" y="69"/>
                  <a:pt x="64" y="69"/>
                  <a:pt x="64" y="69"/>
                </a:cubicBezTo>
                <a:cubicBezTo>
                  <a:pt x="64" y="69"/>
                  <a:pt x="64" y="69"/>
                  <a:pt x="64" y="69"/>
                </a:cubicBezTo>
                <a:cubicBezTo>
                  <a:pt x="72" y="68"/>
                  <a:pt x="72" y="68"/>
                  <a:pt x="72" y="68"/>
                </a:cubicBezTo>
                <a:cubicBezTo>
                  <a:pt x="72" y="68"/>
                  <a:pt x="72" y="68"/>
                  <a:pt x="72" y="68"/>
                </a:cubicBezTo>
                <a:cubicBezTo>
                  <a:pt x="72" y="69"/>
                  <a:pt x="73" y="70"/>
                  <a:pt x="73" y="72"/>
                </a:cubicBezTo>
                <a:cubicBezTo>
                  <a:pt x="73" y="72"/>
                  <a:pt x="73" y="72"/>
                  <a:pt x="73" y="72"/>
                </a:cubicBezTo>
                <a:cubicBezTo>
                  <a:pt x="70" y="73"/>
                  <a:pt x="68" y="74"/>
                  <a:pt x="65" y="74"/>
                </a:cubicBezTo>
                <a:cubicBezTo>
                  <a:pt x="64" y="74"/>
                  <a:pt x="63" y="75"/>
                  <a:pt x="63" y="75"/>
                </a:cubicBezTo>
                <a:cubicBezTo>
                  <a:pt x="64" y="76"/>
                  <a:pt x="64" y="76"/>
                  <a:pt x="64" y="76"/>
                </a:cubicBezTo>
                <a:cubicBezTo>
                  <a:pt x="64" y="77"/>
                  <a:pt x="64" y="77"/>
                  <a:pt x="65" y="77"/>
                </a:cubicBezTo>
                <a:cubicBezTo>
                  <a:pt x="65" y="77"/>
                  <a:pt x="65" y="77"/>
                  <a:pt x="65" y="77"/>
                </a:cubicBezTo>
                <a:cubicBezTo>
                  <a:pt x="68" y="77"/>
                  <a:pt x="71" y="76"/>
                  <a:pt x="74" y="75"/>
                </a:cubicBezTo>
                <a:cubicBezTo>
                  <a:pt x="74" y="76"/>
                  <a:pt x="74" y="77"/>
                  <a:pt x="74" y="78"/>
                </a:cubicBezTo>
                <a:cubicBezTo>
                  <a:pt x="74" y="78"/>
                  <a:pt x="74" y="78"/>
                  <a:pt x="74" y="78"/>
                </a:cubicBezTo>
                <a:cubicBezTo>
                  <a:pt x="66" y="80"/>
                  <a:pt x="66" y="80"/>
                  <a:pt x="66" y="80"/>
                </a:cubicBezTo>
                <a:cubicBezTo>
                  <a:pt x="65" y="80"/>
                  <a:pt x="65" y="81"/>
                  <a:pt x="65" y="82"/>
                </a:cubicBezTo>
                <a:cubicBezTo>
                  <a:pt x="65" y="82"/>
                  <a:pt x="65" y="82"/>
                  <a:pt x="65" y="82"/>
                </a:cubicBezTo>
                <a:cubicBezTo>
                  <a:pt x="66" y="83"/>
                  <a:pt x="66" y="83"/>
                  <a:pt x="67" y="83"/>
                </a:cubicBezTo>
                <a:cubicBezTo>
                  <a:pt x="67" y="83"/>
                  <a:pt x="67" y="83"/>
                  <a:pt x="67" y="83"/>
                </a:cubicBezTo>
                <a:cubicBezTo>
                  <a:pt x="75" y="81"/>
                  <a:pt x="75" y="81"/>
                  <a:pt x="75" y="81"/>
                </a:cubicBezTo>
                <a:cubicBezTo>
                  <a:pt x="75" y="83"/>
                  <a:pt x="76" y="84"/>
                  <a:pt x="76" y="86"/>
                </a:cubicBezTo>
                <a:cubicBezTo>
                  <a:pt x="76" y="86"/>
                  <a:pt x="76" y="86"/>
                  <a:pt x="76" y="86"/>
                </a:cubicBezTo>
                <a:cubicBezTo>
                  <a:pt x="69" y="88"/>
                  <a:pt x="69" y="88"/>
                  <a:pt x="69" y="88"/>
                </a:cubicBezTo>
                <a:cubicBezTo>
                  <a:pt x="68" y="88"/>
                  <a:pt x="67" y="89"/>
                  <a:pt x="68" y="89"/>
                </a:cubicBezTo>
                <a:cubicBezTo>
                  <a:pt x="68" y="90"/>
                  <a:pt x="68" y="90"/>
                  <a:pt x="68" y="90"/>
                </a:cubicBezTo>
                <a:cubicBezTo>
                  <a:pt x="68" y="90"/>
                  <a:pt x="68" y="90"/>
                  <a:pt x="69" y="90"/>
                </a:cubicBezTo>
                <a:cubicBezTo>
                  <a:pt x="69" y="90"/>
                  <a:pt x="69" y="90"/>
                  <a:pt x="69" y="90"/>
                </a:cubicBezTo>
                <a:cubicBezTo>
                  <a:pt x="77" y="89"/>
                  <a:pt x="77" y="89"/>
                  <a:pt x="77" y="89"/>
                </a:cubicBezTo>
                <a:cubicBezTo>
                  <a:pt x="77" y="89"/>
                  <a:pt x="77" y="89"/>
                  <a:pt x="77" y="89"/>
                </a:cubicBezTo>
                <a:cubicBezTo>
                  <a:pt x="77" y="90"/>
                  <a:pt x="77" y="92"/>
                  <a:pt x="78" y="94"/>
                </a:cubicBezTo>
                <a:cubicBezTo>
                  <a:pt x="77" y="94"/>
                  <a:pt x="77" y="94"/>
                  <a:pt x="77" y="94"/>
                </a:cubicBezTo>
                <a:cubicBezTo>
                  <a:pt x="70" y="96"/>
                  <a:pt x="70" y="96"/>
                  <a:pt x="70" y="96"/>
                </a:cubicBezTo>
                <a:cubicBezTo>
                  <a:pt x="69" y="96"/>
                  <a:pt x="68" y="97"/>
                  <a:pt x="69" y="97"/>
                </a:cubicBezTo>
                <a:cubicBezTo>
                  <a:pt x="69" y="98"/>
                  <a:pt x="69" y="98"/>
                  <a:pt x="69" y="98"/>
                </a:cubicBezTo>
                <a:cubicBezTo>
                  <a:pt x="69" y="98"/>
                  <a:pt x="70" y="99"/>
                  <a:pt x="70" y="99"/>
                </a:cubicBezTo>
                <a:cubicBezTo>
                  <a:pt x="70" y="99"/>
                  <a:pt x="70" y="99"/>
                  <a:pt x="70" y="99"/>
                </a:cubicBezTo>
                <a:cubicBezTo>
                  <a:pt x="78" y="97"/>
                  <a:pt x="78" y="97"/>
                  <a:pt x="78" y="97"/>
                </a:cubicBezTo>
                <a:cubicBezTo>
                  <a:pt x="79" y="98"/>
                  <a:pt x="79" y="100"/>
                  <a:pt x="79" y="101"/>
                </a:cubicBezTo>
                <a:cubicBezTo>
                  <a:pt x="79" y="101"/>
                  <a:pt x="79" y="101"/>
                  <a:pt x="79" y="101"/>
                </a:cubicBezTo>
                <a:cubicBezTo>
                  <a:pt x="71" y="102"/>
                  <a:pt x="71" y="102"/>
                  <a:pt x="71" y="102"/>
                </a:cubicBezTo>
                <a:cubicBezTo>
                  <a:pt x="70" y="102"/>
                  <a:pt x="70" y="103"/>
                  <a:pt x="70" y="104"/>
                </a:cubicBezTo>
                <a:cubicBezTo>
                  <a:pt x="70" y="104"/>
                  <a:pt x="70" y="104"/>
                  <a:pt x="70" y="104"/>
                </a:cubicBezTo>
                <a:cubicBezTo>
                  <a:pt x="70" y="105"/>
                  <a:pt x="71" y="105"/>
                  <a:pt x="71" y="105"/>
                </a:cubicBezTo>
                <a:cubicBezTo>
                  <a:pt x="71" y="105"/>
                  <a:pt x="72" y="105"/>
                  <a:pt x="72" y="105"/>
                </a:cubicBezTo>
                <a:cubicBezTo>
                  <a:pt x="79" y="104"/>
                  <a:pt x="79" y="104"/>
                  <a:pt x="79" y="104"/>
                </a:cubicBezTo>
                <a:cubicBezTo>
                  <a:pt x="80" y="103"/>
                  <a:pt x="80" y="103"/>
                  <a:pt x="80" y="103"/>
                </a:cubicBezTo>
                <a:cubicBezTo>
                  <a:pt x="80" y="104"/>
                  <a:pt x="80" y="106"/>
                  <a:pt x="81" y="107"/>
                </a:cubicBezTo>
                <a:cubicBezTo>
                  <a:pt x="80" y="107"/>
                  <a:pt x="80" y="107"/>
                  <a:pt x="80" y="107"/>
                </a:cubicBezTo>
                <a:cubicBezTo>
                  <a:pt x="80" y="107"/>
                  <a:pt x="79" y="107"/>
                  <a:pt x="79" y="108"/>
                </a:cubicBezTo>
                <a:cubicBezTo>
                  <a:pt x="73" y="109"/>
                  <a:pt x="73" y="109"/>
                  <a:pt x="73" y="109"/>
                </a:cubicBezTo>
                <a:cubicBezTo>
                  <a:pt x="72" y="109"/>
                  <a:pt x="71" y="110"/>
                  <a:pt x="72" y="111"/>
                </a:cubicBezTo>
                <a:cubicBezTo>
                  <a:pt x="72" y="111"/>
                  <a:pt x="72" y="111"/>
                  <a:pt x="72" y="111"/>
                </a:cubicBezTo>
                <a:cubicBezTo>
                  <a:pt x="72" y="112"/>
                  <a:pt x="73" y="112"/>
                  <a:pt x="73" y="112"/>
                </a:cubicBezTo>
                <a:cubicBezTo>
                  <a:pt x="73" y="112"/>
                  <a:pt x="73" y="112"/>
                  <a:pt x="74" y="112"/>
                </a:cubicBezTo>
                <a:cubicBezTo>
                  <a:pt x="81" y="110"/>
                  <a:pt x="81" y="110"/>
                  <a:pt x="81" y="110"/>
                </a:cubicBezTo>
                <a:cubicBezTo>
                  <a:pt x="81" y="111"/>
                  <a:pt x="82" y="113"/>
                  <a:pt x="82" y="114"/>
                </a:cubicBezTo>
                <a:cubicBezTo>
                  <a:pt x="82" y="114"/>
                  <a:pt x="82" y="114"/>
                  <a:pt x="82" y="114"/>
                </a:cubicBezTo>
                <a:cubicBezTo>
                  <a:pt x="74" y="117"/>
                  <a:pt x="74" y="117"/>
                  <a:pt x="74" y="117"/>
                </a:cubicBezTo>
                <a:cubicBezTo>
                  <a:pt x="74" y="117"/>
                  <a:pt x="73" y="118"/>
                  <a:pt x="73" y="119"/>
                </a:cubicBezTo>
                <a:cubicBezTo>
                  <a:pt x="74" y="119"/>
                  <a:pt x="74" y="119"/>
                  <a:pt x="74" y="119"/>
                </a:cubicBezTo>
                <a:cubicBezTo>
                  <a:pt x="74" y="120"/>
                  <a:pt x="74" y="120"/>
                  <a:pt x="75" y="120"/>
                </a:cubicBezTo>
                <a:cubicBezTo>
                  <a:pt x="75" y="120"/>
                  <a:pt x="75" y="120"/>
                  <a:pt x="75" y="120"/>
                </a:cubicBezTo>
                <a:cubicBezTo>
                  <a:pt x="83" y="117"/>
                  <a:pt x="83" y="117"/>
                  <a:pt x="83" y="117"/>
                </a:cubicBezTo>
                <a:cubicBezTo>
                  <a:pt x="83" y="118"/>
                  <a:pt x="83" y="119"/>
                  <a:pt x="83" y="120"/>
                </a:cubicBezTo>
                <a:cubicBezTo>
                  <a:pt x="76" y="123"/>
                  <a:pt x="76" y="123"/>
                  <a:pt x="76" y="123"/>
                </a:cubicBezTo>
                <a:cubicBezTo>
                  <a:pt x="75" y="123"/>
                  <a:pt x="75" y="124"/>
                  <a:pt x="75" y="125"/>
                </a:cubicBezTo>
                <a:cubicBezTo>
                  <a:pt x="75" y="125"/>
                  <a:pt x="75" y="125"/>
                  <a:pt x="75" y="125"/>
                </a:cubicBezTo>
                <a:cubicBezTo>
                  <a:pt x="75" y="125"/>
                  <a:pt x="76" y="126"/>
                  <a:pt x="76" y="126"/>
                </a:cubicBezTo>
                <a:cubicBezTo>
                  <a:pt x="76" y="126"/>
                  <a:pt x="77" y="126"/>
                  <a:pt x="77" y="126"/>
                </a:cubicBezTo>
                <a:cubicBezTo>
                  <a:pt x="84" y="123"/>
                  <a:pt x="84" y="123"/>
                  <a:pt x="84" y="123"/>
                </a:cubicBezTo>
                <a:cubicBezTo>
                  <a:pt x="84" y="124"/>
                  <a:pt x="84" y="125"/>
                  <a:pt x="84" y="126"/>
                </a:cubicBezTo>
                <a:cubicBezTo>
                  <a:pt x="77" y="129"/>
                  <a:pt x="77" y="129"/>
                  <a:pt x="77" y="129"/>
                </a:cubicBezTo>
                <a:cubicBezTo>
                  <a:pt x="77" y="129"/>
                  <a:pt x="76" y="130"/>
                  <a:pt x="76" y="131"/>
                </a:cubicBezTo>
                <a:cubicBezTo>
                  <a:pt x="77" y="131"/>
                  <a:pt x="77" y="131"/>
                  <a:pt x="77" y="131"/>
                </a:cubicBezTo>
                <a:cubicBezTo>
                  <a:pt x="77" y="131"/>
                  <a:pt x="77" y="132"/>
                  <a:pt x="78" y="132"/>
                </a:cubicBezTo>
                <a:cubicBezTo>
                  <a:pt x="78" y="132"/>
                  <a:pt x="78" y="132"/>
                  <a:pt x="78" y="132"/>
                </a:cubicBezTo>
                <a:cubicBezTo>
                  <a:pt x="85" y="129"/>
                  <a:pt x="85" y="129"/>
                  <a:pt x="85" y="129"/>
                </a:cubicBezTo>
                <a:cubicBezTo>
                  <a:pt x="86" y="135"/>
                  <a:pt x="87" y="140"/>
                  <a:pt x="87" y="146"/>
                </a:cubicBezTo>
                <a:moveTo>
                  <a:pt x="58" y="0"/>
                </a:moveTo>
                <a:cubicBezTo>
                  <a:pt x="57" y="0"/>
                  <a:pt x="57" y="1"/>
                  <a:pt x="57" y="1"/>
                </a:cubicBezTo>
                <a:cubicBezTo>
                  <a:pt x="51" y="11"/>
                  <a:pt x="44" y="22"/>
                  <a:pt x="38" y="31"/>
                </a:cubicBezTo>
                <a:cubicBezTo>
                  <a:pt x="0" y="89"/>
                  <a:pt x="0" y="89"/>
                  <a:pt x="0" y="89"/>
                </a:cubicBezTo>
                <a:cubicBezTo>
                  <a:pt x="0" y="90"/>
                  <a:pt x="0" y="91"/>
                  <a:pt x="0" y="91"/>
                </a:cubicBezTo>
                <a:cubicBezTo>
                  <a:pt x="1" y="91"/>
                  <a:pt x="1" y="91"/>
                  <a:pt x="1" y="91"/>
                </a:cubicBezTo>
                <a:cubicBezTo>
                  <a:pt x="88" y="150"/>
                  <a:pt x="88" y="150"/>
                  <a:pt x="88" y="150"/>
                </a:cubicBezTo>
                <a:cubicBezTo>
                  <a:pt x="89" y="150"/>
                  <a:pt x="89" y="150"/>
                  <a:pt x="89" y="150"/>
                </a:cubicBezTo>
                <a:cubicBezTo>
                  <a:pt x="90" y="150"/>
                  <a:pt x="90" y="150"/>
                  <a:pt x="90" y="150"/>
                </a:cubicBezTo>
                <a:cubicBezTo>
                  <a:pt x="91" y="150"/>
                  <a:pt x="91" y="149"/>
                  <a:pt x="91" y="149"/>
                </a:cubicBezTo>
                <a:cubicBezTo>
                  <a:pt x="88" y="130"/>
                  <a:pt x="84" y="111"/>
                  <a:pt x="81" y="94"/>
                </a:cubicBezTo>
                <a:cubicBezTo>
                  <a:pt x="74" y="60"/>
                  <a:pt x="67" y="29"/>
                  <a:pt x="59" y="1"/>
                </a:cubicBezTo>
                <a:cubicBezTo>
                  <a:pt x="59" y="1"/>
                  <a:pt x="59" y="0"/>
                  <a:pt x="58" y="0"/>
                </a:cubicBezTo>
                <a:cubicBezTo>
                  <a:pt x="58" y="0"/>
                  <a:pt x="58" y="0"/>
                  <a:pt x="58"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9" name="Freeform 19">
            <a:extLst>
              <a:ext uri="{FF2B5EF4-FFF2-40B4-BE49-F238E27FC236}">
                <a16:creationId xmlns:a16="http://schemas.microsoft.com/office/drawing/2014/main" id="{7634C036-87C8-0D4B-980E-546954BFFC57}"/>
              </a:ext>
            </a:extLst>
          </p:cNvPr>
          <p:cNvSpPr>
            <a:spLocks noEditPoints="1"/>
          </p:cNvSpPr>
          <p:nvPr/>
        </p:nvSpPr>
        <p:spPr bwMode="auto">
          <a:xfrm>
            <a:off x="11445863" y="1464583"/>
            <a:ext cx="555583" cy="479982"/>
          </a:xfrm>
          <a:custGeom>
            <a:avLst/>
            <a:gdLst>
              <a:gd name="T0" fmla="*/ 82 w 133"/>
              <a:gd name="T1" fmla="*/ 87 h 115"/>
              <a:gd name="T2" fmla="*/ 87 w 133"/>
              <a:gd name="T3" fmla="*/ 77 h 115"/>
              <a:gd name="T4" fmla="*/ 86 w 133"/>
              <a:gd name="T5" fmla="*/ 69 h 115"/>
              <a:gd name="T6" fmla="*/ 78 w 133"/>
              <a:gd name="T7" fmla="*/ 69 h 115"/>
              <a:gd name="T8" fmla="*/ 79 w 133"/>
              <a:gd name="T9" fmla="*/ 70 h 115"/>
              <a:gd name="T10" fmla="*/ 84 w 133"/>
              <a:gd name="T11" fmla="*/ 61 h 115"/>
              <a:gd name="T12" fmla="*/ 64 w 133"/>
              <a:gd name="T13" fmla="*/ 50 h 115"/>
              <a:gd name="T14" fmla="*/ 72 w 133"/>
              <a:gd name="T15" fmla="*/ 56 h 115"/>
              <a:gd name="T16" fmla="*/ 76 w 133"/>
              <a:gd name="T17" fmla="*/ 74 h 115"/>
              <a:gd name="T18" fmla="*/ 77 w 133"/>
              <a:gd name="T19" fmla="*/ 89 h 115"/>
              <a:gd name="T20" fmla="*/ 76 w 133"/>
              <a:gd name="T21" fmla="*/ 61 h 115"/>
              <a:gd name="T22" fmla="*/ 76 w 133"/>
              <a:gd name="T23" fmla="*/ 61 h 115"/>
              <a:gd name="T24" fmla="*/ 60 w 133"/>
              <a:gd name="T25" fmla="*/ 48 h 115"/>
              <a:gd name="T26" fmla="*/ 74 w 133"/>
              <a:gd name="T27" fmla="*/ 51 h 115"/>
              <a:gd name="T28" fmla="*/ 79 w 133"/>
              <a:gd name="T29" fmla="*/ 34 h 115"/>
              <a:gd name="T30" fmla="*/ 58 w 133"/>
              <a:gd name="T31" fmla="*/ 62 h 115"/>
              <a:gd name="T32" fmla="*/ 73 w 133"/>
              <a:gd name="T33" fmla="*/ 92 h 115"/>
              <a:gd name="T34" fmla="*/ 82 w 133"/>
              <a:gd name="T35" fmla="*/ 91 h 115"/>
              <a:gd name="T36" fmla="*/ 81 w 133"/>
              <a:gd name="T37" fmla="*/ 38 h 115"/>
              <a:gd name="T38" fmla="*/ 53 w 133"/>
              <a:gd name="T39" fmla="*/ 90 h 115"/>
              <a:gd name="T40" fmla="*/ 49 w 133"/>
              <a:gd name="T41" fmla="*/ 75 h 115"/>
              <a:gd name="T42" fmla="*/ 47 w 133"/>
              <a:gd name="T43" fmla="*/ 66 h 115"/>
              <a:gd name="T44" fmla="*/ 51 w 133"/>
              <a:gd name="T45" fmla="*/ 49 h 115"/>
              <a:gd name="T46" fmla="*/ 50 w 133"/>
              <a:gd name="T47" fmla="*/ 50 h 115"/>
              <a:gd name="T48" fmla="*/ 43 w 133"/>
              <a:gd name="T49" fmla="*/ 51 h 115"/>
              <a:gd name="T50" fmla="*/ 34 w 133"/>
              <a:gd name="T51" fmla="*/ 32 h 115"/>
              <a:gd name="T52" fmla="*/ 38 w 133"/>
              <a:gd name="T53" fmla="*/ 46 h 115"/>
              <a:gd name="T54" fmla="*/ 44 w 133"/>
              <a:gd name="T55" fmla="*/ 67 h 115"/>
              <a:gd name="T56" fmla="*/ 44 w 133"/>
              <a:gd name="T57" fmla="*/ 96 h 115"/>
              <a:gd name="T58" fmla="*/ 46 w 133"/>
              <a:gd name="T59" fmla="*/ 30 h 115"/>
              <a:gd name="T60" fmla="*/ 28 w 133"/>
              <a:gd name="T61" fmla="*/ 26 h 115"/>
              <a:gd name="T62" fmla="*/ 36 w 133"/>
              <a:gd name="T63" fmla="*/ 29 h 115"/>
              <a:gd name="T64" fmla="*/ 36 w 133"/>
              <a:gd name="T65" fmla="*/ 21 h 115"/>
              <a:gd name="T66" fmla="*/ 34 w 133"/>
              <a:gd name="T67" fmla="*/ 18 h 115"/>
              <a:gd name="T68" fmla="*/ 39 w 133"/>
              <a:gd name="T69" fmla="*/ 101 h 115"/>
              <a:gd name="T70" fmla="*/ 51 w 133"/>
              <a:gd name="T71" fmla="*/ 97 h 115"/>
              <a:gd name="T72" fmla="*/ 63 w 133"/>
              <a:gd name="T73" fmla="*/ 87 h 115"/>
              <a:gd name="T74" fmla="*/ 3 w 133"/>
              <a:gd name="T75" fmla="*/ 9 h 115"/>
              <a:gd name="T76" fmla="*/ 3 w 133"/>
              <a:gd name="T77" fmla="*/ 22 h 115"/>
              <a:gd name="T78" fmla="*/ 7 w 133"/>
              <a:gd name="T79" fmla="*/ 30 h 115"/>
              <a:gd name="T80" fmla="*/ 106 w 133"/>
              <a:gd name="T81" fmla="*/ 99 h 115"/>
              <a:gd name="T82" fmla="*/ 133 w 133"/>
              <a:gd name="T83" fmla="*/ 91 h 115"/>
              <a:gd name="T84" fmla="*/ 105 w 133"/>
              <a:gd name="T85" fmla="*/ 91 h 115"/>
              <a:gd name="T86" fmla="*/ 12 w 133"/>
              <a:gd name="T87" fmla="*/ 36 h 115"/>
              <a:gd name="T88" fmla="*/ 10 w 133"/>
              <a:gd name="T89" fmla="*/ 28 h 115"/>
              <a:gd name="T90" fmla="*/ 124 w 133"/>
              <a:gd name="T91" fmla="*/ 63 h 115"/>
              <a:gd name="T92" fmla="*/ 123 w 133"/>
              <a:gd name="T93" fmla="*/ 61 h 115"/>
              <a:gd name="T94" fmla="*/ 121 w 133"/>
              <a:gd name="T95" fmla="*/ 52 h 115"/>
              <a:gd name="T96" fmla="*/ 118 w 133"/>
              <a:gd name="T97" fmla="*/ 43 h 115"/>
              <a:gd name="T98" fmla="*/ 107 w 133"/>
              <a:gd name="T99" fmla="*/ 30 h 115"/>
              <a:gd name="T100" fmla="*/ 89 w 133"/>
              <a:gd name="T101" fmla="*/ 18 h 115"/>
              <a:gd name="T102" fmla="*/ 102 w 133"/>
              <a:gd name="T103" fmla="*/ 21 h 115"/>
              <a:gd name="T104" fmla="*/ 106 w 133"/>
              <a:gd name="T105" fmla="*/ 38 h 115"/>
              <a:gd name="T106" fmla="*/ 116 w 133"/>
              <a:gd name="T107" fmla="*/ 75 h 115"/>
              <a:gd name="T108" fmla="*/ 105 w 133"/>
              <a:gd name="T109" fmla="*/ 82 h 115"/>
              <a:gd name="T110" fmla="*/ 113 w 133"/>
              <a:gd name="T111" fmla="*/ 21 h 115"/>
              <a:gd name="T112" fmla="*/ 94 w 133"/>
              <a:gd name="T113" fmla="*/ 13 h 115"/>
              <a:gd name="T114" fmla="*/ 111 w 133"/>
              <a:gd name="T115" fmla="*/ 12 h 115"/>
              <a:gd name="T116" fmla="*/ 99 w 133"/>
              <a:gd name="T117" fmla="*/ 13 h 115"/>
              <a:gd name="T118" fmla="*/ 86 w 133"/>
              <a:gd name="T119" fmla="*/ 18 h 115"/>
              <a:gd name="T120" fmla="*/ 110 w 133"/>
              <a:gd name="T121" fmla="*/ 84 h 115"/>
              <a:gd name="T122" fmla="*/ 118 w 133"/>
              <a:gd name="T123" fmla="*/ 83 h 115"/>
              <a:gd name="T124" fmla="*/ 112 w 133"/>
              <a:gd name="T12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 h="115">
                <a:moveTo>
                  <a:pt x="82" y="87"/>
                </a:moveTo>
                <a:cubicBezTo>
                  <a:pt x="82" y="86"/>
                  <a:pt x="82" y="86"/>
                  <a:pt x="82" y="85"/>
                </a:cubicBezTo>
                <a:cubicBezTo>
                  <a:pt x="89" y="79"/>
                  <a:pt x="89" y="79"/>
                  <a:pt x="89" y="79"/>
                </a:cubicBezTo>
                <a:cubicBezTo>
                  <a:pt x="89" y="79"/>
                  <a:pt x="89" y="79"/>
                  <a:pt x="89" y="79"/>
                </a:cubicBezTo>
                <a:cubicBezTo>
                  <a:pt x="90" y="79"/>
                  <a:pt x="90" y="79"/>
                  <a:pt x="90" y="80"/>
                </a:cubicBezTo>
                <a:cubicBezTo>
                  <a:pt x="82" y="87"/>
                  <a:pt x="82" y="87"/>
                  <a:pt x="82" y="87"/>
                </a:cubicBezTo>
                <a:moveTo>
                  <a:pt x="82" y="81"/>
                </a:moveTo>
                <a:cubicBezTo>
                  <a:pt x="81" y="80"/>
                  <a:pt x="81" y="78"/>
                  <a:pt x="81" y="77"/>
                </a:cubicBezTo>
                <a:cubicBezTo>
                  <a:pt x="88" y="72"/>
                  <a:pt x="88" y="72"/>
                  <a:pt x="88" y="72"/>
                </a:cubicBezTo>
                <a:cubicBezTo>
                  <a:pt x="88" y="73"/>
                  <a:pt x="88" y="75"/>
                  <a:pt x="89" y="77"/>
                </a:cubicBezTo>
                <a:cubicBezTo>
                  <a:pt x="89" y="77"/>
                  <a:pt x="88" y="76"/>
                  <a:pt x="88" y="76"/>
                </a:cubicBezTo>
                <a:cubicBezTo>
                  <a:pt x="88" y="76"/>
                  <a:pt x="88" y="77"/>
                  <a:pt x="87" y="77"/>
                </a:cubicBezTo>
                <a:cubicBezTo>
                  <a:pt x="82" y="81"/>
                  <a:pt x="82" y="81"/>
                  <a:pt x="82" y="81"/>
                </a:cubicBezTo>
                <a:moveTo>
                  <a:pt x="85" y="69"/>
                </a:moveTo>
                <a:cubicBezTo>
                  <a:pt x="86" y="69"/>
                  <a:pt x="86" y="68"/>
                  <a:pt x="86" y="68"/>
                </a:cubicBezTo>
                <a:cubicBezTo>
                  <a:pt x="86" y="68"/>
                  <a:pt x="86" y="68"/>
                  <a:pt x="86" y="68"/>
                </a:cubicBezTo>
                <a:cubicBezTo>
                  <a:pt x="87" y="68"/>
                  <a:pt x="87" y="68"/>
                  <a:pt x="87" y="69"/>
                </a:cubicBezTo>
                <a:cubicBezTo>
                  <a:pt x="86" y="69"/>
                  <a:pt x="86" y="69"/>
                  <a:pt x="86" y="69"/>
                </a:cubicBezTo>
                <a:cubicBezTo>
                  <a:pt x="80" y="74"/>
                  <a:pt x="80" y="74"/>
                  <a:pt x="80" y="74"/>
                </a:cubicBezTo>
                <a:cubicBezTo>
                  <a:pt x="80" y="74"/>
                  <a:pt x="80" y="73"/>
                  <a:pt x="79" y="73"/>
                </a:cubicBezTo>
                <a:cubicBezTo>
                  <a:pt x="85" y="69"/>
                  <a:pt x="85" y="69"/>
                  <a:pt x="85" y="69"/>
                </a:cubicBezTo>
                <a:cubicBezTo>
                  <a:pt x="85" y="69"/>
                  <a:pt x="85" y="69"/>
                  <a:pt x="85" y="69"/>
                </a:cubicBezTo>
                <a:moveTo>
                  <a:pt x="79" y="70"/>
                </a:moveTo>
                <a:cubicBezTo>
                  <a:pt x="78" y="69"/>
                  <a:pt x="78" y="69"/>
                  <a:pt x="78" y="69"/>
                </a:cubicBezTo>
                <a:cubicBezTo>
                  <a:pt x="78" y="69"/>
                  <a:pt x="78" y="68"/>
                  <a:pt x="78" y="68"/>
                </a:cubicBezTo>
                <a:cubicBezTo>
                  <a:pt x="81" y="67"/>
                  <a:pt x="83" y="65"/>
                  <a:pt x="85" y="64"/>
                </a:cubicBezTo>
                <a:cubicBezTo>
                  <a:pt x="86" y="64"/>
                  <a:pt x="86" y="65"/>
                  <a:pt x="86" y="65"/>
                </a:cubicBezTo>
                <a:cubicBezTo>
                  <a:pt x="86" y="65"/>
                  <a:pt x="85" y="65"/>
                  <a:pt x="85" y="65"/>
                </a:cubicBezTo>
                <a:cubicBezTo>
                  <a:pt x="85" y="65"/>
                  <a:pt x="85" y="65"/>
                  <a:pt x="85" y="65"/>
                </a:cubicBezTo>
                <a:cubicBezTo>
                  <a:pt x="79" y="70"/>
                  <a:pt x="79" y="70"/>
                  <a:pt x="79" y="70"/>
                </a:cubicBezTo>
                <a:moveTo>
                  <a:pt x="77" y="65"/>
                </a:moveTo>
                <a:cubicBezTo>
                  <a:pt x="77" y="65"/>
                  <a:pt x="77" y="64"/>
                  <a:pt x="77" y="64"/>
                </a:cubicBezTo>
                <a:cubicBezTo>
                  <a:pt x="84" y="58"/>
                  <a:pt x="84" y="58"/>
                  <a:pt x="84" y="58"/>
                </a:cubicBezTo>
                <a:cubicBezTo>
                  <a:pt x="84" y="58"/>
                  <a:pt x="84" y="58"/>
                  <a:pt x="84" y="58"/>
                </a:cubicBezTo>
                <a:cubicBezTo>
                  <a:pt x="84" y="59"/>
                  <a:pt x="84" y="60"/>
                  <a:pt x="85" y="61"/>
                </a:cubicBezTo>
                <a:cubicBezTo>
                  <a:pt x="84" y="61"/>
                  <a:pt x="84" y="61"/>
                  <a:pt x="84" y="61"/>
                </a:cubicBezTo>
                <a:cubicBezTo>
                  <a:pt x="82" y="63"/>
                  <a:pt x="80" y="64"/>
                  <a:pt x="77" y="65"/>
                </a:cubicBezTo>
                <a:moveTo>
                  <a:pt x="68" y="90"/>
                </a:moveTo>
                <a:cubicBezTo>
                  <a:pt x="65" y="74"/>
                  <a:pt x="65" y="72"/>
                  <a:pt x="61" y="61"/>
                </a:cubicBezTo>
                <a:cubicBezTo>
                  <a:pt x="60" y="58"/>
                  <a:pt x="59" y="56"/>
                  <a:pt x="58" y="52"/>
                </a:cubicBezTo>
                <a:cubicBezTo>
                  <a:pt x="60" y="51"/>
                  <a:pt x="62" y="50"/>
                  <a:pt x="64" y="50"/>
                </a:cubicBezTo>
                <a:cubicBezTo>
                  <a:pt x="64" y="50"/>
                  <a:pt x="64" y="50"/>
                  <a:pt x="64" y="50"/>
                </a:cubicBezTo>
                <a:cubicBezTo>
                  <a:pt x="64" y="49"/>
                  <a:pt x="65" y="49"/>
                  <a:pt x="66" y="49"/>
                </a:cubicBezTo>
                <a:cubicBezTo>
                  <a:pt x="67" y="49"/>
                  <a:pt x="69" y="50"/>
                  <a:pt x="70" y="51"/>
                </a:cubicBezTo>
                <a:cubicBezTo>
                  <a:pt x="71" y="52"/>
                  <a:pt x="71" y="53"/>
                  <a:pt x="71" y="54"/>
                </a:cubicBezTo>
                <a:cubicBezTo>
                  <a:pt x="71" y="54"/>
                  <a:pt x="71" y="54"/>
                  <a:pt x="72" y="55"/>
                </a:cubicBezTo>
                <a:cubicBezTo>
                  <a:pt x="72" y="55"/>
                  <a:pt x="72" y="55"/>
                  <a:pt x="72" y="55"/>
                </a:cubicBezTo>
                <a:cubicBezTo>
                  <a:pt x="72" y="55"/>
                  <a:pt x="72" y="56"/>
                  <a:pt x="72" y="56"/>
                </a:cubicBezTo>
                <a:cubicBezTo>
                  <a:pt x="73" y="59"/>
                  <a:pt x="73" y="61"/>
                  <a:pt x="74" y="63"/>
                </a:cubicBezTo>
                <a:cubicBezTo>
                  <a:pt x="73" y="63"/>
                  <a:pt x="73" y="64"/>
                  <a:pt x="74" y="65"/>
                </a:cubicBezTo>
                <a:cubicBezTo>
                  <a:pt x="74" y="65"/>
                  <a:pt x="74" y="65"/>
                  <a:pt x="74" y="65"/>
                </a:cubicBezTo>
                <a:cubicBezTo>
                  <a:pt x="75" y="67"/>
                  <a:pt x="75" y="69"/>
                  <a:pt x="76" y="70"/>
                </a:cubicBezTo>
                <a:cubicBezTo>
                  <a:pt x="76" y="71"/>
                  <a:pt x="76" y="71"/>
                  <a:pt x="76" y="72"/>
                </a:cubicBezTo>
                <a:cubicBezTo>
                  <a:pt x="76" y="72"/>
                  <a:pt x="76" y="73"/>
                  <a:pt x="76" y="74"/>
                </a:cubicBezTo>
                <a:cubicBezTo>
                  <a:pt x="77" y="74"/>
                  <a:pt x="77" y="74"/>
                  <a:pt x="77" y="74"/>
                </a:cubicBezTo>
                <a:cubicBezTo>
                  <a:pt x="77" y="76"/>
                  <a:pt x="78" y="79"/>
                  <a:pt x="79" y="84"/>
                </a:cubicBezTo>
                <a:cubicBezTo>
                  <a:pt x="79" y="84"/>
                  <a:pt x="78" y="85"/>
                  <a:pt x="79" y="86"/>
                </a:cubicBezTo>
                <a:cubicBezTo>
                  <a:pt x="80" y="86"/>
                  <a:pt x="80" y="86"/>
                  <a:pt x="80" y="86"/>
                </a:cubicBezTo>
                <a:cubicBezTo>
                  <a:pt x="80" y="87"/>
                  <a:pt x="80" y="88"/>
                  <a:pt x="79" y="88"/>
                </a:cubicBezTo>
                <a:cubicBezTo>
                  <a:pt x="79" y="89"/>
                  <a:pt x="78" y="89"/>
                  <a:pt x="77" y="89"/>
                </a:cubicBezTo>
                <a:cubicBezTo>
                  <a:pt x="76" y="89"/>
                  <a:pt x="75" y="89"/>
                  <a:pt x="75" y="89"/>
                </a:cubicBezTo>
                <a:cubicBezTo>
                  <a:pt x="74" y="89"/>
                  <a:pt x="74" y="89"/>
                  <a:pt x="74" y="89"/>
                </a:cubicBezTo>
                <a:cubicBezTo>
                  <a:pt x="74" y="89"/>
                  <a:pt x="73" y="89"/>
                  <a:pt x="73" y="89"/>
                </a:cubicBezTo>
                <a:cubicBezTo>
                  <a:pt x="72" y="89"/>
                  <a:pt x="71" y="90"/>
                  <a:pt x="70" y="90"/>
                </a:cubicBezTo>
                <a:cubicBezTo>
                  <a:pt x="69" y="90"/>
                  <a:pt x="69" y="90"/>
                  <a:pt x="68" y="90"/>
                </a:cubicBezTo>
                <a:moveTo>
                  <a:pt x="76" y="61"/>
                </a:moveTo>
                <a:cubicBezTo>
                  <a:pt x="76" y="59"/>
                  <a:pt x="75" y="58"/>
                  <a:pt x="75" y="56"/>
                </a:cubicBezTo>
                <a:cubicBezTo>
                  <a:pt x="75" y="55"/>
                  <a:pt x="75" y="55"/>
                  <a:pt x="75" y="54"/>
                </a:cubicBezTo>
                <a:cubicBezTo>
                  <a:pt x="81" y="49"/>
                  <a:pt x="81" y="49"/>
                  <a:pt x="81" y="49"/>
                </a:cubicBezTo>
                <a:cubicBezTo>
                  <a:pt x="82" y="51"/>
                  <a:pt x="83" y="53"/>
                  <a:pt x="83" y="55"/>
                </a:cubicBezTo>
                <a:cubicBezTo>
                  <a:pt x="82" y="55"/>
                  <a:pt x="82" y="55"/>
                  <a:pt x="82" y="55"/>
                </a:cubicBezTo>
                <a:cubicBezTo>
                  <a:pt x="76" y="61"/>
                  <a:pt x="76" y="61"/>
                  <a:pt x="76" y="61"/>
                </a:cubicBezTo>
                <a:moveTo>
                  <a:pt x="60" y="48"/>
                </a:moveTo>
                <a:cubicBezTo>
                  <a:pt x="62" y="46"/>
                  <a:pt x="63" y="45"/>
                  <a:pt x="65" y="43"/>
                </a:cubicBezTo>
                <a:cubicBezTo>
                  <a:pt x="64" y="45"/>
                  <a:pt x="64" y="45"/>
                  <a:pt x="64" y="45"/>
                </a:cubicBezTo>
                <a:cubicBezTo>
                  <a:pt x="63" y="46"/>
                  <a:pt x="64" y="46"/>
                  <a:pt x="64" y="47"/>
                </a:cubicBezTo>
                <a:cubicBezTo>
                  <a:pt x="63" y="47"/>
                  <a:pt x="63" y="47"/>
                  <a:pt x="63" y="47"/>
                </a:cubicBezTo>
                <a:cubicBezTo>
                  <a:pt x="62" y="47"/>
                  <a:pt x="61" y="47"/>
                  <a:pt x="60" y="48"/>
                </a:cubicBezTo>
                <a:moveTo>
                  <a:pt x="74" y="51"/>
                </a:moveTo>
                <a:cubicBezTo>
                  <a:pt x="73" y="50"/>
                  <a:pt x="73" y="49"/>
                  <a:pt x="72" y="49"/>
                </a:cubicBezTo>
                <a:cubicBezTo>
                  <a:pt x="71" y="48"/>
                  <a:pt x="71" y="48"/>
                  <a:pt x="71" y="48"/>
                </a:cubicBezTo>
                <a:cubicBezTo>
                  <a:pt x="79" y="40"/>
                  <a:pt x="79" y="40"/>
                  <a:pt x="79" y="40"/>
                </a:cubicBezTo>
                <a:cubicBezTo>
                  <a:pt x="80" y="42"/>
                  <a:pt x="80" y="44"/>
                  <a:pt x="80" y="46"/>
                </a:cubicBezTo>
                <a:cubicBezTo>
                  <a:pt x="74" y="51"/>
                  <a:pt x="74" y="51"/>
                  <a:pt x="74" y="51"/>
                </a:cubicBezTo>
                <a:moveTo>
                  <a:pt x="68" y="47"/>
                </a:moveTo>
                <a:cubicBezTo>
                  <a:pt x="68" y="47"/>
                  <a:pt x="67" y="47"/>
                  <a:pt x="66" y="47"/>
                </a:cubicBezTo>
                <a:cubicBezTo>
                  <a:pt x="71" y="40"/>
                  <a:pt x="71" y="40"/>
                  <a:pt x="71" y="40"/>
                </a:cubicBezTo>
                <a:cubicBezTo>
                  <a:pt x="73" y="39"/>
                  <a:pt x="75" y="38"/>
                  <a:pt x="78" y="37"/>
                </a:cubicBezTo>
                <a:cubicBezTo>
                  <a:pt x="68" y="47"/>
                  <a:pt x="68" y="47"/>
                  <a:pt x="68" y="47"/>
                </a:cubicBezTo>
                <a:moveTo>
                  <a:pt x="79" y="34"/>
                </a:moveTo>
                <a:cubicBezTo>
                  <a:pt x="79" y="34"/>
                  <a:pt x="79" y="34"/>
                  <a:pt x="79" y="34"/>
                </a:cubicBezTo>
                <a:cubicBezTo>
                  <a:pt x="76" y="35"/>
                  <a:pt x="73" y="36"/>
                  <a:pt x="70" y="37"/>
                </a:cubicBezTo>
                <a:cubicBezTo>
                  <a:pt x="69" y="37"/>
                  <a:pt x="69" y="37"/>
                  <a:pt x="69" y="37"/>
                </a:cubicBezTo>
                <a:cubicBezTo>
                  <a:pt x="63" y="40"/>
                  <a:pt x="58" y="45"/>
                  <a:pt x="55" y="50"/>
                </a:cubicBezTo>
                <a:cubicBezTo>
                  <a:pt x="54" y="51"/>
                  <a:pt x="55" y="52"/>
                  <a:pt x="55" y="52"/>
                </a:cubicBezTo>
                <a:cubicBezTo>
                  <a:pt x="56" y="56"/>
                  <a:pt x="57" y="59"/>
                  <a:pt x="58" y="62"/>
                </a:cubicBezTo>
                <a:cubicBezTo>
                  <a:pt x="62" y="74"/>
                  <a:pt x="63" y="75"/>
                  <a:pt x="66" y="94"/>
                </a:cubicBezTo>
                <a:cubicBezTo>
                  <a:pt x="66" y="94"/>
                  <a:pt x="67" y="95"/>
                  <a:pt x="67" y="95"/>
                </a:cubicBezTo>
                <a:cubicBezTo>
                  <a:pt x="68" y="95"/>
                  <a:pt x="68" y="95"/>
                  <a:pt x="68" y="95"/>
                </a:cubicBezTo>
                <a:cubicBezTo>
                  <a:pt x="68" y="95"/>
                  <a:pt x="69" y="94"/>
                  <a:pt x="69" y="94"/>
                </a:cubicBezTo>
                <a:cubicBezTo>
                  <a:pt x="69" y="94"/>
                  <a:pt x="69" y="93"/>
                  <a:pt x="71" y="93"/>
                </a:cubicBezTo>
                <a:cubicBezTo>
                  <a:pt x="72" y="92"/>
                  <a:pt x="72" y="92"/>
                  <a:pt x="73" y="92"/>
                </a:cubicBezTo>
                <a:cubicBezTo>
                  <a:pt x="73" y="92"/>
                  <a:pt x="74" y="92"/>
                  <a:pt x="74" y="92"/>
                </a:cubicBezTo>
                <a:cubicBezTo>
                  <a:pt x="74" y="92"/>
                  <a:pt x="74" y="92"/>
                  <a:pt x="75" y="92"/>
                </a:cubicBezTo>
                <a:cubicBezTo>
                  <a:pt x="76" y="92"/>
                  <a:pt x="77" y="92"/>
                  <a:pt x="78" y="92"/>
                </a:cubicBezTo>
                <a:cubicBezTo>
                  <a:pt x="79" y="92"/>
                  <a:pt x="80" y="91"/>
                  <a:pt x="81" y="91"/>
                </a:cubicBezTo>
                <a:cubicBezTo>
                  <a:pt x="81" y="91"/>
                  <a:pt x="81" y="91"/>
                  <a:pt x="81" y="91"/>
                </a:cubicBezTo>
                <a:cubicBezTo>
                  <a:pt x="81" y="91"/>
                  <a:pt x="81" y="91"/>
                  <a:pt x="82" y="91"/>
                </a:cubicBezTo>
                <a:cubicBezTo>
                  <a:pt x="82" y="91"/>
                  <a:pt x="82" y="91"/>
                  <a:pt x="82" y="91"/>
                </a:cubicBezTo>
                <a:cubicBezTo>
                  <a:pt x="83" y="91"/>
                  <a:pt x="83" y="91"/>
                  <a:pt x="83" y="91"/>
                </a:cubicBezTo>
                <a:cubicBezTo>
                  <a:pt x="92" y="81"/>
                  <a:pt x="92" y="81"/>
                  <a:pt x="92" y="81"/>
                </a:cubicBezTo>
                <a:cubicBezTo>
                  <a:pt x="93" y="81"/>
                  <a:pt x="93" y="80"/>
                  <a:pt x="93" y="80"/>
                </a:cubicBezTo>
                <a:cubicBezTo>
                  <a:pt x="90" y="68"/>
                  <a:pt x="88" y="63"/>
                  <a:pt x="87" y="58"/>
                </a:cubicBezTo>
                <a:cubicBezTo>
                  <a:pt x="85" y="53"/>
                  <a:pt x="84" y="48"/>
                  <a:pt x="81" y="38"/>
                </a:cubicBezTo>
                <a:cubicBezTo>
                  <a:pt x="82" y="37"/>
                  <a:pt x="82" y="36"/>
                  <a:pt x="81" y="36"/>
                </a:cubicBezTo>
                <a:cubicBezTo>
                  <a:pt x="81" y="36"/>
                  <a:pt x="81" y="36"/>
                  <a:pt x="81" y="36"/>
                </a:cubicBezTo>
                <a:cubicBezTo>
                  <a:pt x="81" y="35"/>
                  <a:pt x="81" y="35"/>
                  <a:pt x="81" y="35"/>
                </a:cubicBezTo>
                <a:cubicBezTo>
                  <a:pt x="81" y="35"/>
                  <a:pt x="80" y="34"/>
                  <a:pt x="79" y="34"/>
                </a:cubicBezTo>
                <a:moveTo>
                  <a:pt x="53" y="94"/>
                </a:moveTo>
                <a:cubicBezTo>
                  <a:pt x="53" y="93"/>
                  <a:pt x="53" y="91"/>
                  <a:pt x="53" y="90"/>
                </a:cubicBezTo>
                <a:cubicBezTo>
                  <a:pt x="51" y="84"/>
                  <a:pt x="51" y="84"/>
                  <a:pt x="51" y="84"/>
                </a:cubicBezTo>
                <a:cubicBezTo>
                  <a:pt x="58" y="79"/>
                  <a:pt x="58" y="79"/>
                  <a:pt x="58" y="79"/>
                </a:cubicBezTo>
                <a:cubicBezTo>
                  <a:pt x="60" y="87"/>
                  <a:pt x="60" y="87"/>
                  <a:pt x="60" y="87"/>
                </a:cubicBezTo>
                <a:cubicBezTo>
                  <a:pt x="53" y="94"/>
                  <a:pt x="53" y="94"/>
                  <a:pt x="53" y="94"/>
                </a:cubicBezTo>
                <a:moveTo>
                  <a:pt x="50" y="81"/>
                </a:moveTo>
                <a:cubicBezTo>
                  <a:pt x="49" y="75"/>
                  <a:pt x="49" y="75"/>
                  <a:pt x="49" y="75"/>
                </a:cubicBezTo>
                <a:cubicBezTo>
                  <a:pt x="52" y="74"/>
                  <a:pt x="54" y="72"/>
                  <a:pt x="56" y="70"/>
                </a:cubicBezTo>
                <a:cubicBezTo>
                  <a:pt x="57" y="76"/>
                  <a:pt x="57" y="76"/>
                  <a:pt x="57" y="76"/>
                </a:cubicBezTo>
                <a:cubicBezTo>
                  <a:pt x="57" y="76"/>
                  <a:pt x="57" y="76"/>
                  <a:pt x="57" y="76"/>
                </a:cubicBezTo>
                <a:cubicBezTo>
                  <a:pt x="50" y="81"/>
                  <a:pt x="50" y="81"/>
                  <a:pt x="50" y="81"/>
                </a:cubicBezTo>
                <a:moveTo>
                  <a:pt x="48" y="72"/>
                </a:moveTo>
                <a:cubicBezTo>
                  <a:pt x="47" y="66"/>
                  <a:pt x="47" y="66"/>
                  <a:pt x="47" y="66"/>
                </a:cubicBezTo>
                <a:cubicBezTo>
                  <a:pt x="54" y="60"/>
                  <a:pt x="54" y="60"/>
                  <a:pt x="54" y="60"/>
                </a:cubicBezTo>
                <a:cubicBezTo>
                  <a:pt x="55" y="67"/>
                  <a:pt x="55" y="67"/>
                  <a:pt x="55" y="67"/>
                </a:cubicBezTo>
                <a:cubicBezTo>
                  <a:pt x="55" y="68"/>
                  <a:pt x="55" y="68"/>
                  <a:pt x="55" y="68"/>
                </a:cubicBezTo>
                <a:cubicBezTo>
                  <a:pt x="53" y="69"/>
                  <a:pt x="51" y="71"/>
                  <a:pt x="48" y="72"/>
                </a:cubicBezTo>
                <a:moveTo>
                  <a:pt x="50" y="50"/>
                </a:moveTo>
                <a:cubicBezTo>
                  <a:pt x="50" y="50"/>
                  <a:pt x="50" y="49"/>
                  <a:pt x="51" y="49"/>
                </a:cubicBezTo>
                <a:cubicBezTo>
                  <a:pt x="53" y="57"/>
                  <a:pt x="53" y="57"/>
                  <a:pt x="53" y="57"/>
                </a:cubicBezTo>
                <a:cubicBezTo>
                  <a:pt x="52" y="58"/>
                  <a:pt x="52" y="58"/>
                  <a:pt x="52" y="58"/>
                </a:cubicBezTo>
                <a:cubicBezTo>
                  <a:pt x="46" y="63"/>
                  <a:pt x="46" y="63"/>
                  <a:pt x="46" y="63"/>
                </a:cubicBezTo>
                <a:cubicBezTo>
                  <a:pt x="44" y="54"/>
                  <a:pt x="44" y="54"/>
                  <a:pt x="44" y="54"/>
                </a:cubicBezTo>
                <a:cubicBezTo>
                  <a:pt x="50" y="50"/>
                  <a:pt x="50" y="50"/>
                  <a:pt x="50" y="50"/>
                </a:cubicBezTo>
                <a:cubicBezTo>
                  <a:pt x="50" y="50"/>
                  <a:pt x="50" y="50"/>
                  <a:pt x="50" y="50"/>
                </a:cubicBezTo>
                <a:moveTo>
                  <a:pt x="43" y="51"/>
                </a:moveTo>
                <a:cubicBezTo>
                  <a:pt x="42" y="45"/>
                  <a:pt x="42" y="45"/>
                  <a:pt x="42" y="45"/>
                </a:cubicBezTo>
                <a:cubicBezTo>
                  <a:pt x="48" y="39"/>
                  <a:pt x="48" y="39"/>
                  <a:pt x="48" y="39"/>
                </a:cubicBezTo>
                <a:cubicBezTo>
                  <a:pt x="50" y="46"/>
                  <a:pt x="50" y="46"/>
                  <a:pt x="50" y="46"/>
                </a:cubicBezTo>
                <a:cubicBezTo>
                  <a:pt x="49" y="46"/>
                  <a:pt x="49" y="46"/>
                  <a:pt x="49" y="46"/>
                </a:cubicBezTo>
                <a:cubicBezTo>
                  <a:pt x="43" y="51"/>
                  <a:pt x="43" y="51"/>
                  <a:pt x="43" y="51"/>
                </a:cubicBezTo>
                <a:moveTo>
                  <a:pt x="39" y="97"/>
                </a:moveTo>
                <a:cubicBezTo>
                  <a:pt x="35" y="76"/>
                  <a:pt x="30" y="54"/>
                  <a:pt x="23" y="33"/>
                </a:cubicBezTo>
                <a:cubicBezTo>
                  <a:pt x="25" y="32"/>
                  <a:pt x="26" y="31"/>
                  <a:pt x="28" y="31"/>
                </a:cubicBezTo>
                <a:cubicBezTo>
                  <a:pt x="28" y="31"/>
                  <a:pt x="28" y="31"/>
                  <a:pt x="28" y="31"/>
                </a:cubicBezTo>
                <a:cubicBezTo>
                  <a:pt x="29" y="30"/>
                  <a:pt x="30" y="30"/>
                  <a:pt x="30" y="30"/>
                </a:cubicBezTo>
                <a:cubicBezTo>
                  <a:pt x="32" y="30"/>
                  <a:pt x="33" y="31"/>
                  <a:pt x="34" y="32"/>
                </a:cubicBezTo>
                <a:cubicBezTo>
                  <a:pt x="35" y="33"/>
                  <a:pt x="36" y="34"/>
                  <a:pt x="36" y="35"/>
                </a:cubicBezTo>
                <a:cubicBezTo>
                  <a:pt x="36" y="35"/>
                  <a:pt x="36" y="35"/>
                  <a:pt x="36" y="36"/>
                </a:cubicBezTo>
                <a:cubicBezTo>
                  <a:pt x="36" y="36"/>
                  <a:pt x="36" y="36"/>
                  <a:pt x="36" y="36"/>
                </a:cubicBezTo>
                <a:cubicBezTo>
                  <a:pt x="37" y="36"/>
                  <a:pt x="37" y="37"/>
                  <a:pt x="37" y="37"/>
                </a:cubicBezTo>
                <a:cubicBezTo>
                  <a:pt x="38" y="44"/>
                  <a:pt x="38" y="44"/>
                  <a:pt x="38" y="44"/>
                </a:cubicBezTo>
                <a:cubicBezTo>
                  <a:pt x="38" y="44"/>
                  <a:pt x="38" y="45"/>
                  <a:pt x="38" y="46"/>
                </a:cubicBezTo>
                <a:cubicBezTo>
                  <a:pt x="39" y="46"/>
                  <a:pt x="39" y="46"/>
                  <a:pt x="39" y="46"/>
                </a:cubicBezTo>
                <a:cubicBezTo>
                  <a:pt x="41" y="53"/>
                  <a:pt x="41" y="53"/>
                  <a:pt x="41" y="53"/>
                </a:cubicBezTo>
                <a:cubicBezTo>
                  <a:pt x="40" y="54"/>
                  <a:pt x="40" y="54"/>
                  <a:pt x="41" y="55"/>
                </a:cubicBezTo>
                <a:cubicBezTo>
                  <a:pt x="41" y="55"/>
                  <a:pt x="41" y="55"/>
                  <a:pt x="41" y="55"/>
                </a:cubicBezTo>
                <a:cubicBezTo>
                  <a:pt x="43" y="65"/>
                  <a:pt x="43" y="65"/>
                  <a:pt x="43" y="65"/>
                </a:cubicBezTo>
                <a:cubicBezTo>
                  <a:pt x="43" y="65"/>
                  <a:pt x="43" y="66"/>
                  <a:pt x="44" y="67"/>
                </a:cubicBezTo>
                <a:cubicBezTo>
                  <a:pt x="44" y="67"/>
                  <a:pt x="44" y="67"/>
                  <a:pt x="44" y="67"/>
                </a:cubicBezTo>
                <a:cubicBezTo>
                  <a:pt x="50" y="90"/>
                  <a:pt x="50" y="90"/>
                  <a:pt x="50" y="90"/>
                </a:cubicBezTo>
                <a:cubicBezTo>
                  <a:pt x="50" y="92"/>
                  <a:pt x="50" y="94"/>
                  <a:pt x="50" y="95"/>
                </a:cubicBezTo>
                <a:cubicBezTo>
                  <a:pt x="49" y="96"/>
                  <a:pt x="47" y="96"/>
                  <a:pt x="45" y="96"/>
                </a:cubicBezTo>
                <a:cubicBezTo>
                  <a:pt x="45" y="96"/>
                  <a:pt x="44" y="96"/>
                  <a:pt x="44" y="96"/>
                </a:cubicBezTo>
                <a:cubicBezTo>
                  <a:pt x="44" y="96"/>
                  <a:pt x="44" y="96"/>
                  <a:pt x="44" y="96"/>
                </a:cubicBezTo>
                <a:cubicBezTo>
                  <a:pt x="43" y="96"/>
                  <a:pt x="42" y="96"/>
                  <a:pt x="41" y="97"/>
                </a:cubicBezTo>
                <a:cubicBezTo>
                  <a:pt x="40" y="97"/>
                  <a:pt x="39" y="97"/>
                  <a:pt x="39" y="97"/>
                </a:cubicBezTo>
                <a:moveTo>
                  <a:pt x="41" y="42"/>
                </a:moveTo>
                <a:cubicBezTo>
                  <a:pt x="40" y="37"/>
                  <a:pt x="40" y="37"/>
                  <a:pt x="40" y="37"/>
                </a:cubicBezTo>
                <a:cubicBezTo>
                  <a:pt x="40" y="36"/>
                  <a:pt x="39" y="36"/>
                  <a:pt x="39" y="35"/>
                </a:cubicBezTo>
                <a:cubicBezTo>
                  <a:pt x="46" y="30"/>
                  <a:pt x="46" y="30"/>
                  <a:pt x="46" y="30"/>
                </a:cubicBezTo>
                <a:cubicBezTo>
                  <a:pt x="47" y="36"/>
                  <a:pt x="47" y="36"/>
                  <a:pt x="47" y="36"/>
                </a:cubicBezTo>
                <a:cubicBezTo>
                  <a:pt x="47" y="36"/>
                  <a:pt x="47" y="36"/>
                  <a:pt x="47" y="36"/>
                </a:cubicBezTo>
                <a:cubicBezTo>
                  <a:pt x="41" y="42"/>
                  <a:pt x="41" y="42"/>
                  <a:pt x="41" y="42"/>
                </a:cubicBezTo>
                <a:moveTo>
                  <a:pt x="25" y="29"/>
                </a:moveTo>
                <a:cubicBezTo>
                  <a:pt x="26" y="27"/>
                  <a:pt x="28" y="26"/>
                  <a:pt x="30" y="24"/>
                </a:cubicBezTo>
                <a:cubicBezTo>
                  <a:pt x="28" y="26"/>
                  <a:pt x="28" y="26"/>
                  <a:pt x="28" y="26"/>
                </a:cubicBezTo>
                <a:cubicBezTo>
                  <a:pt x="28" y="27"/>
                  <a:pt x="28" y="27"/>
                  <a:pt x="28" y="28"/>
                </a:cubicBezTo>
                <a:cubicBezTo>
                  <a:pt x="28" y="28"/>
                  <a:pt x="28" y="28"/>
                  <a:pt x="28" y="28"/>
                </a:cubicBezTo>
                <a:cubicBezTo>
                  <a:pt x="27" y="28"/>
                  <a:pt x="26" y="28"/>
                  <a:pt x="25" y="29"/>
                </a:cubicBezTo>
                <a:moveTo>
                  <a:pt x="38" y="32"/>
                </a:moveTo>
                <a:cubicBezTo>
                  <a:pt x="38" y="31"/>
                  <a:pt x="37" y="30"/>
                  <a:pt x="36" y="30"/>
                </a:cubicBezTo>
                <a:cubicBezTo>
                  <a:pt x="36" y="29"/>
                  <a:pt x="36" y="29"/>
                  <a:pt x="36" y="29"/>
                </a:cubicBezTo>
                <a:cubicBezTo>
                  <a:pt x="44" y="21"/>
                  <a:pt x="44" y="21"/>
                  <a:pt x="44" y="21"/>
                </a:cubicBezTo>
                <a:cubicBezTo>
                  <a:pt x="45" y="27"/>
                  <a:pt x="45" y="27"/>
                  <a:pt x="45" y="27"/>
                </a:cubicBezTo>
                <a:cubicBezTo>
                  <a:pt x="38" y="32"/>
                  <a:pt x="38" y="32"/>
                  <a:pt x="38" y="32"/>
                </a:cubicBezTo>
                <a:moveTo>
                  <a:pt x="33" y="28"/>
                </a:moveTo>
                <a:cubicBezTo>
                  <a:pt x="32" y="28"/>
                  <a:pt x="32" y="28"/>
                  <a:pt x="31" y="28"/>
                </a:cubicBezTo>
                <a:cubicBezTo>
                  <a:pt x="36" y="21"/>
                  <a:pt x="36" y="21"/>
                  <a:pt x="36" y="21"/>
                </a:cubicBezTo>
                <a:cubicBezTo>
                  <a:pt x="38" y="20"/>
                  <a:pt x="40" y="19"/>
                  <a:pt x="42" y="18"/>
                </a:cubicBezTo>
                <a:cubicBezTo>
                  <a:pt x="33" y="28"/>
                  <a:pt x="33" y="28"/>
                  <a:pt x="33" y="28"/>
                </a:cubicBezTo>
                <a:moveTo>
                  <a:pt x="44" y="15"/>
                </a:moveTo>
                <a:cubicBezTo>
                  <a:pt x="44" y="15"/>
                  <a:pt x="44" y="15"/>
                  <a:pt x="44" y="15"/>
                </a:cubicBezTo>
                <a:cubicBezTo>
                  <a:pt x="41" y="16"/>
                  <a:pt x="37" y="17"/>
                  <a:pt x="34" y="18"/>
                </a:cubicBezTo>
                <a:cubicBezTo>
                  <a:pt x="34" y="18"/>
                  <a:pt x="34" y="18"/>
                  <a:pt x="34" y="18"/>
                </a:cubicBezTo>
                <a:cubicBezTo>
                  <a:pt x="28" y="21"/>
                  <a:pt x="23" y="26"/>
                  <a:pt x="19" y="31"/>
                </a:cubicBezTo>
                <a:cubicBezTo>
                  <a:pt x="19" y="32"/>
                  <a:pt x="19" y="33"/>
                  <a:pt x="20" y="33"/>
                </a:cubicBezTo>
                <a:cubicBezTo>
                  <a:pt x="27" y="55"/>
                  <a:pt x="33" y="78"/>
                  <a:pt x="36" y="101"/>
                </a:cubicBezTo>
                <a:cubicBezTo>
                  <a:pt x="37" y="101"/>
                  <a:pt x="37" y="102"/>
                  <a:pt x="38" y="102"/>
                </a:cubicBezTo>
                <a:cubicBezTo>
                  <a:pt x="38" y="102"/>
                  <a:pt x="38" y="102"/>
                  <a:pt x="38" y="102"/>
                </a:cubicBezTo>
                <a:cubicBezTo>
                  <a:pt x="39" y="102"/>
                  <a:pt x="39" y="101"/>
                  <a:pt x="39" y="101"/>
                </a:cubicBezTo>
                <a:cubicBezTo>
                  <a:pt x="39" y="101"/>
                  <a:pt x="40" y="100"/>
                  <a:pt x="41" y="99"/>
                </a:cubicBezTo>
                <a:cubicBezTo>
                  <a:pt x="42" y="99"/>
                  <a:pt x="43" y="99"/>
                  <a:pt x="44" y="99"/>
                </a:cubicBezTo>
                <a:cubicBezTo>
                  <a:pt x="44" y="99"/>
                  <a:pt x="44" y="99"/>
                  <a:pt x="44" y="99"/>
                </a:cubicBezTo>
                <a:cubicBezTo>
                  <a:pt x="45" y="99"/>
                  <a:pt x="45" y="99"/>
                  <a:pt x="45" y="99"/>
                </a:cubicBezTo>
                <a:cubicBezTo>
                  <a:pt x="46" y="99"/>
                  <a:pt x="47" y="99"/>
                  <a:pt x="48" y="99"/>
                </a:cubicBezTo>
                <a:cubicBezTo>
                  <a:pt x="50" y="99"/>
                  <a:pt x="50" y="98"/>
                  <a:pt x="51" y="97"/>
                </a:cubicBezTo>
                <a:cubicBezTo>
                  <a:pt x="51" y="98"/>
                  <a:pt x="51" y="98"/>
                  <a:pt x="51" y="98"/>
                </a:cubicBezTo>
                <a:cubicBezTo>
                  <a:pt x="52" y="98"/>
                  <a:pt x="52" y="98"/>
                  <a:pt x="52" y="98"/>
                </a:cubicBezTo>
                <a:cubicBezTo>
                  <a:pt x="52" y="98"/>
                  <a:pt x="53" y="98"/>
                  <a:pt x="53" y="98"/>
                </a:cubicBezTo>
                <a:cubicBezTo>
                  <a:pt x="53" y="98"/>
                  <a:pt x="53" y="98"/>
                  <a:pt x="53" y="98"/>
                </a:cubicBezTo>
                <a:cubicBezTo>
                  <a:pt x="63" y="88"/>
                  <a:pt x="63" y="88"/>
                  <a:pt x="63" y="88"/>
                </a:cubicBezTo>
                <a:cubicBezTo>
                  <a:pt x="63" y="88"/>
                  <a:pt x="63" y="87"/>
                  <a:pt x="63" y="87"/>
                </a:cubicBezTo>
                <a:cubicBezTo>
                  <a:pt x="46" y="19"/>
                  <a:pt x="46" y="19"/>
                  <a:pt x="46" y="19"/>
                </a:cubicBezTo>
                <a:cubicBezTo>
                  <a:pt x="46" y="18"/>
                  <a:pt x="46" y="17"/>
                  <a:pt x="46" y="17"/>
                </a:cubicBezTo>
                <a:cubicBezTo>
                  <a:pt x="46" y="17"/>
                  <a:pt x="46" y="17"/>
                  <a:pt x="46" y="17"/>
                </a:cubicBezTo>
                <a:cubicBezTo>
                  <a:pt x="45" y="16"/>
                  <a:pt x="45" y="16"/>
                  <a:pt x="45" y="16"/>
                </a:cubicBezTo>
                <a:cubicBezTo>
                  <a:pt x="45" y="16"/>
                  <a:pt x="45" y="15"/>
                  <a:pt x="44" y="15"/>
                </a:cubicBezTo>
                <a:moveTo>
                  <a:pt x="3" y="9"/>
                </a:moveTo>
                <a:cubicBezTo>
                  <a:pt x="3" y="9"/>
                  <a:pt x="3" y="9"/>
                  <a:pt x="2" y="9"/>
                </a:cubicBezTo>
                <a:cubicBezTo>
                  <a:pt x="2" y="9"/>
                  <a:pt x="2" y="9"/>
                  <a:pt x="2" y="9"/>
                </a:cubicBezTo>
                <a:cubicBezTo>
                  <a:pt x="2" y="9"/>
                  <a:pt x="2" y="9"/>
                  <a:pt x="2" y="9"/>
                </a:cubicBezTo>
                <a:cubicBezTo>
                  <a:pt x="1" y="9"/>
                  <a:pt x="1" y="10"/>
                  <a:pt x="1" y="11"/>
                </a:cubicBezTo>
                <a:cubicBezTo>
                  <a:pt x="0" y="11"/>
                  <a:pt x="0" y="11"/>
                  <a:pt x="0" y="12"/>
                </a:cubicBezTo>
                <a:cubicBezTo>
                  <a:pt x="1" y="15"/>
                  <a:pt x="2" y="19"/>
                  <a:pt x="3" y="22"/>
                </a:cubicBezTo>
                <a:cubicBezTo>
                  <a:pt x="4" y="28"/>
                  <a:pt x="5" y="33"/>
                  <a:pt x="4" y="39"/>
                </a:cubicBezTo>
                <a:cubicBezTo>
                  <a:pt x="4" y="40"/>
                  <a:pt x="5" y="40"/>
                  <a:pt x="6" y="40"/>
                </a:cubicBezTo>
                <a:cubicBezTo>
                  <a:pt x="6" y="40"/>
                  <a:pt x="6" y="40"/>
                  <a:pt x="6" y="40"/>
                </a:cubicBezTo>
                <a:cubicBezTo>
                  <a:pt x="7" y="40"/>
                  <a:pt x="7" y="40"/>
                  <a:pt x="7" y="39"/>
                </a:cubicBezTo>
                <a:cubicBezTo>
                  <a:pt x="7" y="36"/>
                  <a:pt x="7" y="32"/>
                  <a:pt x="7" y="29"/>
                </a:cubicBezTo>
                <a:cubicBezTo>
                  <a:pt x="7" y="30"/>
                  <a:pt x="7" y="30"/>
                  <a:pt x="7" y="30"/>
                </a:cubicBezTo>
                <a:cubicBezTo>
                  <a:pt x="15" y="57"/>
                  <a:pt x="21" y="85"/>
                  <a:pt x="24" y="114"/>
                </a:cubicBezTo>
                <a:cubicBezTo>
                  <a:pt x="24" y="114"/>
                  <a:pt x="24" y="115"/>
                  <a:pt x="24" y="115"/>
                </a:cubicBezTo>
                <a:cubicBezTo>
                  <a:pt x="24" y="115"/>
                  <a:pt x="25" y="115"/>
                  <a:pt x="25" y="115"/>
                </a:cubicBezTo>
                <a:cubicBezTo>
                  <a:pt x="25" y="115"/>
                  <a:pt x="25" y="115"/>
                  <a:pt x="25" y="115"/>
                </a:cubicBezTo>
                <a:cubicBezTo>
                  <a:pt x="110" y="96"/>
                  <a:pt x="110" y="96"/>
                  <a:pt x="110" y="96"/>
                </a:cubicBezTo>
                <a:cubicBezTo>
                  <a:pt x="109" y="97"/>
                  <a:pt x="107" y="98"/>
                  <a:pt x="106" y="99"/>
                </a:cubicBezTo>
                <a:cubicBezTo>
                  <a:pt x="105" y="99"/>
                  <a:pt x="105" y="100"/>
                  <a:pt x="106" y="101"/>
                </a:cubicBezTo>
                <a:cubicBezTo>
                  <a:pt x="106" y="101"/>
                  <a:pt x="106" y="102"/>
                  <a:pt x="107" y="102"/>
                </a:cubicBezTo>
                <a:cubicBezTo>
                  <a:pt x="107" y="102"/>
                  <a:pt x="107" y="102"/>
                  <a:pt x="107" y="101"/>
                </a:cubicBezTo>
                <a:cubicBezTo>
                  <a:pt x="108" y="101"/>
                  <a:pt x="108" y="101"/>
                  <a:pt x="108" y="101"/>
                </a:cubicBezTo>
                <a:cubicBezTo>
                  <a:pt x="115" y="96"/>
                  <a:pt x="123" y="93"/>
                  <a:pt x="132" y="92"/>
                </a:cubicBezTo>
                <a:cubicBezTo>
                  <a:pt x="132" y="92"/>
                  <a:pt x="133" y="91"/>
                  <a:pt x="133" y="91"/>
                </a:cubicBezTo>
                <a:cubicBezTo>
                  <a:pt x="133" y="91"/>
                  <a:pt x="133" y="90"/>
                  <a:pt x="133" y="90"/>
                </a:cubicBezTo>
                <a:cubicBezTo>
                  <a:pt x="133" y="89"/>
                  <a:pt x="133" y="88"/>
                  <a:pt x="132" y="88"/>
                </a:cubicBezTo>
                <a:cubicBezTo>
                  <a:pt x="105" y="88"/>
                  <a:pt x="105" y="88"/>
                  <a:pt x="105" y="88"/>
                </a:cubicBezTo>
                <a:cubicBezTo>
                  <a:pt x="105" y="88"/>
                  <a:pt x="105" y="88"/>
                  <a:pt x="105" y="88"/>
                </a:cubicBezTo>
                <a:cubicBezTo>
                  <a:pt x="104" y="88"/>
                  <a:pt x="103" y="88"/>
                  <a:pt x="103" y="89"/>
                </a:cubicBezTo>
                <a:cubicBezTo>
                  <a:pt x="103" y="90"/>
                  <a:pt x="104" y="90"/>
                  <a:pt x="105" y="91"/>
                </a:cubicBezTo>
                <a:cubicBezTo>
                  <a:pt x="107" y="91"/>
                  <a:pt x="107" y="91"/>
                  <a:pt x="107" y="91"/>
                </a:cubicBezTo>
                <a:cubicBezTo>
                  <a:pt x="107" y="91"/>
                  <a:pt x="108" y="91"/>
                  <a:pt x="108" y="91"/>
                </a:cubicBezTo>
                <a:cubicBezTo>
                  <a:pt x="108" y="91"/>
                  <a:pt x="108" y="91"/>
                  <a:pt x="109" y="91"/>
                </a:cubicBezTo>
                <a:cubicBezTo>
                  <a:pt x="120" y="91"/>
                  <a:pt x="120" y="91"/>
                  <a:pt x="120" y="91"/>
                </a:cubicBezTo>
                <a:cubicBezTo>
                  <a:pt x="26" y="112"/>
                  <a:pt x="26" y="112"/>
                  <a:pt x="26" y="112"/>
                </a:cubicBezTo>
                <a:cubicBezTo>
                  <a:pt x="24" y="86"/>
                  <a:pt x="19" y="61"/>
                  <a:pt x="12" y="36"/>
                </a:cubicBezTo>
                <a:cubicBezTo>
                  <a:pt x="13" y="36"/>
                  <a:pt x="13" y="36"/>
                  <a:pt x="13" y="36"/>
                </a:cubicBezTo>
                <a:cubicBezTo>
                  <a:pt x="13" y="37"/>
                  <a:pt x="13" y="37"/>
                  <a:pt x="14" y="37"/>
                </a:cubicBezTo>
                <a:cubicBezTo>
                  <a:pt x="14" y="37"/>
                  <a:pt x="14" y="37"/>
                  <a:pt x="14" y="37"/>
                </a:cubicBezTo>
                <a:cubicBezTo>
                  <a:pt x="15" y="36"/>
                  <a:pt x="15" y="36"/>
                  <a:pt x="15" y="36"/>
                </a:cubicBezTo>
                <a:cubicBezTo>
                  <a:pt x="15" y="36"/>
                  <a:pt x="15" y="35"/>
                  <a:pt x="15" y="34"/>
                </a:cubicBezTo>
                <a:cubicBezTo>
                  <a:pt x="13" y="32"/>
                  <a:pt x="11" y="30"/>
                  <a:pt x="10" y="28"/>
                </a:cubicBezTo>
                <a:cubicBezTo>
                  <a:pt x="8" y="22"/>
                  <a:pt x="6" y="16"/>
                  <a:pt x="4" y="10"/>
                </a:cubicBezTo>
                <a:cubicBezTo>
                  <a:pt x="4" y="9"/>
                  <a:pt x="3" y="9"/>
                  <a:pt x="3" y="9"/>
                </a:cubicBezTo>
                <a:moveTo>
                  <a:pt x="119" y="79"/>
                </a:moveTo>
                <a:cubicBezTo>
                  <a:pt x="119" y="78"/>
                  <a:pt x="119" y="76"/>
                  <a:pt x="118" y="75"/>
                </a:cubicBezTo>
                <a:cubicBezTo>
                  <a:pt x="117" y="69"/>
                  <a:pt x="117" y="69"/>
                  <a:pt x="117" y="69"/>
                </a:cubicBezTo>
                <a:cubicBezTo>
                  <a:pt x="124" y="63"/>
                  <a:pt x="124" y="63"/>
                  <a:pt x="124" y="63"/>
                </a:cubicBezTo>
                <a:cubicBezTo>
                  <a:pt x="126" y="72"/>
                  <a:pt x="126" y="72"/>
                  <a:pt x="126" y="72"/>
                </a:cubicBezTo>
                <a:cubicBezTo>
                  <a:pt x="119" y="79"/>
                  <a:pt x="119" y="79"/>
                  <a:pt x="119" y="79"/>
                </a:cubicBezTo>
                <a:moveTo>
                  <a:pt x="116" y="66"/>
                </a:moveTo>
                <a:cubicBezTo>
                  <a:pt x="115" y="60"/>
                  <a:pt x="115" y="60"/>
                  <a:pt x="115" y="60"/>
                </a:cubicBezTo>
                <a:cubicBezTo>
                  <a:pt x="117" y="59"/>
                  <a:pt x="120" y="57"/>
                  <a:pt x="122" y="55"/>
                </a:cubicBezTo>
                <a:cubicBezTo>
                  <a:pt x="123" y="61"/>
                  <a:pt x="123" y="61"/>
                  <a:pt x="123" y="61"/>
                </a:cubicBezTo>
                <a:cubicBezTo>
                  <a:pt x="123" y="61"/>
                  <a:pt x="123" y="61"/>
                  <a:pt x="123" y="61"/>
                </a:cubicBezTo>
                <a:cubicBezTo>
                  <a:pt x="116" y="66"/>
                  <a:pt x="116" y="66"/>
                  <a:pt x="116" y="66"/>
                </a:cubicBezTo>
                <a:moveTo>
                  <a:pt x="114" y="57"/>
                </a:moveTo>
                <a:cubicBezTo>
                  <a:pt x="113" y="51"/>
                  <a:pt x="113" y="51"/>
                  <a:pt x="113" y="51"/>
                </a:cubicBezTo>
                <a:cubicBezTo>
                  <a:pt x="119" y="45"/>
                  <a:pt x="119" y="45"/>
                  <a:pt x="119" y="45"/>
                </a:cubicBezTo>
                <a:cubicBezTo>
                  <a:pt x="121" y="52"/>
                  <a:pt x="121" y="52"/>
                  <a:pt x="121" y="52"/>
                </a:cubicBezTo>
                <a:cubicBezTo>
                  <a:pt x="121" y="53"/>
                  <a:pt x="121" y="53"/>
                  <a:pt x="121" y="53"/>
                </a:cubicBezTo>
                <a:cubicBezTo>
                  <a:pt x="119" y="54"/>
                  <a:pt x="116" y="56"/>
                  <a:pt x="114" y="57"/>
                </a:cubicBezTo>
                <a:moveTo>
                  <a:pt x="116" y="34"/>
                </a:moveTo>
                <a:cubicBezTo>
                  <a:pt x="116" y="34"/>
                  <a:pt x="116" y="34"/>
                  <a:pt x="117" y="34"/>
                </a:cubicBezTo>
                <a:cubicBezTo>
                  <a:pt x="119" y="42"/>
                  <a:pt x="119" y="42"/>
                  <a:pt x="119" y="42"/>
                </a:cubicBezTo>
                <a:cubicBezTo>
                  <a:pt x="118" y="43"/>
                  <a:pt x="118" y="43"/>
                  <a:pt x="118" y="43"/>
                </a:cubicBezTo>
                <a:cubicBezTo>
                  <a:pt x="112" y="48"/>
                  <a:pt x="112" y="48"/>
                  <a:pt x="112" y="48"/>
                </a:cubicBezTo>
                <a:cubicBezTo>
                  <a:pt x="110" y="39"/>
                  <a:pt x="110" y="39"/>
                  <a:pt x="110" y="39"/>
                </a:cubicBezTo>
                <a:cubicBezTo>
                  <a:pt x="115" y="34"/>
                  <a:pt x="115" y="34"/>
                  <a:pt x="115" y="34"/>
                </a:cubicBezTo>
                <a:cubicBezTo>
                  <a:pt x="115" y="34"/>
                  <a:pt x="116" y="34"/>
                  <a:pt x="116" y="34"/>
                </a:cubicBezTo>
                <a:moveTo>
                  <a:pt x="109" y="36"/>
                </a:moveTo>
                <a:cubicBezTo>
                  <a:pt x="107" y="30"/>
                  <a:pt x="107" y="30"/>
                  <a:pt x="107" y="30"/>
                </a:cubicBezTo>
                <a:cubicBezTo>
                  <a:pt x="114" y="24"/>
                  <a:pt x="114" y="24"/>
                  <a:pt x="114" y="24"/>
                </a:cubicBezTo>
                <a:cubicBezTo>
                  <a:pt x="116" y="31"/>
                  <a:pt x="116" y="31"/>
                  <a:pt x="116" y="31"/>
                </a:cubicBezTo>
                <a:cubicBezTo>
                  <a:pt x="115" y="31"/>
                  <a:pt x="115" y="31"/>
                  <a:pt x="115" y="31"/>
                </a:cubicBezTo>
                <a:cubicBezTo>
                  <a:pt x="109" y="36"/>
                  <a:pt x="109" y="36"/>
                  <a:pt x="109" y="36"/>
                </a:cubicBezTo>
                <a:moveTo>
                  <a:pt x="105" y="82"/>
                </a:moveTo>
                <a:cubicBezTo>
                  <a:pt x="101" y="61"/>
                  <a:pt x="95" y="39"/>
                  <a:pt x="89" y="18"/>
                </a:cubicBezTo>
                <a:cubicBezTo>
                  <a:pt x="90" y="17"/>
                  <a:pt x="92" y="16"/>
                  <a:pt x="94" y="16"/>
                </a:cubicBezTo>
                <a:cubicBezTo>
                  <a:pt x="94" y="16"/>
                  <a:pt x="94" y="16"/>
                  <a:pt x="94" y="16"/>
                </a:cubicBezTo>
                <a:cubicBezTo>
                  <a:pt x="95" y="15"/>
                  <a:pt x="95" y="15"/>
                  <a:pt x="96" y="15"/>
                </a:cubicBezTo>
                <a:cubicBezTo>
                  <a:pt x="98" y="15"/>
                  <a:pt x="99" y="16"/>
                  <a:pt x="100" y="17"/>
                </a:cubicBezTo>
                <a:cubicBezTo>
                  <a:pt x="101" y="17"/>
                  <a:pt x="102" y="19"/>
                  <a:pt x="102" y="20"/>
                </a:cubicBezTo>
                <a:cubicBezTo>
                  <a:pt x="102" y="20"/>
                  <a:pt x="102" y="20"/>
                  <a:pt x="102" y="21"/>
                </a:cubicBezTo>
                <a:cubicBezTo>
                  <a:pt x="102" y="21"/>
                  <a:pt x="102" y="21"/>
                  <a:pt x="102" y="21"/>
                </a:cubicBezTo>
                <a:cubicBezTo>
                  <a:pt x="102" y="21"/>
                  <a:pt x="103" y="22"/>
                  <a:pt x="103" y="22"/>
                </a:cubicBezTo>
                <a:cubicBezTo>
                  <a:pt x="104" y="29"/>
                  <a:pt x="104" y="29"/>
                  <a:pt x="104" y="29"/>
                </a:cubicBezTo>
                <a:cubicBezTo>
                  <a:pt x="104" y="29"/>
                  <a:pt x="104" y="30"/>
                  <a:pt x="104" y="31"/>
                </a:cubicBezTo>
                <a:cubicBezTo>
                  <a:pt x="105" y="31"/>
                  <a:pt x="105" y="31"/>
                  <a:pt x="105" y="31"/>
                </a:cubicBezTo>
                <a:cubicBezTo>
                  <a:pt x="106" y="38"/>
                  <a:pt x="106" y="38"/>
                  <a:pt x="106" y="38"/>
                </a:cubicBezTo>
                <a:cubicBezTo>
                  <a:pt x="106" y="38"/>
                  <a:pt x="106" y="39"/>
                  <a:pt x="107" y="40"/>
                </a:cubicBezTo>
                <a:cubicBezTo>
                  <a:pt x="107" y="40"/>
                  <a:pt x="107" y="40"/>
                  <a:pt x="107" y="40"/>
                </a:cubicBezTo>
                <a:cubicBezTo>
                  <a:pt x="109" y="50"/>
                  <a:pt x="109" y="50"/>
                  <a:pt x="109" y="50"/>
                </a:cubicBezTo>
                <a:cubicBezTo>
                  <a:pt x="109" y="50"/>
                  <a:pt x="109" y="51"/>
                  <a:pt x="109" y="51"/>
                </a:cubicBezTo>
                <a:cubicBezTo>
                  <a:pt x="110" y="52"/>
                  <a:pt x="110" y="52"/>
                  <a:pt x="110" y="52"/>
                </a:cubicBezTo>
                <a:cubicBezTo>
                  <a:pt x="116" y="75"/>
                  <a:pt x="116" y="75"/>
                  <a:pt x="116" y="75"/>
                </a:cubicBezTo>
                <a:cubicBezTo>
                  <a:pt x="116" y="77"/>
                  <a:pt x="116" y="79"/>
                  <a:pt x="116" y="80"/>
                </a:cubicBezTo>
                <a:cubicBezTo>
                  <a:pt x="115" y="81"/>
                  <a:pt x="113" y="81"/>
                  <a:pt x="111" y="81"/>
                </a:cubicBezTo>
                <a:cubicBezTo>
                  <a:pt x="110" y="81"/>
                  <a:pt x="110" y="81"/>
                  <a:pt x="110" y="81"/>
                </a:cubicBezTo>
                <a:cubicBezTo>
                  <a:pt x="110" y="81"/>
                  <a:pt x="110" y="81"/>
                  <a:pt x="110" y="81"/>
                </a:cubicBezTo>
                <a:cubicBezTo>
                  <a:pt x="109" y="81"/>
                  <a:pt x="108" y="81"/>
                  <a:pt x="107" y="82"/>
                </a:cubicBezTo>
                <a:cubicBezTo>
                  <a:pt x="106" y="82"/>
                  <a:pt x="105" y="82"/>
                  <a:pt x="105" y="82"/>
                </a:cubicBezTo>
                <a:moveTo>
                  <a:pt x="107" y="27"/>
                </a:moveTo>
                <a:cubicBezTo>
                  <a:pt x="106" y="22"/>
                  <a:pt x="106" y="22"/>
                  <a:pt x="106" y="22"/>
                </a:cubicBezTo>
                <a:cubicBezTo>
                  <a:pt x="105" y="21"/>
                  <a:pt x="105" y="21"/>
                  <a:pt x="105" y="20"/>
                </a:cubicBezTo>
                <a:cubicBezTo>
                  <a:pt x="112" y="15"/>
                  <a:pt x="112" y="15"/>
                  <a:pt x="112" y="15"/>
                </a:cubicBezTo>
                <a:cubicBezTo>
                  <a:pt x="113" y="21"/>
                  <a:pt x="113" y="21"/>
                  <a:pt x="113" y="21"/>
                </a:cubicBezTo>
                <a:cubicBezTo>
                  <a:pt x="113" y="21"/>
                  <a:pt x="113" y="21"/>
                  <a:pt x="113" y="21"/>
                </a:cubicBezTo>
                <a:cubicBezTo>
                  <a:pt x="107" y="27"/>
                  <a:pt x="107" y="27"/>
                  <a:pt x="107" y="27"/>
                </a:cubicBezTo>
                <a:moveTo>
                  <a:pt x="91" y="14"/>
                </a:moveTo>
                <a:cubicBezTo>
                  <a:pt x="92" y="12"/>
                  <a:pt x="94" y="11"/>
                  <a:pt x="95" y="9"/>
                </a:cubicBezTo>
                <a:cubicBezTo>
                  <a:pt x="94" y="11"/>
                  <a:pt x="94" y="11"/>
                  <a:pt x="94" y="11"/>
                </a:cubicBezTo>
                <a:cubicBezTo>
                  <a:pt x="94" y="12"/>
                  <a:pt x="94" y="12"/>
                  <a:pt x="94" y="13"/>
                </a:cubicBezTo>
                <a:cubicBezTo>
                  <a:pt x="94" y="13"/>
                  <a:pt x="94" y="13"/>
                  <a:pt x="94" y="13"/>
                </a:cubicBezTo>
                <a:cubicBezTo>
                  <a:pt x="93" y="13"/>
                  <a:pt x="92" y="13"/>
                  <a:pt x="91" y="14"/>
                </a:cubicBezTo>
                <a:moveTo>
                  <a:pt x="104" y="17"/>
                </a:moveTo>
                <a:cubicBezTo>
                  <a:pt x="104" y="16"/>
                  <a:pt x="103" y="15"/>
                  <a:pt x="102" y="15"/>
                </a:cubicBezTo>
                <a:cubicBezTo>
                  <a:pt x="102" y="14"/>
                  <a:pt x="102" y="14"/>
                  <a:pt x="102" y="14"/>
                </a:cubicBezTo>
                <a:cubicBezTo>
                  <a:pt x="110" y="6"/>
                  <a:pt x="110" y="6"/>
                  <a:pt x="110" y="6"/>
                </a:cubicBezTo>
                <a:cubicBezTo>
                  <a:pt x="111" y="12"/>
                  <a:pt x="111" y="12"/>
                  <a:pt x="111" y="12"/>
                </a:cubicBezTo>
                <a:cubicBezTo>
                  <a:pt x="104" y="17"/>
                  <a:pt x="104" y="17"/>
                  <a:pt x="104" y="17"/>
                </a:cubicBezTo>
                <a:moveTo>
                  <a:pt x="99" y="13"/>
                </a:moveTo>
                <a:cubicBezTo>
                  <a:pt x="98" y="13"/>
                  <a:pt x="98" y="13"/>
                  <a:pt x="97" y="12"/>
                </a:cubicBezTo>
                <a:cubicBezTo>
                  <a:pt x="101" y="6"/>
                  <a:pt x="101" y="6"/>
                  <a:pt x="101" y="6"/>
                </a:cubicBezTo>
                <a:cubicBezTo>
                  <a:pt x="104" y="5"/>
                  <a:pt x="106" y="4"/>
                  <a:pt x="108" y="3"/>
                </a:cubicBezTo>
                <a:cubicBezTo>
                  <a:pt x="99" y="13"/>
                  <a:pt x="99" y="13"/>
                  <a:pt x="99" y="13"/>
                </a:cubicBezTo>
                <a:moveTo>
                  <a:pt x="110" y="0"/>
                </a:moveTo>
                <a:cubicBezTo>
                  <a:pt x="110" y="0"/>
                  <a:pt x="110" y="0"/>
                  <a:pt x="110" y="0"/>
                </a:cubicBezTo>
                <a:cubicBezTo>
                  <a:pt x="106" y="1"/>
                  <a:pt x="103" y="2"/>
                  <a:pt x="100" y="3"/>
                </a:cubicBezTo>
                <a:cubicBezTo>
                  <a:pt x="100" y="3"/>
                  <a:pt x="100" y="3"/>
                  <a:pt x="100" y="3"/>
                </a:cubicBezTo>
                <a:cubicBezTo>
                  <a:pt x="94" y="6"/>
                  <a:pt x="89" y="11"/>
                  <a:pt x="85" y="16"/>
                </a:cubicBezTo>
                <a:cubicBezTo>
                  <a:pt x="85" y="17"/>
                  <a:pt x="85" y="18"/>
                  <a:pt x="86" y="18"/>
                </a:cubicBezTo>
                <a:cubicBezTo>
                  <a:pt x="93" y="40"/>
                  <a:pt x="98" y="63"/>
                  <a:pt x="102" y="86"/>
                </a:cubicBezTo>
                <a:cubicBezTo>
                  <a:pt x="102" y="86"/>
                  <a:pt x="103" y="87"/>
                  <a:pt x="104" y="87"/>
                </a:cubicBezTo>
                <a:cubicBezTo>
                  <a:pt x="104" y="87"/>
                  <a:pt x="104" y="87"/>
                  <a:pt x="104" y="87"/>
                </a:cubicBezTo>
                <a:cubicBezTo>
                  <a:pt x="105" y="87"/>
                  <a:pt x="105" y="86"/>
                  <a:pt x="105" y="86"/>
                </a:cubicBezTo>
                <a:cubicBezTo>
                  <a:pt x="105" y="86"/>
                  <a:pt x="106" y="85"/>
                  <a:pt x="107" y="84"/>
                </a:cubicBezTo>
                <a:cubicBezTo>
                  <a:pt x="108" y="84"/>
                  <a:pt x="109" y="84"/>
                  <a:pt x="110" y="84"/>
                </a:cubicBezTo>
                <a:cubicBezTo>
                  <a:pt x="110" y="84"/>
                  <a:pt x="110" y="84"/>
                  <a:pt x="110" y="84"/>
                </a:cubicBezTo>
                <a:cubicBezTo>
                  <a:pt x="110" y="84"/>
                  <a:pt x="111" y="84"/>
                  <a:pt x="111" y="84"/>
                </a:cubicBezTo>
                <a:cubicBezTo>
                  <a:pt x="112" y="84"/>
                  <a:pt x="113" y="84"/>
                  <a:pt x="114" y="84"/>
                </a:cubicBezTo>
                <a:cubicBezTo>
                  <a:pt x="115" y="84"/>
                  <a:pt x="116" y="83"/>
                  <a:pt x="117" y="82"/>
                </a:cubicBezTo>
                <a:cubicBezTo>
                  <a:pt x="117" y="83"/>
                  <a:pt x="117" y="83"/>
                  <a:pt x="117" y="83"/>
                </a:cubicBezTo>
                <a:cubicBezTo>
                  <a:pt x="117" y="83"/>
                  <a:pt x="118" y="83"/>
                  <a:pt x="118" y="83"/>
                </a:cubicBezTo>
                <a:cubicBezTo>
                  <a:pt x="118" y="83"/>
                  <a:pt x="118" y="83"/>
                  <a:pt x="119" y="83"/>
                </a:cubicBezTo>
                <a:cubicBezTo>
                  <a:pt x="119" y="83"/>
                  <a:pt x="119" y="83"/>
                  <a:pt x="119" y="83"/>
                </a:cubicBezTo>
                <a:cubicBezTo>
                  <a:pt x="129" y="73"/>
                  <a:pt x="129" y="73"/>
                  <a:pt x="129" y="73"/>
                </a:cubicBezTo>
                <a:cubicBezTo>
                  <a:pt x="129" y="73"/>
                  <a:pt x="129" y="72"/>
                  <a:pt x="129" y="72"/>
                </a:cubicBezTo>
                <a:cubicBezTo>
                  <a:pt x="112" y="4"/>
                  <a:pt x="112" y="4"/>
                  <a:pt x="112" y="4"/>
                </a:cubicBezTo>
                <a:cubicBezTo>
                  <a:pt x="112" y="3"/>
                  <a:pt x="112" y="2"/>
                  <a:pt x="112" y="2"/>
                </a:cubicBezTo>
                <a:cubicBezTo>
                  <a:pt x="111" y="2"/>
                  <a:pt x="111" y="2"/>
                  <a:pt x="111" y="2"/>
                </a:cubicBezTo>
                <a:cubicBezTo>
                  <a:pt x="111" y="1"/>
                  <a:pt x="111" y="1"/>
                  <a:pt x="111" y="1"/>
                </a:cubicBezTo>
                <a:cubicBezTo>
                  <a:pt x="111" y="1"/>
                  <a:pt x="110" y="0"/>
                  <a:pt x="110"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 name="Freeform 20">
            <a:extLst>
              <a:ext uri="{FF2B5EF4-FFF2-40B4-BE49-F238E27FC236}">
                <a16:creationId xmlns:a16="http://schemas.microsoft.com/office/drawing/2014/main" id="{60C27315-0CA3-7A4D-A51B-7BA67E60028A}"/>
              </a:ext>
            </a:extLst>
          </p:cNvPr>
          <p:cNvSpPr>
            <a:spLocks noEditPoints="1"/>
          </p:cNvSpPr>
          <p:nvPr/>
        </p:nvSpPr>
        <p:spPr bwMode="auto">
          <a:xfrm>
            <a:off x="11386085" y="4347989"/>
            <a:ext cx="360426" cy="434269"/>
          </a:xfrm>
          <a:custGeom>
            <a:avLst/>
            <a:gdLst>
              <a:gd name="T0" fmla="*/ 46 w 86"/>
              <a:gd name="T1" fmla="*/ 99 h 104"/>
              <a:gd name="T2" fmla="*/ 43 w 86"/>
              <a:gd name="T3" fmla="*/ 86 h 104"/>
              <a:gd name="T4" fmla="*/ 51 w 86"/>
              <a:gd name="T5" fmla="*/ 87 h 104"/>
              <a:gd name="T6" fmla="*/ 46 w 86"/>
              <a:gd name="T7" fmla="*/ 99 h 104"/>
              <a:gd name="T8" fmla="*/ 43 w 86"/>
              <a:gd name="T9" fmla="*/ 99 h 104"/>
              <a:gd name="T10" fmla="*/ 29 w 86"/>
              <a:gd name="T11" fmla="*/ 84 h 104"/>
              <a:gd name="T12" fmla="*/ 77 w 86"/>
              <a:gd name="T13" fmla="*/ 15 h 104"/>
              <a:gd name="T14" fmla="*/ 70 w 86"/>
              <a:gd name="T15" fmla="*/ 28 h 104"/>
              <a:gd name="T16" fmla="*/ 39 w 86"/>
              <a:gd name="T17" fmla="*/ 84 h 104"/>
              <a:gd name="T18" fmla="*/ 39 w 86"/>
              <a:gd name="T19" fmla="*/ 85 h 104"/>
              <a:gd name="T20" fmla="*/ 39 w 86"/>
              <a:gd name="T21" fmla="*/ 86 h 104"/>
              <a:gd name="T22" fmla="*/ 40 w 86"/>
              <a:gd name="T23" fmla="*/ 86 h 104"/>
              <a:gd name="T24" fmla="*/ 43 w 86"/>
              <a:gd name="T25" fmla="*/ 99 h 104"/>
              <a:gd name="T26" fmla="*/ 4 w 86"/>
              <a:gd name="T27" fmla="*/ 82 h 104"/>
              <a:gd name="T28" fmla="*/ 74 w 86"/>
              <a:gd name="T29" fmla="*/ 14 h 104"/>
              <a:gd name="T30" fmla="*/ 27 w 86"/>
              <a:gd name="T31" fmla="*/ 82 h 104"/>
              <a:gd name="T32" fmla="*/ 27 w 86"/>
              <a:gd name="T33" fmla="*/ 82 h 104"/>
              <a:gd name="T34" fmla="*/ 4 w 86"/>
              <a:gd name="T35" fmla="*/ 82 h 104"/>
              <a:gd name="T36" fmla="*/ 58 w 86"/>
              <a:gd name="T37" fmla="*/ 85 h 104"/>
              <a:gd name="T38" fmla="*/ 43 w 86"/>
              <a:gd name="T39" fmla="*/ 83 h 104"/>
              <a:gd name="T40" fmla="*/ 72 w 86"/>
              <a:gd name="T41" fmla="*/ 29 h 104"/>
              <a:gd name="T42" fmla="*/ 83 w 86"/>
              <a:gd name="T43" fmla="*/ 9 h 104"/>
              <a:gd name="T44" fmla="*/ 70 w 86"/>
              <a:gd name="T45" fmla="*/ 84 h 104"/>
              <a:gd name="T46" fmla="*/ 58 w 86"/>
              <a:gd name="T47" fmla="*/ 85 h 104"/>
              <a:gd name="T48" fmla="*/ 85 w 86"/>
              <a:gd name="T49" fmla="*/ 0 h 104"/>
              <a:gd name="T50" fmla="*/ 84 w 86"/>
              <a:gd name="T51" fmla="*/ 1 h 104"/>
              <a:gd name="T52" fmla="*/ 0 w 86"/>
              <a:gd name="T53" fmla="*/ 82 h 104"/>
              <a:gd name="T54" fmla="*/ 0 w 86"/>
              <a:gd name="T55" fmla="*/ 83 h 104"/>
              <a:gd name="T56" fmla="*/ 1 w 86"/>
              <a:gd name="T57" fmla="*/ 84 h 104"/>
              <a:gd name="T58" fmla="*/ 26 w 86"/>
              <a:gd name="T59" fmla="*/ 84 h 104"/>
              <a:gd name="T60" fmla="*/ 26 w 86"/>
              <a:gd name="T61" fmla="*/ 85 h 104"/>
              <a:gd name="T62" fmla="*/ 44 w 86"/>
              <a:gd name="T63" fmla="*/ 103 h 104"/>
              <a:gd name="T64" fmla="*/ 45 w 86"/>
              <a:gd name="T65" fmla="*/ 104 h 104"/>
              <a:gd name="T66" fmla="*/ 45 w 86"/>
              <a:gd name="T67" fmla="*/ 104 h 104"/>
              <a:gd name="T68" fmla="*/ 46 w 86"/>
              <a:gd name="T69" fmla="*/ 103 h 104"/>
              <a:gd name="T70" fmla="*/ 54 w 86"/>
              <a:gd name="T71" fmla="*/ 87 h 104"/>
              <a:gd name="T72" fmla="*/ 58 w 86"/>
              <a:gd name="T73" fmla="*/ 87 h 104"/>
              <a:gd name="T74" fmla="*/ 71 w 86"/>
              <a:gd name="T75" fmla="*/ 86 h 104"/>
              <a:gd name="T76" fmla="*/ 72 w 86"/>
              <a:gd name="T77" fmla="*/ 85 h 104"/>
              <a:gd name="T78" fmla="*/ 86 w 86"/>
              <a:gd name="T79" fmla="*/ 2 h 104"/>
              <a:gd name="T80" fmla="*/ 86 w 86"/>
              <a:gd name="T81" fmla="*/ 2 h 104"/>
              <a:gd name="T82" fmla="*/ 86 w 86"/>
              <a:gd name="T83" fmla="*/ 2 h 104"/>
              <a:gd name="T84" fmla="*/ 86 w 86"/>
              <a:gd name="T85" fmla="*/ 2 h 104"/>
              <a:gd name="T86" fmla="*/ 85 w 86"/>
              <a:gd name="T87" fmla="*/ 0 h 104"/>
              <a:gd name="T88" fmla="*/ 85 w 86"/>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104">
                <a:moveTo>
                  <a:pt x="46" y="99"/>
                </a:moveTo>
                <a:cubicBezTo>
                  <a:pt x="43" y="86"/>
                  <a:pt x="43" y="86"/>
                  <a:pt x="43" y="86"/>
                </a:cubicBezTo>
                <a:cubicBezTo>
                  <a:pt x="46" y="87"/>
                  <a:pt x="48" y="87"/>
                  <a:pt x="51" y="87"/>
                </a:cubicBezTo>
                <a:cubicBezTo>
                  <a:pt x="50" y="91"/>
                  <a:pt x="48" y="95"/>
                  <a:pt x="46" y="99"/>
                </a:cubicBezTo>
                <a:moveTo>
                  <a:pt x="43" y="99"/>
                </a:moveTo>
                <a:cubicBezTo>
                  <a:pt x="38" y="95"/>
                  <a:pt x="33" y="90"/>
                  <a:pt x="29" y="84"/>
                </a:cubicBezTo>
                <a:cubicBezTo>
                  <a:pt x="44" y="60"/>
                  <a:pt x="60" y="37"/>
                  <a:pt x="77" y="15"/>
                </a:cubicBezTo>
                <a:cubicBezTo>
                  <a:pt x="70" y="28"/>
                  <a:pt x="70" y="28"/>
                  <a:pt x="70" y="28"/>
                </a:cubicBezTo>
                <a:cubicBezTo>
                  <a:pt x="61" y="47"/>
                  <a:pt x="51" y="66"/>
                  <a:pt x="39" y="84"/>
                </a:cubicBezTo>
                <a:cubicBezTo>
                  <a:pt x="39" y="85"/>
                  <a:pt x="39" y="85"/>
                  <a:pt x="39" y="85"/>
                </a:cubicBezTo>
                <a:cubicBezTo>
                  <a:pt x="39" y="86"/>
                  <a:pt x="39" y="86"/>
                  <a:pt x="39" y="86"/>
                </a:cubicBezTo>
                <a:cubicBezTo>
                  <a:pt x="40" y="86"/>
                  <a:pt x="40" y="86"/>
                  <a:pt x="40" y="86"/>
                </a:cubicBezTo>
                <a:cubicBezTo>
                  <a:pt x="43" y="99"/>
                  <a:pt x="43" y="99"/>
                  <a:pt x="43" y="99"/>
                </a:cubicBezTo>
                <a:moveTo>
                  <a:pt x="4" y="82"/>
                </a:moveTo>
                <a:cubicBezTo>
                  <a:pt x="74" y="14"/>
                  <a:pt x="74" y="14"/>
                  <a:pt x="74" y="14"/>
                </a:cubicBezTo>
                <a:cubicBezTo>
                  <a:pt x="58" y="36"/>
                  <a:pt x="42" y="59"/>
                  <a:pt x="27" y="82"/>
                </a:cubicBezTo>
                <a:cubicBezTo>
                  <a:pt x="27" y="82"/>
                  <a:pt x="27" y="82"/>
                  <a:pt x="27" y="82"/>
                </a:cubicBezTo>
                <a:cubicBezTo>
                  <a:pt x="4" y="82"/>
                  <a:pt x="4" y="82"/>
                  <a:pt x="4" y="82"/>
                </a:cubicBezTo>
                <a:moveTo>
                  <a:pt x="58" y="85"/>
                </a:moveTo>
                <a:cubicBezTo>
                  <a:pt x="53" y="85"/>
                  <a:pt x="48" y="84"/>
                  <a:pt x="43" y="83"/>
                </a:cubicBezTo>
                <a:cubicBezTo>
                  <a:pt x="54" y="66"/>
                  <a:pt x="63" y="47"/>
                  <a:pt x="72" y="29"/>
                </a:cubicBezTo>
                <a:cubicBezTo>
                  <a:pt x="83" y="9"/>
                  <a:pt x="83" y="9"/>
                  <a:pt x="83" y="9"/>
                </a:cubicBezTo>
                <a:cubicBezTo>
                  <a:pt x="80" y="34"/>
                  <a:pt x="76" y="59"/>
                  <a:pt x="70" y="84"/>
                </a:cubicBezTo>
                <a:cubicBezTo>
                  <a:pt x="66" y="84"/>
                  <a:pt x="62" y="85"/>
                  <a:pt x="58" y="85"/>
                </a:cubicBezTo>
                <a:moveTo>
                  <a:pt x="85" y="0"/>
                </a:moveTo>
                <a:cubicBezTo>
                  <a:pt x="84" y="0"/>
                  <a:pt x="84" y="0"/>
                  <a:pt x="84" y="1"/>
                </a:cubicBezTo>
                <a:cubicBezTo>
                  <a:pt x="0" y="82"/>
                  <a:pt x="0" y="82"/>
                  <a:pt x="0" y="82"/>
                </a:cubicBezTo>
                <a:cubicBezTo>
                  <a:pt x="0" y="82"/>
                  <a:pt x="0" y="83"/>
                  <a:pt x="0" y="83"/>
                </a:cubicBezTo>
                <a:cubicBezTo>
                  <a:pt x="0" y="84"/>
                  <a:pt x="1" y="84"/>
                  <a:pt x="1" y="84"/>
                </a:cubicBezTo>
                <a:cubicBezTo>
                  <a:pt x="26" y="84"/>
                  <a:pt x="26" y="84"/>
                  <a:pt x="26" y="84"/>
                </a:cubicBezTo>
                <a:cubicBezTo>
                  <a:pt x="26" y="85"/>
                  <a:pt x="26" y="85"/>
                  <a:pt x="26" y="85"/>
                </a:cubicBezTo>
                <a:cubicBezTo>
                  <a:pt x="31" y="92"/>
                  <a:pt x="37" y="98"/>
                  <a:pt x="44" y="103"/>
                </a:cubicBezTo>
                <a:cubicBezTo>
                  <a:pt x="45" y="104"/>
                  <a:pt x="45" y="104"/>
                  <a:pt x="45" y="104"/>
                </a:cubicBezTo>
                <a:cubicBezTo>
                  <a:pt x="45" y="104"/>
                  <a:pt x="45" y="104"/>
                  <a:pt x="45" y="104"/>
                </a:cubicBezTo>
                <a:cubicBezTo>
                  <a:pt x="46" y="104"/>
                  <a:pt x="46" y="104"/>
                  <a:pt x="46" y="103"/>
                </a:cubicBezTo>
                <a:cubicBezTo>
                  <a:pt x="50" y="98"/>
                  <a:pt x="52" y="93"/>
                  <a:pt x="54" y="87"/>
                </a:cubicBezTo>
                <a:cubicBezTo>
                  <a:pt x="55" y="87"/>
                  <a:pt x="57" y="87"/>
                  <a:pt x="58" y="87"/>
                </a:cubicBezTo>
                <a:cubicBezTo>
                  <a:pt x="62" y="87"/>
                  <a:pt x="67" y="87"/>
                  <a:pt x="71" y="86"/>
                </a:cubicBezTo>
                <a:cubicBezTo>
                  <a:pt x="72" y="86"/>
                  <a:pt x="72" y="86"/>
                  <a:pt x="72" y="85"/>
                </a:cubicBezTo>
                <a:cubicBezTo>
                  <a:pt x="79" y="58"/>
                  <a:pt x="84" y="30"/>
                  <a:pt x="86" y="2"/>
                </a:cubicBezTo>
                <a:cubicBezTo>
                  <a:pt x="86" y="2"/>
                  <a:pt x="86" y="2"/>
                  <a:pt x="86" y="2"/>
                </a:cubicBezTo>
                <a:cubicBezTo>
                  <a:pt x="86" y="2"/>
                  <a:pt x="86" y="2"/>
                  <a:pt x="86" y="2"/>
                </a:cubicBezTo>
                <a:cubicBezTo>
                  <a:pt x="86" y="2"/>
                  <a:pt x="86" y="2"/>
                  <a:pt x="86" y="2"/>
                </a:cubicBezTo>
                <a:cubicBezTo>
                  <a:pt x="86" y="1"/>
                  <a:pt x="86" y="1"/>
                  <a:pt x="85" y="0"/>
                </a:cubicBezTo>
                <a:cubicBezTo>
                  <a:pt x="85" y="0"/>
                  <a:pt x="85" y="0"/>
                  <a:pt x="85"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1" name="Freeform 25">
            <a:extLst>
              <a:ext uri="{FF2B5EF4-FFF2-40B4-BE49-F238E27FC236}">
                <a16:creationId xmlns:a16="http://schemas.microsoft.com/office/drawing/2014/main" id="{10722C5E-A84D-8E4F-8021-932B5A448B30}"/>
              </a:ext>
            </a:extLst>
          </p:cNvPr>
          <p:cNvSpPr>
            <a:spLocks noEditPoints="1"/>
          </p:cNvSpPr>
          <p:nvPr/>
        </p:nvSpPr>
        <p:spPr bwMode="auto">
          <a:xfrm>
            <a:off x="11449380" y="4907088"/>
            <a:ext cx="552067" cy="464158"/>
          </a:xfrm>
          <a:custGeom>
            <a:avLst/>
            <a:gdLst>
              <a:gd name="T0" fmla="*/ 47 w 132"/>
              <a:gd name="T1" fmla="*/ 84 h 111"/>
              <a:gd name="T2" fmla="*/ 108 w 132"/>
              <a:gd name="T3" fmla="*/ 74 h 111"/>
              <a:gd name="T4" fmla="*/ 106 w 132"/>
              <a:gd name="T5" fmla="*/ 61 h 111"/>
              <a:gd name="T6" fmla="*/ 47 w 132"/>
              <a:gd name="T7" fmla="*/ 77 h 111"/>
              <a:gd name="T8" fmla="*/ 109 w 132"/>
              <a:gd name="T9" fmla="*/ 63 h 111"/>
              <a:gd name="T10" fmla="*/ 45 w 132"/>
              <a:gd name="T11" fmla="*/ 62 h 111"/>
              <a:gd name="T12" fmla="*/ 103 w 132"/>
              <a:gd name="T13" fmla="*/ 56 h 111"/>
              <a:gd name="T14" fmla="*/ 107 w 132"/>
              <a:gd name="T15" fmla="*/ 56 h 111"/>
              <a:gd name="T16" fmla="*/ 46 w 132"/>
              <a:gd name="T17" fmla="*/ 35 h 111"/>
              <a:gd name="T18" fmla="*/ 36 w 132"/>
              <a:gd name="T19" fmla="*/ 38 h 111"/>
              <a:gd name="T20" fmla="*/ 35 w 132"/>
              <a:gd name="T21" fmla="*/ 42 h 111"/>
              <a:gd name="T22" fmla="*/ 41 w 132"/>
              <a:gd name="T23" fmla="*/ 58 h 111"/>
              <a:gd name="T24" fmla="*/ 46 w 132"/>
              <a:gd name="T25" fmla="*/ 55 h 111"/>
              <a:gd name="T26" fmla="*/ 50 w 132"/>
              <a:gd name="T27" fmla="*/ 55 h 111"/>
              <a:gd name="T28" fmla="*/ 46 w 132"/>
              <a:gd name="T29" fmla="*/ 35 h 111"/>
              <a:gd name="T30" fmla="*/ 51 w 132"/>
              <a:gd name="T31" fmla="*/ 35 h 111"/>
              <a:gd name="T32" fmla="*/ 52 w 132"/>
              <a:gd name="T33" fmla="*/ 46 h 111"/>
              <a:gd name="T34" fmla="*/ 55 w 132"/>
              <a:gd name="T35" fmla="*/ 56 h 111"/>
              <a:gd name="T36" fmla="*/ 66 w 132"/>
              <a:gd name="T37" fmla="*/ 52 h 111"/>
              <a:gd name="T38" fmla="*/ 56 w 132"/>
              <a:gd name="T39" fmla="*/ 46 h 111"/>
              <a:gd name="T40" fmla="*/ 60 w 132"/>
              <a:gd name="T41" fmla="*/ 46 h 111"/>
              <a:gd name="T42" fmla="*/ 59 w 132"/>
              <a:gd name="T43" fmla="*/ 41 h 111"/>
              <a:gd name="T44" fmla="*/ 60 w 132"/>
              <a:gd name="T45" fmla="*/ 37 h 111"/>
              <a:gd name="T46" fmla="*/ 84 w 132"/>
              <a:gd name="T47" fmla="*/ 27 h 111"/>
              <a:gd name="T48" fmla="*/ 75 w 132"/>
              <a:gd name="T49" fmla="*/ 35 h 111"/>
              <a:gd name="T50" fmla="*/ 71 w 132"/>
              <a:gd name="T51" fmla="*/ 42 h 111"/>
              <a:gd name="T52" fmla="*/ 63 w 132"/>
              <a:gd name="T53" fmla="*/ 33 h 111"/>
              <a:gd name="T54" fmla="*/ 72 w 132"/>
              <a:gd name="T55" fmla="*/ 50 h 111"/>
              <a:gd name="T56" fmla="*/ 80 w 132"/>
              <a:gd name="T57" fmla="*/ 47 h 111"/>
              <a:gd name="T58" fmla="*/ 83 w 132"/>
              <a:gd name="T59" fmla="*/ 49 h 111"/>
              <a:gd name="T60" fmla="*/ 85 w 132"/>
              <a:gd name="T61" fmla="*/ 46 h 111"/>
              <a:gd name="T62" fmla="*/ 86 w 132"/>
              <a:gd name="T63" fmla="*/ 26 h 111"/>
              <a:gd name="T64" fmla="*/ 94 w 132"/>
              <a:gd name="T65" fmla="*/ 37 h 111"/>
              <a:gd name="T66" fmla="*/ 98 w 132"/>
              <a:gd name="T67" fmla="*/ 40 h 111"/>
              <a:gd name="T68" fmla="*/ 91 w 132"/>
              <a:gd name="T69" fmla="*/ 45 h 111"/>
              <a:gd name="T70" fmla="*/ 103 w 132"/>
              <a:gd name="T71" fmla="*/ 38 h 111"/>
              <a:gd name="T72" fmla="*/ 93 w 132"/>
              <a:gd name="T73" fmla="*/ 32 h 111"/>
              <a:gd name="T74" fmla="*/ 102 w 132"/>
              <a:gd name="T75" fmla="*/ 28 h 111"/>
              <a:gd name="T76" fmla="*/ 93 w 132"/>
              <a:gd name="T77" fmla="*/ 17 h 111"/>
              <a:gd name="T78" fmla="*/ 101 w 132"/>
              <a:gd name="T79" fmla="*/ 14 h 111"/>
              <a:gd name="T80" fmla="*/ 121 w 132"/>
              <a:gd name="T81" fmla="*/ 34 h 111"/>
              <a:gd name="T82" fmla="*/ 29 w 132"/>
              <a:gd name="T83" fmla="*/ 105 h 111"/>
              <a:gd name="T84" fmla="*/ 91 w 132"/>
              <a:gd name="T85" fmla="*/ 16 h 111"/>
              <a:gd name="T86" fmla="*/ 12 w 132"/>
              <a:gd name="T87" fmla="*/ 88 h 111"/>
              <a:gd name="T88" fmla="*/ 16 w 132"/>
              <a:gd name="T89" fmla="*/ 17 h 111"/>
              <a:gd name="T90" fmla="*/ 98 w 132"/>
              <a:gd name="T91" fmla="*/ 10 h 111"/>
              <a:gd name="T92" fmla="*/ 16 w 132"/>
              <a:gd name="T93" fmla="*/ 30 h 111"/>
              <a:gd name="T94" fmla="*/ 87 w 132"/>
              <a:gd name="T95" fmla="*/ 0 h 111"/>
              <a:gd name="T96" fmla="*/ 1 w 132"/>
              <a:gd name="T97" fmla="*/ 34 h 111"/>
              <a:gd name="T98" fmla="*/ 20 w 132"/>
              <a:gd name="T99" fmla="*/ 109 h 111"/>
              <a:gd name="T100" fmla="*/ 115 w 132"/>
              <a:gd name="T101" fmla="*/ 95 h 111"/>
              <a:gd name="T102" fmla="*/ 120 w 132"/>
              <a:gd name="T103" fmla="*/ 18 h 111"/>
              <a:gd name="T104" fmla="*/ 93 w 132"/>
              <a:gd name="T10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11">
                <a:moveTo>
                  <a:pt x="107" y="70"/>
                </a:moveTo>
                <a:cubicBezTo>
                  <a:pt x="107" y="70"/>
                  <a:pt x="107" y="70"/>
                  <a:pt x="107" y="70"/>
                </a:cubicBezTo>
                <a:cubicBezTo>
                  <a:pt x="48" y="82"/>
                  <a:pt x="48" y="82"/>
                  <a:pt x="48" y="82"/>
                </a:cubicBezTo>
                <a:cubicBezTo>
                  <a:pt x="47" y="82"/>
                  <a:pt x="47" y="83"/>
                  <a:pt x="47" y="84"/>
                </a:cubicBezTo>
                <a:cubicBezTo>
                  <a:pt x="47" y="85"/>
                  <a:pt x="48" y="86"/>
                  <a:pt x="49" y="86"/>
                </a:cubicBezTo>
                <a:cubicBezTo>
                  <a:pt x="49" y="86"/>
                  <a:pt x="49" y="86"/>
                  <a:pt x="49" y="86"/>
                </a:cubicBezTo>
                <a:cubicBezTo>
                  <a:pt x="49" y="86"/>
                  <a:pt x="49" y="86"/>
                  <a:pt x="49" y="86"/>
                </a:cubicBezTo>
                <a:cubicBezTo>
                  <a:pt x="108" y="74"/>
                  <a:pt x="108" y="74"/>
                  <a:pt x="108" y="74"/>
                </a:cubicBezTo>
                <a:cubicBezTo>
                  <a:pt x="109" y="74"/>
                  <a:pt x="110" y="73"/>
                  <a:pt x="110" y="71"/>
                </a:cubicBezTo>
                <a:cubicBezTo>
                  <a:pt x="109" y="70"/>
                  <a:pt x="108" y="70"/>
                  <a:pt x="107" y="70"/>
                </a:cubicBezTo>
                <a:moveTo>
                  <a:pt x="107" y="61"/>
                </a:moveTo>
                <a:cubicBezTo>
                  <a:pt x="107" y="61"/>
                  <a:pt x="107" y="61"/>
                  <a:pt x="106" y="61"/>
                </a:cubicBezTo>
                <a:cubicBezTo>
                  <a:pt x="106" y="61"/>
                  <a:pt x="106" y="61"/>
                  <a:pt x="106" y="61"/>
                </a:cubicBezTo>
                <a:cubicBezTo>
                  <a:pt x="47" y="73"/>
                  <a:pt x="47" y="73"/>
                  <a:pt x="47" y="73"/>
                </a:cubicBezTo>
                <a:cubicBezTo>
                  <a:pt x="46" y="73"/>
                  <a:pt x="45" y="74"/>
                  <a:pt x="45" y="75"/>
                </a:cubicBezTo>
                <a:cubicBezTo>
                  <a:pt x="46" y="76"/>
                  <a:pt x="46" y="77"/>
                  <a:pt x="47" y="77"/>
                </a:cubicBezTo>
                <a:cubicBezTo>
                  <a:pt x="47" y="77"/>
                  <a:pt x="48" y="77"/>
                  <a:pt x="48" y="77"/>
                </a:cubicBezTo>
                <a:cubicBezTo>
                  <a:pt x="48" y="77"/>
                  <a:pt x="48" y="77"/>
                  <a:pt x="48" y="77"/>
                </a:cubicBezTo>
                <a:cubicBezTo>
                  <a:pt x="107" y="65"/>
                  <a:pt x="107" y="65"/>
                  <a:pt x="107" y="65"/>
                </a:cubicBezTo>
                <a:cubicBezTo>
                  <a:pt x="108" y="65"/>
                  <a:pt x="109" y="64"/>
                  <a:pt x="109" y="63"/>
                </a:cubicBezTo>
                <a:cubicBezTo>
                  <a:pt x="109" y="62"/>
                  <a:pt x="108" y="61"/>
                  <a:pt x="107" y="61"/>
                </a:cubicBezTo>
                <a:moveTo>
                  <a:pt x="106" y="52"/>
                </a:moveTo>
                <a:cubicBezTo>
                  <a:pt x="106" y="52"/>
                  <a:pt x="106" y="52"/>
                  <a:pt x="106" y="52"/>
                </a:cubicBezTo>
                <a:cubicBezTo>
                  <a:pt x="45" y="62"/>
                  <a:pt x="45" y="62"/>
                  <a:pt x="45" y="62"/>
                </a:cubicBezTo>
                <a:cubicBezTo>
                  <a:pt x="44" y="62"/>
                  <a:pt x="43" y="64"/>
                  <a:pt x="44" y="65"/>
                </a:cubicBezTo>
                <a:cubicBezTo>
                  <a:pt x="44" y="66"/>
                  <a:pt x="45" y="66"/>
                  <a:pt x="46" y="66"/>
                </a:cubicBezTo>
                <a:cubicBezTo>
                  <a:pt x="46" y="66"/>
                  <a:pt x="46" y="66"/>
                  <a:pt x="46" y="66"/>
                </a:cubicBezTo>
                <a:cubicBezTo>
                  <a:pt x="103" y="56"/>
                  <a:pt x="103" y="56"/>
                  <a:pt x="103" y="56"/>
                </a:cubicBezTo>
                <a:cubicBezTo>
                  <a:pt x="103" y="57"/>
                  <a:pt x="103" y="57"/>
                  <a:pt x="104" y="57"/>
                </a:cubicBezTo>
                <a:cubicBezTo>
                  <a:pt x="104" y="57"/>
                  <a:pt x="104" y="57"/>
                  <a:pt x="104" y="57"/>
                </a:cubicBezTo>
                <a:cubicBezTo>
                  <a:pt x="105" y="57"/>
                  <a:pt x="105" y="57"/>
                  <a:pt x="105" y="57"/>
                </a:cubicBezTo>
                <a:cubicBezTo>
                  <a:pt x="107" y="56"/>
                  <a:pt x="107" y="56"/>
                  <a:pt x="107" y="56"/>
                </a:cubicBezTo>
                <a:cubicBezTo>
                  <a:pt x="108" y="55"/>
                  <a:pt x="109" y="54"/>
                  <a:pt x="108" y="53"/>
                </a:cubicBezTo>
                <a:cubicBezTo>
                  <a:pt x="108" y="52"/>
                  <a:pt x="107" y="52"/>
                  <a:pt x="106" y="52"/>
                </a:cubicBezTo>
                <a:moveTo>
                  <a:pt x="46" y="35"/>
                </a:moveTo>
                <a:cubicBezTo>
                  <a:pt x="46" y="35"/>
                  <a:pt x="46" y="35"/>
                  <a:pt x="46" y="35"/>
                </a:cubicBezTo>
                <a:cubicBezTo>
                  <a:pt x="45" y="35"/>
                  <a:pt x="44" y="36"/>
                  <a:pt x="44" y="37"/>
                </a:cubicBezTo>
                <a:cubicBezTo>
                  <a:pt x="45" y="47"/>
                  <a:pt x="45" y="47"/>
                  <a:pt x="45" y="47"/>
                </a:cubicBezTo>
                <a:cubicBezTo>
                  <a:pt x="38" y="39"/>
                  <a:pt x="38" y="39"/>
                  <a:pt x="38" y="39"/>
                </a:cubicBezTo>
                <a:cubicBezTo>
                  <a:pt x="38" y="39"/>
                  <a:pt x="37" y="38"/>
                  <a:pt x="36" y="38"/>
                </a:cubicBezTo>
                <a:cubicBezTo>
                  <a:pt x="36" y="38"/>
                  <a:pt x="35" y="38"/>
                  <a:pt x="35" y="39"/>
                </a:cubicBezTo>
                <a:cubicBezTo>
                  <a:pt x="34" y="40"/>
                  <a:pt x="34" y="41"/>
                  <a:pt x="35" y="42"/>
                </a:cubicBezTo>
                <a:cubicBezTo>
                  <a:pt x="35" y="42"/>
                  <a:pt x="35" y="42"/>
                  <a:pt x="35" y="42"/>
                </a:cubicBezTo>
                <a:cubicBezTo>
                  <a:pt x="35" y="42"/>
                  <a:pt x="35" y="42"/>
                  <a:pt x="35" y="42"/>
                </a:cubicBezTo>
                <a:cubicBezTo>
                  <a:pt x="38" y="57"/>
                  <a:pt x="38" y="57"/>
                  <a:pt x="38" y="57"/>
                </a:cubicBezTo>
                <a:cubicBezTo>
                  <a:pt x="39" y="58"/>
                  <a:pt x="39" y="59"/>
                  <a:pt x="40" y="59"/>
                </a:cubicBezTo>
                <a:cubicBezTo>
                  <a:pt x="41" y="59"/>
                  <a:pt x="41" y="59"/>
                  <a:pt x="41" y="58"/>
                </a:cubicBezTo>
                <a:cubicBezTo>
                  <a:pt x="41" y="58"/>
                  <a:pt x="41" y="58"/>
                  <a:pt x="41" y="58"/>
                </a:cubicBezTo>
                <a:cubicBezTo>
                  <a:pt x="42" y="58"/>
                  <a:pt x="43" y="57"/>
                  <a:pt x="42" y="56"/>
                </a:cubicBezTo>
                <a:cubicBezTo>
                  <a:pt x="41" y="48"/>
                  <a:pt x="41" y="48"/>
                  <a:pt x="41" y="48"/>
                </a:cubicBezTo>
                <a:cubicBezTo>
                  <a:pt x="46" y="54"/>
                  <a:pt x="46" y="54"/>
                  <a:pt x="46" y="54"/>
                </a:cubicBezTo>
                <a:cubicBezTo>
                  <a:pt x="46" y="55"/>
                  <a:pt x="46" y="55"/>
                  <a:pt x="46" y="55"/>
                </a:cubicBezTo>
                <a:cubicBezTo>
                  <a:pt x="46" y="56"/>
                  <a:pt x="47" y="57"/>
                  <a:pt x="48" y="57"/>
                </a:cubicBezTo>
                <a:cubicBezTo>
                  <a:pt x="48" y="57"/>
                  <a:pt x="48" y="57"/>
                  <a:pt x="48" y="57"/>
                </a:cubicBezTo>
                <a:cubicBezTo>
                  <a:pt x="48" y="57"/>
                  <a:pt x="48" y="57"/>
                  <a:pt x="48" y="57"/>
                </a:cubicBezTo>
                <a:cubicBezTo>
                  <a:pt x="49" y="57"/>
                  <a:pt x="50" y="56"/>
                  <a:pt x="50" y="55"/>
                </a:cubicBezTo>
                <a:cubicBezTo>
                  <a:pt x="50" y="55"/>
                  <a:pt x="50" y="53"/>
                  <a:pt x="50" y="53"/>
                </a:cubicBezTo>
                <a:cubicBezTo>
                  <a:pt x="50" y="53"/>
                  <a:pt x="50" y="53"/>
                  <a:pt x="50" y="53"/>
                </a:cubicBezTo>
                <a:cubicBezTo>
                  <a:pt x="48" y="37"/>
                  <a:pt x="48" y="37"/>
                  <a:pt x="48" y="37"/>
                </a:cubicBezTo>
                <a:cubicBezTo>
                  <a:pt x="48" y="36"/>
                  <a:pt x="47" y="35"/>
                  <a:pt x="46" y="35"/>
                </a:cubicBezTo>
                <a:moveTo>
                  <a:pt x="59" y="33"/>
                </a:moveTo>
                <a:cubicBezTo>
                  <a:pt x="59" y="33"/>
                  <a:pt x="59" y="33"/>
                  <a:pt x="59" y="33"/>
                </a:cubicBezTo>
                <a:cubicBezTo>
                  <a:pt x="53" y="34"/>
                  <a:pt x="53" y="34"/>
                  <a:pt x="53" y="34"/>
                </a:cubicBezTo>
                <a:cubicBezTo>
                  <a:pt x="52" y="34"/>
                  <a:pt x="51" y="34"/>
                  <a:pt x="51" y="35"/>
                </a:cubicBezTo>
                <a:cubicBezTo>
                  <a:pt x="50" y="35"/>
                  <a:pt x="50" y="36"/>
                  <a:pt x="50" y="37"/>
                </a:cubicBezTo>
                <a:cubicBezTo>
                  <a:pt x="51" y="43"/>
                  <a:pt x="51" y="43"/>
                  <a:pt x="51" y="43"/>
                </a:cubicBezTo>
                <a:cubicBezTo>
                  <a:pt x="51" y="43"/>
                  <a:pt x="51" y="44"/>
                  <a:pt x="51" y="44"/>
                </a:cubicBezTo>
                <a:cubicBezTo>
                  <a:pt x="51" y="45"/>
                  <a:pt x="51" y="45"/>
                  <a:pt x="52" y="46"/>
                </a:cubicBezTo>
                <a:cubicBezTo>
                  <a:pt x="53" y="53"/>
                  <a:pt x="53" y="53"/>
                  <a:pt x="53" y="53"/>
                </a:cubicBezTo>
                <a:cubicBezTo>
                  <a:pt x="53" y="53"/>
                  <a:pt x="53" y="53"/>
                  <a:pt x="53" y="53"/>
                </a:cubicBezTo>
                <a:cubicBezTo>
                  <a:pt x="53" y="54"/>
                  <a:pt x="53" y="54"/>
                  <a:pt x="53" y="54"/>
                </a:cubicBezTo>
                <a:cubicBezTo>
                  <a:pt x="53" y="55"/>
                  <a:pt x="54" y="56"/>
                  <a:pt x="55" y="56"/>
                </a:cubicBezTo>
                <a:cubicBezTo>
                  <a:pt x="55" y="56"/>
                  <a:pt x="55" y="56"/>
                  <a:pt x="55" y="56"/>
                </a:cubicBezTo>
                <a:cubicBezTo>
                  <a:pt x="64" y="55"/>
                  <a:pt x="64" y="55"/>
                  <a:pt x="64" y="55"/>
                </a:cubicBezTo>
                <a:cubicBezTo>
                  <a:pt x="64" y="55"/>
                  <a:pt x="64" y="55"/>
                  <a:pt x="64" y="55"/>
                </a:cubicBezTo>
                <a:cubicBezTo>
                  <a:pt x="65" y="55"/>
                  <a:pt x="66" y="54"/>
                  <a:pt x="66" y="52"/>
                </a:cubicBezTo>
                <a:cubicBezTo>
                  <a:pt x="66" y="51"/>
                  <a:pt x="65" y="51"/>
                  <a:pt x="64" y="51"/>
                </a:cubicBezTo>
                <a:cubicBezTo>
                  <a:pt x="64" y="51"/>
                  <a:pt x="64" y="51"/>
                  <a:pt x="63" y="51"/>
                </a:cubicBezTo>
                <a:cubicBezTo>
                  <a:pt x="57" y="51"/>
                  <a:pt x="57" y="51"/>
                  <a:pt x="57" y="51"/>
                </a:cubicBezTo>
                <a:cubicBezTo>
                  <a:pt x="56" y="46"/>
                  <a:pt x="56" y="46"/>
                  <a:pt x="56" y="46"/>
                </a:cubicBezTo>
                <a:cubicBezTo>
                  <a:pt x="58" y="46"/>
                  <a:pt x="58" y="46"/>
                  <a:pt x="58" y="46"/>
                </a:cubicBezTo>
                <a:cubicBezTo>
                  <a:pt x="58" y="46"/>
                  <a:pt x="59" y="46"/>
                  <a:pt x="59" y="46"/>
                </a:cubicBezTo>
                <a:cubicBezTo>
                  <a:pt x="60" y="46"/>
                  <a:pt x="60" y="46"/>
                  <a:pt x="60" y="46"/>
                </a:cubicBezTo>
                <a:cubicBezTo>
                  <a:pt x="60" y="46"/>
                  <a:pt x="60" y="46"/>
                  <a:pt x="60" y="46"/>
                </a:cubicBezTo>
                <a:cubicBezTo>
                  <a:pt x="61" y="46"/>
                  <a:pt x="62" y="45"/>
                  <a:pt x="61" y="44"/>
                </a:cubicBezTo>
                <a:cubicBezTo>
                  <a:pt x="61" y="43"/>
                  <a:pt x="61" y="43"/>
                  <a:pt x="61" y="43"/>
                </a:cubicBezTo>
                <a:cubicBezTo>
                  <a:pt x="61" y="42"/>
                  <a:pt x="60" y="41"/>
                  <a:pt x="59" y="41"/>
                </a:cubicBezTo>
                <a:cubicBezTo>
                  <a:pt x="59" y="41"/>
                  <a:pt x="59" y="41"/>
                  <a:pt x="59" y="41"/>
                </a:cubicBezTo>
                <a:cubicBezTo>
                  <a:pt x="55" y="42"/>
                  <a:pt x="55" y="42"/>
                  <a:pt x="55" y="42"/>
                </a:cubicBezTo>
                <a:cubicBezTo>
                  <a:pt x="54" y="38"/>
                  <a:pt x="54" y="38"/>
                  <a:pt x="54" y="38"/>
                </a:cubicBezTo>
                <a:cubicBezTo>
                  <a:pt x="59" y="37"/>
                  <a:pt x="59" y="37"/>
                  <a:pt x="59" y="37"/>
                </a:cubicBezTo>
                <a:cubicBezTo>
                  <a:pt x="60" y="37"/>
                  <a:pt x="60" y="37"/>
                  <a:pt x="60" y="37"/>
                </a:cubicBezTo>
                <a:cubicBezTo>
                  <a:pt x="60" y="37"/>
                  <a:pt x="61" y="36"/>
                  <a:pt x="61" y="35"/>
                </a:cubicBezTo>
                <a:cubicBezTo>
                  <a:pt x="61" y="34"/>
                  <a:pt x="60" y="33"/>
                  <a:pt x="59" y="33"/>
                </a:cubicBezTo>
                <a:moveTo>
                  <a:pt x="86" y="26"/>
                </a:moveTo>
                <a:cubicBezTo>
                  <a:pt x="85" y="26"/>
                  <a:pt x="84" y="26"/>
                  <a:pt x="84" y="27"/>
                </a:cubicBezTo>
                <a:cubicBezTo>
                  <a:pt x="81" y="42"/>
                  <a:pt x="81" y="42"/>
                  <a:pt x="81" y="42"/>
                </a:cubicBezTo>
                <a:cubicBezTo>
                  <a:pt x="77" y="37"/>
                  <a:pt x="77" y="37"/>
                  <a:pt x="77" y="37"/>
                </a:cubicBezTo>
                <a:cubicBezTo>
                  <a:pt x="77" y="36"/>
                  <a:pt x="76" y="35"/>
                  <a:pt x="75" y="35"/>
                </a:cubicBezTo>
                <a:cubicBezTo>
                  <a:pt x="75" y="35"/>
                  <a:pt x="75" y="35"/>
                  <a:pt x="75" y="35"/>
                </a:cubicBezTo>
                <a:cubicBezTo>
                  <a:pt x="74" y="35"/>
                  <a:pt x="73" y="35"/>
                  <a:pt x="73" y="36"/>
                </a:cubicBezTo>
                <a:cubicBezTo>
                  <a:pt x="73" y="36"/>
                  <a:pt x="73" y="36"/>
                  <a:pt x="73" y="36"/>
                </a:cubicBezTo>
                <a:cubicBezTo>
                  <a:pt x="72" y="36"/>
                  <a:pt x="72" y="37"/>
                  <a:pt x="72" y="38"/>
                </a:cubicBezTo>
                <a:cubicBezTo>
                  <a:pt x="71" y="42"/>
                  <a:pt x="71" y="42"/>
                  <a:pt x="71" y="42"/>
                </a:cubicBezTo>
                <a:cubicBezTo>
                  <a:pt x="67" y="31"/>
                  <a:pt x="67" y="31"/>
                  <a:pt x="67" y="31"/>
                </a:cubicBezTo>
                <a:cubicBezTo>
                  <a:pt x="66" y="30"/>
                  <a:pt x="65" y="30"/>
                  <a:pt x="65" y="30"/>
                </a:cubicBezTo>
                <a:cubicBezTo>
                  <a:pt x="64" y="30"/>
                  <a:pt x="64" y="30"/>
                  <a:pt x="64" y="30"/>
                </a:cubicBezTo>
                <a:cubicBezTo>
                  <a:pt x="63" y="30"/>
                  <a:pt x="62" y="32"/>
                  <a:pt x="63" y="33"/>
                </a:cubicBezTo>
                <a:cubicBezTo>
                  <a:pt x="69" y="49"/>
                  <a:pt x="69" y="49"/>
                  <a:pt x="69" y="49"/>
                </a:cubicBezTo>
                <a:cubicBezTo>
                  <a:pt x="70" y="50"/>
                  <a:pt x="70" y="50"/>
                  <a:pt x="71" y="50"/>
                </a:cubicBezTo>
                <a:cubicBezTo>
                  <a:pt x="71" y="50"/>
                  <a:pt x="71" y="50"/>
                  <a:pt x="72" y="50"/>
                </a:cubicBezTo>
                <a:cubicBezTo>
                  <a:pt x="72" y="50"/>
                  <a:pt x="72" y="50"/>
                  <a:pt x="72" y="50"/>
                </a:cubicBezTo>
                <a:cubicBezTo>
                  <a:pt x="73" y="50"/>
                  <a:pt x="73" y="49"/>
                  <a:pt x="73" y="48"/>
                </a:cubicBezTo>
                <a:cubicBezTo>
                  <a:pt x="74" y="48"/>
                  <a:pt x="74" y="48"/>
                  <a:pt x="74" y="48"/>
                </a:cubicBezTo>
                <a:cubicBezTo>
                  <a:pt x="75" y="42"/>
                  <a:pt x="75" y="42"/>
                  <a:pt x="75" y="42"/>
                </a:cubicBezTo>
                <a:cubicBezTo>
                  <a:pt x="80" y="47"/>
                  <a:pt x="80" y="47"/>
                  <a:pt x="80" y="47"/>
                </a:cubicBezTo>
                <a:cubicBezTo>
                  <a:pt x="80" y="48"/>
                  <a:pt x="80" y="48"/>
                  <a:pt x="81" y="48"/>
                </a:cubicBezTo>
                <a:cubicBezTo>
                  <a:pt x="81" y="48"/>
                  <a:pt x="81" y="48"/>
                  <a:pt x="81" y="48"/>
                </a:cubicBezTo>
                <a:cubicBezTo>
                  <a:pt x="82" y="49"/>
                  <a:pt x="82" y="49"/>
                  <a:pt x="82" y="49"/>
                </a:cubicBezTo>
                <a:cubicBezTo>
                  <a:pt x="82" y="49"/>
                  <a:pt x="83" y="49"/>
                  <a:pt x="83" y="49"/>
                </a:cubicBezTo>
                <a:cubicBezTo>
                  <a:pt x="83" y="49"/>
                  <a:pt x="83" y="49"/>
                  <a:pt x="83" y="49"/>
                </a:cubicBezTo>
                <a:cubicBezTo>
                  <a:pt x="84" y="49"/>
                  <a:pt x="84" y="49"/>
                  <a:pt x="84" y="49"/>
                </a:cubicBezTo>
                <a:cubicBezTo>
                  <a:pt x="85" y="49"/>
                  <a:pt x="85" y="48"/>
                  <a:pt x="85" y="47"/>
                </a:cubicBezTo>
                <a:cubicBezTo>
                  <a:pt x="85" y="46"/>
                  <a:pt x="85" y="46"/>
                  <a:pt x="85" y="46"/>
                </a:cubicBezTo>
                <a:cubicBezTo>
                  <a:pt x="85" y="45"/>
                  <a:pt x="85" y="45"/>
                  <a:pt x="84" y="44"/>
                </a:cubicBezTo>
                <a:cubicBezTo>
                  <a:pt x="88" y="28"/>
                  <a:pt x="88" y="28"/>
                  <a:pt x="88" y="28"/>
                </a:cubicBezTo>
                <a:cubicBezTo>
                  <a:pt x="88" y="27"/>
                  <a:pt x="88" y="26"/>
                  <a:pt x="87" y="26"/>
                </a:cubicBezTo>
                <a:cubicBezTo>
                  <a:pt x="86" y="26"/>
                  <a:pt x="86" y="26"/>
                  <a:pt x="86" y="26"/>
                </a:cubicBezTo>
                <a:moveTo>
                  <a:pt x="101" y="24"/>
                </a:moveTo>
                <a:cubicBezTo>
                  <a:pt x="98" y="24"/>
                  <a:pt x="95" y="25"/>
                  <a:pt x="93" y="26"/>
                </a:cubicBezTo>
                <a:cubicBezTo>
                  <a:pt x="90" y="28"/>
                  <a:pt x="88" y="30"/>
                  <a:pt x="89" y="33"/>
                </a:cubicBezTo>
                <a:cubicBezTo>
                  <a:pt x="89" y="35"/>
                  <a:pt x="91" y="37"/>
                  <a:pt x="94" y="37"/>
                </a:cubicBezTo>
                <a:cubicBezTo>
                  <a:pt x="95" y="37"/>
                  <a:pt x="95" y="37"/>
                  <a:pt x="96" y="38"/>
                </a:cubicBezTo>
                <a:cubicBezTo>
                  <a:pt x="97" y="38"/>
                  <a:pt x="98" y="38"/>
                  <a:pt x="98" y="38"/>
                </a:cubicBezTo>
                <a:cubicBezTo>
                  <a:pt x="99" y="39"/>
                  <a:pt x="99" y="39"/>
                  <a:pt x="99" y="39"/>
                </a:cubicBezTo>
                <a:cubicBezTo>
                  <a:pt x="99" y="39"/>
                  <a:pt x="98" y="40"/>
                  <a:pt x="98" y="40"/>
                </a:cubicBezTo>
                <a:cubicBezTo>
                  <a:pt x="90" y="41"/>
                  <a:pt x="90" y="41"/>
                  <a:pt x="90" y="41"/>
                </a:cubicBezTo>
                <a:cubicBezTo>
                  <a:pt x="89" y="42"/>
                  <a:pt x="89" y="43"/>
                  <a:pt x="89" y="44"/>
                </a:cubicBezTo>
                <a:cubicBezTo>
                  <a:pt x="89" y="45"/>
                  <a:pt x="90" y="45"/>
                  <a:pt x="91" y="45"/>
                </a:cubicBezTo>
                <a:cubicBezTo>
                  <a:pt x="91" y="45"/>
                  <a:pt x="91" y="45"/>
                  <a:pt x="91" y="45"/>
                </a:cubicBezTo>
                <a:cubicBezTo>
                  <a:pt x="91" y="45"/>
                  <a:pt x="91" y="45"/>
                  <a:pt x="91" y="45"/>
                </a:cubicBezTo>
                <a:cubicBezTo>
                  <a:pt x="98" y="44"/>
                  <a:pt x="98" y="44"/>
                  <a:pt x="98" y="44"/>
                </a:cubicBezTo>
                <a:cubicBezTo>
                  <a:pt x="99" y="44"/>
                  <a:pt x="101" y="43"/>
                  <a:pt x="102" y="42"/>
                </a:cubicBezTo>
                <a:cubicBezTo>
                  <a:pt x="103" y="41"/>
                  <a:pt x="103" y="39"/>
                  <a:pt x="103" y="38"/>
                </a:cubicBezTo>
                <a:cubicBezTo>
                  <a:pt x="103" y="37"/>
                  <a:pt x="102" y="35"/>
                  <a:pt x="100" y="35"/>
                </a:cubicBezTo>
                <a:cubicBezTo>
                  <a:pt x="99" y="34"/>
                  <a:pt x="98" y="34"/>
                  <a:pt x="96" y="33"/>
                </a:cubicBezTo>
                <a:cubicBezTo>
                  <a:pt x="96" y="33"/>
                  <a:pt x="95" y="33"/>
                  <a:pt x="95" y="33"/>
                </a:cubicBezTo>
                <a:cubicBezTo>
                  <a:pt x="94" y="33"/>
                  <a:pt x="93" y="32"/>
                  <a:pt x="93" y="32"/>
                </a:cubicBezTo>
                <a:cubicBezTo>
                  <a:pt x="93" y="31"/>
                  <a:pt x="94" y="30"/>
                  <a:pt x="95" y="30"/>
                </a:cubicBezTo>
                <a:cubicBezTo>
                  <a:pt x="97" y="29"/>
                  <a:pt x="99" y="28"/>
                  <a:pt x="101" y="28"/>
                </a:cubicBezTo>
                <a:cubicBezTo>
                  <a:pt x="101" y="28"/>
                  <a:pt x="102" y="28"/>
                  <a:pt x="102" y="28"/>
                </a:cubicBezTo>
                <a:cubicBezTo>
                  <a:pt x="102" y="28"/>
                  <a:pt x="102" y="28"/>
                  <a:pt x="102" y="28"/>
                </a:cubicBezTo>
                <a:cubicBezTo>
                  <a:pt x="103" y="28"/>
                  <a:pt x="104" y="27"/>
                  <a:pt x="104" y="26"/>
                </a:cubicBezTo>
                <a:cubicBezTo>
                  <a:pt x="104" y="25"/>
                  <a:pt x="104" y="24"/>
                  <a:pt x="102" y="24"/>
                </a:cubicBezTo>
                <a:cubicBezTo>
                  <a:pt x="102" y="24"/>
                  <a:pt x="102" y="24"/>
                  <a:pt x="101" y="24"/>
                </a:cubicBezTo>
                <a:moveTo>
                  <a:pt x="93" y="17"/>
                </a:moveTo>
                <a:cubicBezTo>
                  <a:pt x="93" y="17"/>
                  <a:pt x="94" y="17"/>
                  <a:pt x="94" y="17"/>
                </a:cubicBezTo>
                <a:cubicBezTo>
                  <a:pt x="95" y="16"/>
                  <a:pt x="97" y="15"/>
                  <a:pt x="98" y="15"/>
                </a:cubicBezTo>
                <a:cubicBezTo>
                  <a:pt x="101" y="14"/>
                  <a:pt x="101" y="14"/>
                  <a:pt x="101" y="14"/>
                </a:cubicBezTo>
                <a:cubicBezTo>
                  <a:pt x="101" y="14"/>
                  <a:pt x="101" y="14"/>
                  <a:pt x="101" y="14"/>
                </a:cubicBezTo>
                <a:cubicBezTo>
                  <a:pt x="102" y="14"/>
                  <a:pt x="103" y="14"/>
                  <a:pt x="104" y="14"/>
                </a:cubicBezTo>
                <a:cubicBezTo>
                  <a:pt x="104" y="14"/>
                  <a:pt x="105" y="14"/>
                  <a:pt x="106" y="14"/>
                </a:cubicBezTo>
                <a:cubicBezTo>
                  <a:pt x="110" y="15"/>
                  <a:pt x="114" y="17"/>
                  <a:pt x="116" y="20"/>
                </a:cubicBezTo>
                <a:cubicBezTo>
                  <a:pt x="119" y="24"/>
                  <a:pt x="120" y="29"/>
                  <a:pt x="121" y="34"/>
                </a:cubicBezTo>
                <a:cubicBezTo>
                  <a:pt x="127" y="71"/>
                  <a:pt x="127" y="71"/>
                  <a:pt x="127" y="71"/>
                </a:cubicBezTo>
                <a:cubicBezTo>
                  <a:pt x="127" y="76"/>
                  <a:pt x="128" y="82"/>
                  <a:pt x="125" y="86"/>
                </a:cubicBezTo>
                <a:cubicBezTo>
                  <a:pt x="122" y="89"/>
                  <a:pt x="117" y="91"/>
                  <a:pt x="111" y="92"/>
                </a:cubicBezTo>
                <a:cubicBezTo>
                  <a:pt x="29" y="105"/>
                  <a:pt x="29" y="105"/>
                  <a:pt x="29" y="105"/>
                </a:cubicBezTo>
                <a:cubicBezTo>
                  <a:pt x="32" y="103"/>
                  <a:pt x="32" y="99"/>
                  <a:pt x="33" y="95"/>
                </a:cubicBezTo>
                <a:cubicBezTo>
                  <a:pt x="35" y="73"/>
                  <a:pt x="31" y="51"/>
                  <a:pt x="21" y="31"/>
                </a:cubicBezTo>
                <a:cubicBezTo>
                  <a:pt x="91" y="16"/>
                  <a:pt x="91" y="16"/>
                  <a:pt x="91" y="16"/>
                </a:cubicBezTo>
                <a:cubicBezTo>
                  <a:pt x="91" y="16"/>
                  <a:pt x="91" y="16"/>
                  <a:pt x="91" y="16"/>
                </a:cubicBezTo>
                <a:cubicBezTo>
                  <a:pt x="92" y="17"/>
                  <a:pt x="92" y="17"/>
                  <a:pt x="93" y="17"/>
                </a:cubicBezTo>
                <a:moveTo>
                  <a:pt x="22" y="104"/>
                </a:moveTo>
                <a:cubicBezTo>
                  <a:pt x="20" y="104"/>
                  <a:pt x="17" y="103"/>
                  <a:pt x="15" y="101"/>
                </a:cubicBezTo>
                <a:cubicBezTo>
                  <a:pt x="13" y="97"/>
                  <a:pt x="12" y="92"/>
                  <a:pt x="12" y="88"/>
                </a:cubicBezTo>
                <a:cubicBezTo>
                  <a:pt x="5" y="34"/>
                  <a:pt x="5" y="34"/>
                  <a:pt x="5" y="34"/>
                </a:cubicBezTo>
                <a:cubicBezTo>
                  <a:pt x="4" y="29"/>
                  <a:pt x="4" y="24"/>
                  <a:pt x="7" y="20"/>
                </a:cubicBezTo>
                <a:cubicBezTo>
                  <a:pt x="9" y="18"/>
                  <a:pt x="12" y="17"/>
                  <a:pt x="16" y="17"/>
                </a:cubicBezTo>
                <a:cubicBezTo>
                  <a:pt x="16" y="17"/>
                  <a:pt x="16" y="17"/>
                  <a:pt x="16" y="17"/>
                </a:cubicBezTo>
                <a:cubicBezTo>
                  <a:pt x="79" y="5"/>
                  <a:pt x="79" y="5"/>
                  <a:pt x="79" y="5"/>
                </a:cubicBezTo>
                <a:cubicBezTo>
                  <a:pt x="81" y="4"/>
                  <a:pt x="84" y="4"/>
                  <a:pt x="87" y="4"/>
                </a:cubicBezTo>
                <a:cubicBezTo>
                  <a:pt x="89" y="4"/>
                  <a:pt x="90" y="4"/>
                  <a:pt x="92" y="4"/>
                </a:cubicBezTo>
                <a:cubicBezTo>
                  <a:pt x="95" y="5"/>
                  <a:pt x="98" y="7"/>
                  <a:pt x="98" y="10"/>
                </a:cubicBezTo>
                <a:cubicBezTo>
                  <a:pt x="98" y="10"/>
                  <a:pt x="97" y="11"/>
                  <a:pt x="97" y="11"/>
                </a:cubicBezTo>
                <a:cubicBezTo>
                  <a:pt x="18" y="27"/>
                  <a:pt x="18" y="27"/>
                  <a:pt x="18" y="27"/>
                </a:cubicBezTo>
                <a:cubicBezTo>
                  <a:pt x="17" y="27"/>
                  <a:pt x="17" y="28"/>
                  <a:pt x="16" y="28"/>
                </a:cubicBezTo>
                <a:cubicBezTo>
                  <a:pt x="16" y="29"/>
                  <a:pt x="16" y="29"/>
                  <a:pt x="16" y="30"/>
                </a:cubicBezTo>
                <a:cubicBezTo>
                  <a:pt x="26" y="50"/>
                  <a:pt x="30" y="72"/>
                  <a:pt x="29" y="94"/>
                </a:cubicBezTo>
                <a:cubicBezTo>
                  <a:pt x="28" y="98"/>
                  <a:pt x="28" y="102"/>
                  <a:pt x="25" y="103"/>
                </a:cubicBezTo>
                <a:cubicBezTo>
                  <a:pt x="24" y="104"/>
                  <a:pt x="23" y="104"/>
                  <a:pt x="22" y="104"/>
                </a:cubicBezTo>
                <a:moveTo>
                  <a:pt x="87" y="0"/>
                </a:moveTo>
                <a:cubicBezTo>
                  <a:pt x="84" y="0"/>
                  <a:pt x="81" y="0"/>
                  <a:pt x="78" y="1"/>
                </a:cubicBezTo>
                <a:cubicBezTo>
                  <a:pt x="15" y="13"/>
                  <a:pt x="15" y="13"/>
                  <a:pt x="15" y="13"/>
                </a:cubicBezTo>
                <a:cubicBezTo>
                  <a:pt x="11" y="14"/>
                  <a:pt x="7" y="15"/>
                  <a:pt x="4" y="18"/>
                </a:cubicBezTo>
                <a:cubicBezTo>
                  <a:pt x="0" y="22"/>
                  <a:pt x="0" y="29"/>
                  <a:pt x="1" y="34"/>
                </a:cubicBezTo>
                <a:cubicBezTo>
                  <a:pt x="7" y="88"/>
                  <a:pt x="7" y="88"/>
                  <a:pt x="7" y="88"/>
                </a:cubicBezTo>
                <a:cubicBezTo>
                  <a:pt x="8" y="93"/>
                  <a:pt x="9" y="99"/>
                  <a:pt x="12" y="103"/>
                </a:cubicBezTo>
                <a:cubicBezTo>
                  <a:pt x="14" y="106"/>
                  <a:pt x="17" y="107"/>
                  <a:pt x="20" y="108"/>
                </a:cubicBezTo>
                <a:cubicBezTo>
                  <a:pt x="20" y="109"/>
                  <a:pt x="20" y="109"/>
                  <a:pt x="20" y="109"/>
                </a:cubicBezTo>
                <a:cubicBezTo>
                  <a:pt x="20" y="110"/>
                  <a:pt x="21" y="111"/>
                  <a:pt x="22" y="111"/>
                </a:cubicBezTo>
                <a:cubicBezTo>
                  <a:pt x="22" y="111"/>
                  <a:pt x="22" y="111"/>
                  <a:pt x="22" y="111"/>
                </a:cubicBezTo>
                <a:cubicBezTo>
                  <a:pt x="112" y="96"/>
                  <a:pt x="112" y="96"/>
                  <a:pt x="112" y="96"/>
                </a:cubicBezTo>
                <a:cubicBezTo>
                  <a:pt x="113" y="95"/>
                  <a:pt x="114" y="95"/>
                  <a:pt x="115" y="95"/>
                </a:cubicBezTo>
                <a:cubicBezTo>
                  <a:pt x="120" y="94"/>
                  <a:pt x="125" y="92"/>
                  <a:pt x="129" y="88"/>
                </a:cubicBezTo>
                <a:cubicBezTo>
                  <a:pt x="132" y="83"/>
                  <a:pt x="132" y="76"/>
                  <a:pt x="131" y="70"/>
                </a:cubicBezTo>
                <a:cubicBezTo>
                  <a:pt x="125" y="33"/>
                  <a:pt x="125" y="33"/>
                  <a:pt x="125" y="33"/>
                </a:cubicBezTo>
                <a:cubicBezTo>
                  <a:pt x="124" y="28"/>
                  <a:pt x="123" y="22"/>
                  <a:pt x="120" y="18"/>
                </a:cubicBezTo>
                <a:cubicBezTo>
                  <a:pt x="117" y="14"/>
                  <a:pt x="112" y="11"/>
                  <a:pt x="106" y="10"/>
                </a:cubicBezTo>
                <a:cubicBezTo>
                  <a:pt x="105" y="10"/>
                  <a:pt x="104" y="10"/>
                  <a:pt x="103" y="10"/>
                </a:cubicBezTo>
                <a:cubicBezTo>
                  <a:pt x="103" y="10"/>
                  <a:pt x="103" y="10"/>
                  <a:pt x="102" y="10"/>
                </a:cubicBezTo>
                <a:cubicBezTo>
                  <a:pt x="101" y="5"/>
                  <a:pt x="97" y="1"/>
                  <a:pt x="93" y="0"/>
                </a:cubicBezTo>
                <a:cubicBezTo>
                  <a:pt x="91" y="0"/>
                  <a:pt x="89" y="0"/>
                  <a:pt x="87"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2" name="Freeform 26">
            <a:extLst>
              <a:ext uri="{FF2B5EF4-FFF2-40B4-BE49-F238E27FC236}">
                <a16:creationId xmlns:a16="http://schemas.microsoft.com/office/drawing/2014/main" id="{7230893A-DC4A-3846-8E44-834617E76767}"/>
              </a:ext>
            </a:extLst>
          </p:cNvPr>
          <p:cNvSpPr>
            <a:spLocks noEditPoints="1"/>
          </p:cNvSpPr>
          <p:nvPr/>
        </p:nvSpPr>
        <p:spPr bwMode="auto">
          <a:xfrm>
            <a:off x="11391359" y="5422232"/>
            <a:ext cx="363943" cy="462400"/>
          </a:xfrm>
          <a:custGeom>
            <a:avLst/>
            <a:gdLst>
              <a:gd name="T0" fmla="*/ 62 w 87"/>
              <a:gd name="T1" fmla="*/ 107 h 111"/>
              <a:gd name="T2" fmla="*/ 58 w 87"/>
              <a:gd name="T3" fmla="*/ 99 h 111"/>
              <a:gd name="T4" fmla="*/ 65 w 87"/>
              <a:gd name="T5" fmla="*/ 98 h 111"/>
              <a:gd name="T6" fmla="*/ 58 w 87"/>
              <a:gd name="T7" fmla="*/ 88 h 111"/>
              <a:gd name="T8" fmla="*/ 59 w 87"/>
              <a:gd name="T9" fmla="*/ 81 h 111"/>
              <a:gd name="T10" fmla="*/ 65 w 87"/>
              <a:gd name="T11" fmla="*/ 87 h 111"/>
              <a:gd name="T12" fmla="*/ 63 w 87"/>
              <a:gd name="T13" fmla="*/ 81 h 111"/>
              <a:gd name="T14" fmla="*/ 60 w 87"/>
              <a:gd name="T15" fmla="*/ 78 h 111"/>
              <a:gd name="T16" fmla="*/ 65 w 87"/>
              <a:gd name="T17" fmla="*/ 74 h 111"/>
              <a:gd name="T18" fmla="*/ 58 w 87"/>
              <a:gd name="T19" fmla="*/ 65 h 111"/>
              <a:gd name="T20" fmla="*/ 65 w 87"/>
              <a:gd name="T21" fmla="*/ 64 h 111"/>
              <a:gd name="T22" fmla="*/ 58 w 87"/>
              <a:gd name="T23" fmla="*/ 56 h 111"/>
              <a:gd name="T24" fmla="*/ 61 w 87"/>
              <a:gd name="T25" fmla="*/ 52 h 111"/>
              <a:gd name="T26" fmla="*/ 65 w 87"/>
              <a:gd name="T27" fmla="*/ 62 h 111"/>
              <a:gd name="T28" fmla="*/ 60 w 87"/>
              <a:gd name="T29" fmla="*/ 41 h 111"/>
              <a:gd name="T30" fmla="*/ 65 w 87"/>
              <a:gd name="T31" fmla="*/ 46 h 111"/>
              <a:gd name="T32" fmla="*/ 61 w 87"/>
              <a:gd name="T33" fmla="*/ 47 h 111"/>
              <a:gd name="T34" fmla="*/ 58 w 87"/>
              <a:gd name="T35" fmla="*/ 45 h 111"/>
              <a:gd name="T36" fmla="*/ 65 w 87"/>
              <a:gd name="T37" fmla="*/ 41 h 111"/>
              <a:gd name="T38" fmla="*/ 74 w 87"/>
              <a:gd name="T39" fmla="*/ 37 h 111"/>
              <a:gd name="T40" fmla="*/ 75 w 87"/>
              <a:gd name="T41" fmla="*/ 38 h 111"/>
              <a:gd name="T42" fmla="*/ 83 w 87"/>
              <a:gd name="T43" fmla="*/ 38 h 111"/>
              <a:gd name="T44" fmla="*/ 68 w 87"/>
              <a:gd name="T45" fmla="*/ 32 h 111"/>
              <a:gd name="T46" fmla="*/ 76 w 87"/>
              <a:gd name="T47" fmla="*/ 34 h 111"/>
              <a:gd name="T48" fmla="*/ 66 w 87"/>
              <a:gd name="T49" fmla="*/ 30 h 111"/>
              <a:gd name="T50" fmla="*/ 73 w 87"/>
              <a:gd name="T51" fmla="*/ 28 h 111"/>
              <a:gd name="T52" fmla="*/ 66 w 87"/>
              <a:gd name="T53" fmla="*/ 30 h 111"/>
              <a:gd name="T54" fmla="*/ 57 w 87"/>
              <a:gd name="T55" fmla="*/ 20 h 111"/>
              <a:gd name="T56" fmla="*/ 67 w 87"/>
              <a:gd name="T57" fmla="*/ 21 h 111"/>
              <a:gd name="T58" fmla="*/ 68 w 87"/>
              <a:gd name="T59" fmla="*/ 23 h 111"/>
              <a:gd name="T60" fmla="*/ 51 w 87"/>
              <a:gd name="T61" fmla="*/ 15 h 111"/>
              <a:gd name="T62" fmla="*/ 61 w 87"/>
              <a:gd name="T63" fmla="*/ 16 h 111"/>
              <a:gd name="T64" fmla="*/ 54 w 87"/>
              <a:gd name="T65" fmla="*/ 17 h 111"/>
              <a:gd name="T66" fmla="*/ 48 w 87"/>
              <a:gd name="T67" fmla="*/ 11 h 111"/>
              <a:gd name="T68" fmla="*/ 52 w 87"/>
              <a:gd name="T69" fmla="*/ 9 h 111"/>
              <a:gd name="T70" fmla="*/ 58 w 87"/>
              <a:gd name="T71" fmla="*/ 13 h 111"/>
              <a:gd name="T72" fmla="*/ 36 w 87"/>
              <a:gd name="T73" fmla="*/ 4 h 111"/>
              <a:gd name="T74" fmla="*/ 36 w 87"/>
              <a:gd name="T75" fmla="*/ 4 h 111"/>
              <a:gd name="T76" fmla="*/ 46 w 87"/>
              <a:gd name="T77" fmla="*/ 14 h 111"/>
              <a:gd name="T78" fmla="*/ 56 w 87"/>
              <a:gd name="T79" fmla="*/ 39 h 111"/>
              <a:gd name="T80" fmla="*/ 55 w 87"/>
              <a:gd name="T81" fmla="*/ 77 h 111"/>
              <a:gd name="T82" fmla="*/ 56 w 87"/>
              <a:gd name="T83" fmla="*/ 100 h 111"/>
              <a:gd name="T84" fmla="*/ 23 w 87"/>
              <a:gd name="T85" fmla="*/ 108 h 111"/>
              <a:gd name="T86" fmla="*/ 20 w 87"/>
              <a:gd name="T87" fmla="*/ 37 h 111"/>
              <a:gd name="T88" fmla="*/ 40 w 87"/>
              <a:gd name="T89" fmla="*/ 4 h 111"/>
              <a:gd name="T90" fmla="*/ 48 w 87"/>
              <a:gd name="T91" fmla="*/ 5 h 111"/>
              <a:gd name="T92" fmla="*/ 36 w 87"/>
              <a:gd name="T93" fmla="*/ 0 h 111"/>
              <a:gd name="T94" fmla="*/ 0 w 87"/>
              <a:gd name="T95" fmla="*/ 38 h 111"/>
              <a:gd name="T96" fmla="*/ 19 w 87"/>
              <a:gd name="T97" fmla="*/ 40 h 111"/>
              <a:gd name="T98" fmla="*/ 20 w 87"/>
              <a:gd name="T99" fmla="*/ 111 h 111"/>
              <a:gd name="T100" fmla="*/ 67 w 87"/>
              <a:gd name="T101" fmla="*/ 110 h 111"/>
              <a:gd name="T102" fmla="*/ 68 w 87"/>
              <a:gd name="T103" fmla="*/ 73 h 111"/>
              <a:gd name="T104" fmla="*/ 67 w 87"/>
              <a:gd name="T105" fmla="*/ 41 h 111"/>
              <a:gd name="T106" fmla="*/ 73 w 87"/>
              <a:gd name="T107" fmla="*/ 41 h 111"/>
              <a:gd name="T108" fmla="*/ 87 w 87"/>
              <a:gd name="T109" fmla="*/ 40 h 111"/>
              <a:gd name="T110" fmla="*/ 87 w 87"/>
              <a:gd name="T111" fmla="*/ 38 h 111"/>
              <a:gd name="T112" fmla="*/ 80 w 87"/>
              <a:gd name="T113" fmla="*/ 31 h 111"/>
              <a:gd name="T114" fmla="*/ 50 w 87"/>
              <a:gd name="T115" fmla="*/ 1 h 111"/>
              <a:gd name="T116" fmla="*/ 38 w 87"/>
              <a:gd name="T117" fmla="*/ 1 h 111"/>
              <a:gd name="T118" fmla="*/ 37 w 87"/>
              <a:gd name="T1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 h="111">
                <a:moveTo>
                  <a:pt x="59" y="108"/>
                </a:moveTo>
                <a:cubicBezTo>
                  <a:pt x="59" y="104"/>
                  <a:pt x="59" y="104"/>
                  <a:pt x="59" y="104"/>
                </a:cubicBezTo>
                <a:cubicBezTo>
                  <a:pt x="60" y="105"/>
                  <a:pt x="61" y="106"/>
                  <a:pt x="62" y="107"/>
                </a:cubicBezTo>
                <a:cubicBezTo>
                  <a:pt x="59" y="108"/>
                  <a:pt x="59" y="108"/>
                  <a:pt x="59" y="108"/>
                </a:cubicBezTo>
                <a:moveTo>
                  <a:pt x="65" y="106"/>
                </a:moveTo>
                <a:cubicBezTo>
                  <a:pt x="63" y="104"/>
                  <a:pt x="60" y="102"/>
                  <a:pt x="58" y="99"/>
                </a:cubicBezTo>
                <a:cubicBezTo>
                  <a:pt x="58" y="92"/>
                  <a:pt x="58" y="92"/>
                  <a:pt x="58" y="92"/>
                </a:cubicBezTo>
                <a:cubicBezTo>
                  <a:pt x="64" y="97"/>
                  <a:pt x="64" y="97"/>
                  <a:pt x="64" y="97"/>
                </a:cubicBezTo>
                <a:cubicBezTo>
                  <a:pt x="64" y="97"/>
                  <a:pt x="65" y="98"/>
                  <a:pt x="65" y="98"/>
                </a:cubicBezTo>
                <a:cubicBezTo>
                  <a:pt x="65" y="106"/>
                  <a:pt x="65" y="106"/>
                  <a:pt x="65" y="106"/>
                </a:cubicBezTo>
                <a:moveTo>
                  <a:pt x="65" y="94"/>
                </a:moveTo>
                <a:cubicBezTo>
                  <a:pt x="58" y="88"/>
                  <a:pt x="58" y="88"/>
                  <a:pt x="58" y="88"/>
                </a:cubicBezTo>
                <a:cubicBezTo>
                  <a:pt x="58" y="80"/>
                  <a:pt x="58" y="80"/>
                  <a:pt x="58" y="80"/>
                </a:cubicBezTo>
                <a:cubicBezTo>
                  <a:pt x="59" y="81"/>
                  <a:pt x="59" y="81"/>
                  <a:pt x="59" y="81"/>
                </a:cubicBezTo>
                <a:cubicBezTo>
                  <a:pt x="59" y="81"/>
                  <a:pt x="59" y="81"/>
                  <a:pt x="59" y="81"/>
                </a:cubicBezTo>
                <a:cubicBezTo>
                  <a:pt x="60" y="81"/>
                  <a:pt x="60" y="81"/>
                  <a:pt x="60" y="81"/>
                </a:cubicBezTo>
                <a:cubicBezTo>
                  <a:pt x="60" y="82"/>
                  <a:pt x="61" y="82"/>
                  <a:pt x="61" y="83"/>
                </a:cubicBezTo>
                <a:cubicBezTo>
                  <a:pt x="65" y="87"/>
                  <a:pt x="65" y="87"/>
                  <a:pt x="65" y="87"/>
                </a:cubicBezTo>
                <a:cubicBezTo>
                  <a:pt x="65" y="94"/>
                  <a:pt x="65" y="94"/>
                  <a:pt x="65" y="94"/>
                </a:cubicBezTo>
                <a:moveTo>
                  <a:pt x="65" y="83"/>
                </a:moveTo>
                <a:cubicBezTo>
                  <a:pt x="63" y="81"/>
                  <a:pt x="63" y="81"/>
                  <a:pt x="63" y="81"/>
                </a:cubicBezTo>
                <a:cubicBezTo>
                  <a:pt x="63" y="80"/>
                  <a:pt x="62" y="80"/>
                  <a:pt x="61" y="79"/>
                </a:cubicBezTo>
                <a:cubicBezTo>
                  <a:pt x="60" y="78"/>
                  <a:pt x="60" y="78"/>
                  <a:pt x="60" y="78"/>
                </a:cubicBezTo>
                <a:cubicBezTo>
                  <a:pt x="60" y="78"/>
                  <a:pt x="60" y="78"/>
                  <a:pt x="60" y="78"/>
                </a:cubicBezTo>
                <a:cubicBezTo>
                  <a:pt x="59" y="78"/>
                  <a:pt x="59" y="77"/>
                  <a:pt x="58" y="77"/>
                </a:cubicBezTo>
                <a:cubicBezTo>
                  <a:pt x="58" y="69"/>
                  <a:pt x="58" y="69"/>
                  <a:pt x="58" y="69"/>
                </a:cubicBezTo>
                <a:cubicBezTo>
                  <a:pt x="60" y="70"/>
                  <a:pt x="63" y="72"/>
                  <a:pt x="65" y="74"/>
                </a:cubicBezTo>
                <a:cubicBezTo>
                  <a:pt x="65" y="83"/>
                  <a:pt x="65" y="83"/>
                  <a:pt x="65" y="83"/>
                </a:cubicBezTo>
                <a:moveTo>
                  <a:pt x="65" y="70"/>
                </a:moveTo>
                <a:cubicBezTo>
                  <a:pt x="63" y="68"/>
                  <a:pt x="60" y="67"/>
                  <a:pt x="58" y="65"/>
                </a:cubicBezTo>
                <a:cubicBezTo>
                  <a:pt x="58" y="59"/>
                  <a:pt x="58" y="59"/>
                  <a:pt x="58" y="59"/>
                </a:cubicBezTo>
                <a:cubicBezTo>
                  <a:pt x="60" y="61"/>
                  <a:pt x="62" y="63"/>
                  <a:pt x="64" y="65"/>
                </a:cubicBezTo>
                <a:cubicBezTo>
                  <a:pt x="65" y="64"/>
                  <a:pt x="65" y="64"/>
                  <a:pt x="65" y="64"/>
                </a:cubicBezTo>
                <a:cubicBezTo>
                  <a:pt x="65" y="70"/>
                  <a:pt x="65" y="70"/>
                  <a:pt x="65" y="70"/>
                </a:cubicBezTo>
                <a:moveTo>
                  <a:pt x="65" y="62"/>
                </a:moveTo>
                <a:cubicBezTo>
                  <a:pt x="63" y="60"/>
                  <a:pt x="60" y="58"/>
                  <a:pt x="58" y="56"/>
                </a:cubicBezTo>
                <a:cubicBezTo>
                  <a:pt x="58" y="49"/>
                  <a:pt x="58" y="49"/>
                  <a:pt x="58" y="49"/>
                </a:cubicBezTo>
                <a:cubicBezTo>
                  <a:pt x="59" y="49"/>
                  <a:pt x="59" y="49"/>
                  <a:pt x="59" y="49"/>
                </a:cubicBezTo>
                <a:cubicBezTo>
                  <a:pt x="60" y="50"/>
                  <a:pt x="60" y="51"/>
                  <a:pt x="61" y="52"/>
                </a:cubicBezTo>
                <a:cubicBezTo>
                  <a:pt x="64" y="56"/>
                  <a:pt x="64" y="56"/>
                  <a:pt x="64" y="56"/>
                </a:cubicBezTo>
                <a:cubicBezTo>
                  <a:pt x="65" y="55"/>
                  <a:pt x="65" y="55"/>
                  <a:pt x="65" y="55"/>
                </a:cubicBezTo>
                <a:cubicBezTo>
                  <a:pt x="65" y="62"/>
                  <a:pt x="65" y="62"/>
                  <a:pt x="65" y="62"/>
                </a:cubicBezTo>
                <a:moveTo>
                  <a:pt x="58" y="45"/>
                </a:moveTo>
                <a:cubicBezTo>
                  <a:pt x="58" y="41"/>
                  <a:pt x="58" y="41"/>
                  <a:pt x="58" y="41"/>
                </a:cubicBezTo>
                <a:cubicBezTo>
                  <a:pt x="60" y="41"/>
                  <a:pt x="60" y="41"/>
                  <a:pt x="60" y="41"/>
                </a:cubicBezTo>
                <a:cubicBezTo>
                  <a:pt x="59" y="42"/>
                  <a:pt x="59" y="42"/>
                  <a:pt x="59" y="42"/>
                </a:cubicBezTo>
                <a:cubicBezTo>
                  <a:pt x="61" y="43"/>
                  <a:pt x="62" y="45"/>
                  <a:pt x="64" y="46"/>
                </a:cubicBezTo>
                <a:cubicBezTo>
                  <a:pt x="65" y="46"/>
                  <a:pt x="65" y="46"/>
                  <a:pt x="65" y="46"/>
                </a:cubicBezTo>
                <a:cubicBezTo>
                  <a:pt x="65" y="52"/>
                  <a:pt x="65" y="52"/>
                  <a:pt x="65" y="52"/>
                </a:cubicBezTo>
                <a:cubicBezTo>
                  <a:pt x="63" y="50"/>
                  <a:pt x="63" y="50"/>
                  <a:pt x="63" y="50"/>
                </a:cubicBezTo>
                <a:cubicBezTo>
                  <a:pt x="62" y="49"/>
                  <a:pt x="62" y="48"/>
                  <a:pt x="61" y="47"/>
                </a:cubicBezTo>
                <a:cubicBezTo>
                  <a:pt x="60" y="46"/>
                  <a:pt x="60" y="46"/>
                  <a:pt x="60" y="46"/>
                </a:cubicBezTo>
                <a:cubicBezTo>
                  <a:pt x="59" y="46"/>
                  <a:pt x="58" y="45"/>
                  <a:pt x="58" y="45"/>
                </a:cubicBezTo>
                <a:cubicBezTo>
                  <a:pt x="58" y="45"/>
                  <a:pt x="58" y="45"/>
                  <a:pt x="58" y="45"/>
                </a:cubicBezTo>
                <a:moveTo>
                  <a:pt x="65" y="43"/>
                </a:moveTo>
                <a:cubicBezTo>
                  <a:pt x="64" y="42"/>
                  <a:pt x="63" y="42"/>
                  <a:pt x="62" y="41"/>
                </a:cubicBezTo>
                <a:cubicBezTo>
                  <a:pt x="65" y="41"/>
                  <a:pt x="65" y="41"/>
                  <a:pt x="65" y="41"/>
                </a:cubicBezTo>
                <a:cubicBezTo>
                  <a:pt x="65" y="43"/>
                  <a:pt x="65" y="43"/>
                  <a:pt x="65" y="43"/>
                </a:cubicBezTo>
                <a:moveTo>
                  <a:pt x="75" y="38"/>
                </a:moveTo>
                <a:cubicBezTo>
                  <a:pt x="74" y="37"/>
                  <a:pt x="74" y="37"/>
                  <a:pt x="74" y="37"/>
                </a:cubicBezTo>
                <a:cubicBezTo>
                  <a:pt x="75" y="37"/>
                  <a:pt x="76" y="37"/>
                  <a:pt x="76" y="37"/>
                </a:cubicBezTo>
                <a:cubicBezTo>
                  <a:pt x="78" y="37"/>
                  <a:pt x="79" y="37"/>
                  <a:pt x="80" y="38"/>
                </a:cubicBezTo>
                <a:cubicBezTo>
                  <a:pt x="75" y="38"/>
                  <a:pt x="75" y="38"/>
                  <a:pt x="75" y="38"/>
                </a:cubicBezTo>
                <a:moveTo>
                  <a:pt x="81" y="38"/>
                </a:moveTo>
                <a:cubicBezTo>
                  <a:pt x="81" y="35"/>
                  <a:pt x="81" y="35"/>
                  <a:pt x="81" y="35"/>
                </a:cubicBezTo>
                <a:cubicBezTo>
                  <a:pt x="83" y="38"/>
                  <a:pt x="83" y="38"/>
                  <a:pt x="83" y="38"/>
                </a:cubicBezTo>
                <a:cubicBezTo>
                  <a:pt x="81" y="38"/>
                  <a:pt x="81" y="38"/>
                  <a:pt x="81" y="38"/>
                </a:cubicBezTo>
                <a:moveTo>
                  <a:pt x="72" y="35"/>
                </a:moveTo>
                <a:cubicBezTo>
                  <a:pt x="68" y="32"/>
                  <a:pt x="68" y="32"/>
                  <a:pt x="68" y="32"/>
                </a:cubicBezTo>
                <a:cubicBezTo>
                  <a:pt x="79" y="33"/>
                  <a:pt x="79" y="33"/>
                  <a:pt x="79" y="33"/>
                </a:cubicBezTo>
                <a:cubicBezTo>
                  <a:pt x="81" y="35"/>
                  <a:pt x="81" y="35"/>
                  <a:pt x="81" y="35"/>
                </a:cubicBezTo>
                <a:cubicBezTo>
                  <a:pt x="79" y="35"/>
                  <a:pt x="78" y="35"/>
                  <a:pt x="76" y="34"/>
                </a:cubicBezTo>
                <a:cubicBezTo>
                  <a:pt x="75" y="34"/>
                  <a:pt x="73" y="34"/>
                  <a:pt x="72" y="34"/>
                </a:cubicBezTo>
                <a:cubicBezTo>
                  <a:pt x="72" y="35"/>
                  <a:pt x="72" y="35"/>
                  <a:pt x="72" y="35"/>
                </a:cubicBezTo>
                <a:moveTo>
                  <a:pt x="66" y="30"/>
                </a:moveTo>
                <a:cubicBezTo>
                  <a:pt x="63" y="26"/>
                  <a:pt x="63" y="26"/>
                  <a:pt x="63" y="26"/>
                </a:cubicBezTo>
                <a:cubicBezTo>
                  <a:pt x="66" y="27"/>
                  <a:pt x="70" y="28"/>
                  <a:pt x="73" y="28"/>
                </a:cubicBezTo>
                <a:cubicBezTo>
                  <a:pt x="73" y="28"/>
                  <a:pt x="73" y="28"/>
                  <a:pt x="73" y="28"/>
                </a:cubicBezTo>
                <a:cubicBezTo>
                  <a:pt x="76" y="30"/>
                  <a:pt x="76" y="30"/>
                  <a:pt x="76" y="30"/>
                </a:cubicBezTo>
                <a:cubicBezTo>
                  <a:pt x="67" y="29"/>
                  <a:pt x="67" y="29"/>
                  <a:pt x="67" y="29"/>
                </a:cubicBezTo>
                <a:cubicBezTo>
                  <a:pt x="66" y="30"/>
                  <a:pt x="66" y="30"/>
                  <a:pt x="66" y="30"/>
                </a:cubicBezTo>
                <a:moveTo>
                  <a:pt x="70" y="25"/>
                </a:moveTo>
                <a:cubicBezTo>
                  <a:pt x="67" y="24"/>
                  <a:pt x="63" y="24"/>
                  <a:pt x="59" y="23"/>
                </a:cubicBezTo>
                <a:cubicBezTo>
                  <a:pt x="57" y="20"/>
                  <a:pt x="57" y="20"/>
                  <a:pt x="57" y="20"/>
                </a:cubicBezTo>
                <a:cubicBezTo>
                  <a:pt x="60" y="21"/>
                  <a:pt x="64" y="22"/>
                  <a:pt x="67" y="22"/>
                </a:cubicBezTo>
                <a:cubicBezTo>
                  <a:pt x="67" y="22"/>
                  <a:pt x="67" y="22"/>
                  <a:pt x="67" y="22"/>
                </a:cubicBezTo>
                <a:cubicBezTo>
                  <a:pt x="67" y="21"/>
                  <a:pt x="67" y="21"/>
                  <a:pt x="67" y="21"/>
                </a:cubicBezTo>
                <a:cubicBezTo>
                  <a:pt x="68" y="23"/>
                  <a:pt x="68" y="23"/>
                  <a:pt x="68" y="23"/>
                </a:cubicBezTo>
                <a:cubicBezTo>
                  <a:pt x="68" y="23"/>
                  <a:pt x="68" y="23"/>
                  <a:pt x="68" y="23"/>
                </a:cubicBezTo>
                <a:cubicBezTo>
                  <a:pt x="68" y="23"/>
                  <a:pt x="68" y="23"/>
                  <a:pt x="68" y="23"/>
                </a:cubicBezTo>
                <a:cubicBezTo>
                  <a:pt x="70" y="25"/>
                  <a:pt x="70" y="25"/>
                  <a:pt x="70" y="25"/>
                </a:cubicBezTo>
                <a:moveTo>
                  <a:pt x="54" y="17"/>
                </a:moveTo>
                <a:cubicBezTo>
                  <a:pt x="51" y="15"/>
                  <a:pt x="51" y="15"/>
                  <a:pt x="51" y="15"/>
                </a:cubicBezTo>
                <a:cubicBezTo>
                  <a:pt x="52" y="15"/>
                  <a:pt x="53" y="15"/>
                  <a:pt x="54" y="15"/>
                </a:cubicBezTo>
                <a:cubicBezTo>
                  <a:pt x="56" y="15"/>
                  <a:pt x="59" y="15"/>
                  <a:pt x="61" y="16"/>
                </a:cubicBezTo>
                <a:cubicBezTo>
                  <a:pt x="61" y="16"/>
                  <a:pt x="61" y="16"/>
                  <a:pt x="61" y="16"/>
                </a:cubicBezTo>
                <a:cubicBezTo>
                  <a:pt x="64" y="19"/>
                  <a:pt x="64" y="19"/>
                  <a:pt x="64" y="19"/>
                </a:cubicBezTo>
                <a:cubicBezTo>
                  <a:pt x="61" y="18"/>
                  <a:pt x="57" y="18"/>
                  <a:pt x="54" y="17"/>
                </a:cubicBezTo>
                <a:cubicBezTo>
                  <a:pt x="54" y="17"/>
                  <a:pt x="54" y="17"/>
                  <a:pt x="54" y="17"/>
                </a:cubicBezTo>
                <a:moveTo>
                  <a:pt x="58" y="13"/>
                </a:moveTo>
                <a:cubicBezTo>
                  <a:pt x="56" y="12"/>
                  <a:pt x="55" y="12"/>
                  <a:pt x="54" y="12"/>
                </a:cubicBezTo>
                <a:cubicBezTo>
                  <a:pt x="52" y="12"/>
                  <a:pt x="50" y="12"/>
                  <a:pt x="48" y="11"/>
                </a:cubicBezTo>
                <a:cubicBezTo>
                  <a:pt x="44" y="8"/>
                  <a:pt x="44" y="8"/>
                  <a:pt x="44" y="8"/>
                </a:cubicBezTo>
                <a:cubicBezTo>
                  <a:pt x="45" y="8"/>
                  <a:pt x="46" y="8"/>
                  <a:pt x="47" y="8"/>
                </a:cubicBezTo>
                <a:cubicBezTo>
                  <a:pt x="49" y="8"/>
                  <a:pt x="50" y="9"/>
                  <a:pt x="52" y="9"/>
                </a:cubicBezTo>
                <a:cubicBezTo>
                  <a:pt x="52" y="9"/>
                  <a:pt x="52" y="9"/>
                  <a:pt x="52" y="9"/>
                </a:cubicBezTo>
                <a:cubicBezTo>
                  <a:pt x="54" y="9"/>
                  <a:pt x="54" y="9"/>
                  <a:pt x="54" y="9"/>
                </a:cubicBezTo>
                <a:cubicBezTo>
                  <a:pt x="58" y="13"/>
                  <a:pt x="58" y="13"/>
                  <a:pt x="58" y="13"/>
                </a:cubicBezTo>
                <a:moveTo>
                  <a:pt x="5" y="37"/>
                </a:moveTo>
                <a:cubicBezTo>
                  <a:pt x="8" y="33"/>
                  <a:pt x="11" y="29"/>
                  <a:pt x="15" y="25"/>
                </a:cubicBezTo>
                <a:cubicBezTo>
                  <a:pt x="36" y="4"/>
                  <a:pt x="36" y="4"/>
                  <a:pt x="36" y="4"/>
                </a:cubicBezTo>
                <a:cubicBezTo>
                  <a:pt x="36" y="4"/>
                  <a:pt x="36" y="4"/>
                  <a:pt x="36" y="4"/>
                </a:cubicBezTo>
                <a:cubicBezTo>
                  <a:pt x="36" y="4"/>
                  <a:pt x="36" y="4"/>
                  <a:pt x="36" y="4"/>
                </a:cubicBezTo>
                <a:cubicBezTo>
                  <a:pt x="36" y="4"/>
                  <a:pt x="36" y="4"/>
                  <a:pt x="36" y="4"/>
                </a:cubicBezTo>
                <a:cubicBezTo>
                  <a:pt x="46" y="14"/>
                  <a:pt x="46" y="14"/>
                  <a:pt x="46" y="14"/>
                </a:cubicBezTo>
                <a:cubicBezTo>
                  <a:pt x="46" y="14"/>
                  <a:pt x="46" y="14"/>
                  <a:pt x="46" y="14"/>
                </a:cubicBezTo>
                <a:cubicBezTo>
                  <a:pt x="46" y="14"/>
                  <a:pt x="46" y="14"/>
                  <a:pt x="46" y="14"/>
                </a:cubicBezTo>
                <a:cubicBezTo>
                  <a:pt x="71" y="38"/>
                  <a:pt x="71" y="38"/>
                  <a:pt x="71" y="38"/>
                </a:cubicBezTo>
                <a:cubicBezTo>
                  <a:pt x="56" y="38"/>
                  <a:pt x="56" y="38"/>
                  <a:pt x="56" y="38"/>
                </a:cubicBezTo>
                <a:cubicBezTo>
                  <a:pt x="56" y="39"/>
                  <a:pt x="56" y="39"/>
                  <a:pt x="56" y="39"/>
                </a:cubicBezTo>
                <a:cubicBezTo>
                  <a:pt x="55" y="39"/>
                  <a:pt x="55" y="39"/>
                  <a:pt x="55" y="39"/>
                </a:cubicBezTo>
                <a:cubicBezTo>
                  <a:pt x="55" y="76"/>
                  <a:pt x="55" y="76"/>
                  <a:pt x="55" y="76"/>
                </a:cubicBezTo>
                <a:cubicBezTo>
                  <a:pt x="55" y="76"/>
                  <a:pt x="55" y="76"/>
                  <a:pt x="55" y="77"/>
                </a:cubicBezTo>
                <a:cubicBezTo>
                  <a:pt x="55" y="77"/>
                  <a:pt x="55" y="78"/>
                  <a:pt x="55" y="78"/>
                </a:cubicBezTo>
                <a:cubicBezTo>
                  <a:pt x="56" y="100"/>
                  <a:pt x="56" y="100"/>
                  <a:pt x="56" y="100"/>
                </a:cubicBezTo>
                <a:cubicBezTo>
                  <a:pt x="56" y="100"/>
                  <a:pt x="56" y="100"/>
                  <a:pt x="56" y="100"/>
                </a:cubicBezTo>
                <a:cubicBezTo>
                  <a:pt x="56" y="100"/>
                  <a:pt x="56" y="100"/>
                  <a:pt x="56" y="100"/>
                </a:cubicBezTo>
                <a:cubicBezTo>
                  <a:pt x="56" y="107"/>
                  <a:pt x="56" y="107"/>
                  <a:pt x="56" y="107"/>
                </a:cubicBezTo>
                <a:cubicBezTo>
                  <a:pt x="23" y="108"/>
                  <a:pt x="23" y="108"/>
                  <a:pt x="23" y="108"/>
                </a:cubicBezTo>
                <a:cubicBezTo>
                  <a:pt x="22" y="38"/>
                  <a:pt x="22" y="38"/>
                  <a:pt x="22" y="38"/>
                </a:cubicBezTo>
                <a:cubicBezTo>
                  <a:pt x="20" y="38"/>
                  <a:pt x="20" y="38"/>
                  <a:pt x="20" y="38"/>
                </a:cubicBezTo>
                <a:cubicBezTo>
                  <a:pt x="20" y="37"/>
                  <a:pt x="20" y="37"/>
                  <a:pt x="20" y="37"/>
                </a:cubicBezTo>
                <a:cubicBezTo>
                  <a:pt x="5" y="37"/>
                  <a:pt x="5" y="37"/>
                  <a:pt x="5" y="37"/>
                </a:cubicBezTo>
                <a:moveTo>
                  <a:pt x="41" y="5"/>
                </a:moveTo>
                <a:cubicBezTo>
                  <a:pt x="40" y="4"/>
                  <a:pt x="40" y="4"/>
                  <a:pt x="40" y="4"/>
                </a:cubicBezTo>
                <a:cubicBezTo>
                  <a:pt x="48" y="3"/>
                  <a:pt x="48" y="3"/>
                  <a:pt x="48" y="3"/>
                </a:cubicBezTo>
                <a:cubicBezTo>
                  <a:pt x="51" y="6"/>
                  <a:pt x="51" y="6"/>
                  <a:pt x="51" y="6"/>
                </a:cubicBezTo>
                <a:cubicBezTo>
                  <a:pt x="50" y="6"/>
                  <a:pt x="49" y="6"/>
                  <a:pt x="48" y="5"/>
                </a:cubicBezTo>
                <a:cubicBezTo>
                  <a:pt x="46" y="5"/>
                  <a:pt x="45" y="5"/>
                  <a:pt x="43" y="5"/>
                </a:cubicBezTo>
                <a:cubicBezTo>
                  <a:pt x="42" y="5"/>
                  <a:pt x="42" y="5"/>
                  <a:pt x="41" y="5"/>
                </a:cubicBezTo>
                <a:moveTo>
                  <a:pt x="36" y="0"/>
                </a:moveTo>
                <a:cubicBezTo>
                  <a:pt x="13" y="23"/>
                  <a:pt x="13" y="23"/>
                  <a:pt x="13" y="23"/>
                </a:cubicBezTo>
                <a:cubicBezTo>
                  <a:pt x="9" y="27"/>
                  <a:pt x="6" y="32"/>
                  <a:pt x="2" y="36"/>
                </a:cubicBezTo>
                <a:cubicBezTo>
                  <a:pt x="0" y="38"/>
                  <a:pt x="0" y="38"/>
                  <a:pt x="0" y="38"/>
                </a:cubicBezTo>
                <a:cubicBezTo>
                  <a:pt x="2" y="39"/>
                  <a:pt x="2" y="39"/>
                  <a:pt x="2" y="39"/>
                </a:cubicBezTo>
                <a:cubicBezTo>
                  <a:pt x="2" y="40"/>
                  <a:pt x="2" y="40"/>
                  <a:pt x="2" y="40"/>
                </a:cubicBezTo>
                <a:cubicBezTo>
                  <a:pt x="19" y="40"/>
                  <a:pt x="19" y="40"/>
                  <a:pt x="19" y="40"/>
                </a:cubicBezTo>
                <a:cubicBezTo>
                  <a:pt x="20" y="108"/>
                  <a:pt x="20" y="108"/>
                  <a:pt x="20" y="108"/>
                </a:cubicBezTo>
                <a:cubicBezTo>
                  <a:pt x="20" y="108"/>
                  <a:pt x="20" y="108"/>
                  <a:pt x="20" y="108"/>
                </a:cubicBezTo>
                <a:cubicBezTo>
                  <a:pt x="20" y="111"/>
                  <a:pt x="20" y="111"/>
                  <a:pt x="20" y="111"/>
                </a:cubicBezTo>
                <a:cubicBezTo>
                  <a:pt x="55" y="110"/>
                  <a:pt x="55" y="110"/>
                  <a:pt x="55" y="110"/>
                </a:cubicBezTo>
                <a:cubicBezTo>
                  <a:pt x="55" y="110"/>
                  <a:pt x="55" y="110"/>
                  <a:pt x="55" y="110"/>
                </a:cubicBezTo>
                <a:cubicBezTo>
                  <a:pt x="67" y="110"/>
                  <a:pt x="67" y="110"/>
                  <a:pt x="67" y="110"/>
                </a:cubicBezTo>
                <a:cubicBezTo>
                  <a:pt x="67" y="109"/>
                  <a:pt x="67" y="109"/>
                  <a:pt x="67" y="109"/>
                </a:cubicBezTo>
                <a:cubicBezTo>
                  <a:pt x="68" y="109"/>
                  <a:pt x="68" y="109"/>
                  <a:pt x="68" y="109"/>
                </a:cubicBezTo>
                <a:cubicBezTo>
                  <a:pt x="68" y="73"/>
                  <a:pt x="68" y="73"/>
                  <a:pt x="68" y="73"/>
                </a:cubicBezTo>
                <a:cubicBezTo>
                  <a:pt x="68" y="73"/>
                  <a:pt x="68" y="73"/>
                  <a:pt x="68" y="73"/>
                </a:cubicBezTo>
                <a:cubicBezTo>
                  <a:pt x="68" y="73"/>
                  <a:pt x="68" y="73"/>
                  <a:pt x="68" y="73"/>
                </a:cubicBezTo>
                <a:cubicBezTo>
                  <a:pt x="67" y="41"/>
                  <a:pt x="67" y="41"/>
                  <a:pt x="67" y="41"/>
                </a:cubicBezTo>
                <a:cubicBezTo>
                  <a:pt x="72" y="41"/>
                  <a:pt x="72" y="41"/>
                  <a:pt x="72" y="41"/>
                </a:cubicBezTo>
                <a:cubicBezTo>
                  <a:pt x="72" y="41"/>
                  <a:pt x="72" y="41"/>
                  <a:pt x="72" y="41"/>
                </a:cubicBezTo>
                <a:cubicBezTo>
                  <a:pt x="73" y="41"/>
                  <a:pt x="73" y="41"/>
                  <a:pt x="73" y="41"/>
                </a:cubicBezTo>
                <a:cubicBezTo>
                  <a:pt x="74" y="41"/>
                  <a:pt x="74" y="41"/>
                  <a:pt x="74" y="41"/>
                </a:cubicBezTo>
                <a:cubicBezTo>
                  <a:pt x="74" y="41"/>
                  <a:pt x="74" y="41"/>
                  <a:pt x="74" y="41"/>
                </a:cubicBezTo>
                <a:cubicBezTo>
                  <a:pt x="87" y="40"/>
                  <a:pt x="87" y="40"/>
                  <a:pt x="87" y="40"/>
                </a:cubicBezTo>
                <a:cubicBezTo>
                  <a:pt x="87" y="38"/>
                  <a:pt x="87" y="38"/>
                  <a:pt x="87" y="38"/>
                </a:cubicBezTo>
                <a:cubicBezTo>
                  <a:pt x="87" y="38"/>
                  <a:pt x="87" y="38"/>
                  <a:pt x="87" y="38"/>
                </a:cubicBezTo>
                <a:cubicBezTo>
                  <a:pt x="87" y="38"/>
                  <a:pt x="87" y="38"/>
                  <a:pt x="87" y="38"/>
                </a:cubicBezTo>
                <a:cubicBezTo>
                  <a:pt x="82" y="32"/>
                  <a:pt x="82" y="32"/>
                  <a:pt x="82" y="32"/>
                </a:cubicBezTo>
                <a:cubicBezTo>
                  <a:pt x="82" y="31"/>
                  <a:pt x="82" y="31"/>
                  <a:pt x="82" y="31"/>
                </a:cubicBezTo>
                <a:cubicBezTo>
                  <a:pt x="80" y="31"/>
                  <a:pt x="80" y="31"/>
                  <a:pt x="80" y="31"/>
                </a:cubicBezTo>
                <a:cubicBezTo>
                  <a:pt x="80" y="31"/>
                  <a:pt x="80" y="31"/>
                  <a:pt x="80" y="31"/>
                </a:cubicBezTo>
                <a:cubicBezTo>
                  <a:pt x="50" y="1"/>
                  <a:pt x="50" y="1"/>
                  <a:pt x="50" y="1"/>
                </a:cubicBezTo>
                <a:cubicBezTo>
                  <a:pt x="50" y="1"/>
                  <a:pt x="50" y="1"/>
                  <a:pt x="50" y="1"/>
                </a:cubicBezTo>
                <a:cubicBezTo>
                  <a:pt x="50" y="1"/>
                  <a:pt x="50" y="1"/>
                  <a:pt x="50" y="1"/>
                </a:cubicBezTo>
                <a:cubicBezTo>
                  <a:pt x="39" y="1"/>
                  <a:pt x="39" y="1"/>
                  <a:pt x="39" y="1"/>
                </a:cubicBezTo>
                <a:cubicBezTo>
                  <a:pt x="38" y="1"/>
                  <a:pt x="38" y="1"/>
                  <a:pt x="38" y="1"/>
                </a:cubicBezTo>
                <a:cubicBezTo>
                  <a:pt x="37" y="1"/>
                  <a:pt x="37" y="1"/>
                  <a:pt x="37" y="1"/>
                </a:cubicBezTo>
                <a:cubicBezTo>
                  <a:pt x="37" y="0"/>
                  <a:pt x="37" y="0"/>
                  <a:pt x="37" y="0"/>
                </a:cubicBezTo>
                <a:cubicBezTo>
                  <a:pt x="37" y="0"/>
                  <a:pt x="37" y="0"/>
                  <a:pt x="37" y="0"/>
                </a:cubicBezTo>
                <a:cubicBezTo>
                  <a:pt x="36" y="0"/>
                  <a:pt x="36" y="0"/>
                  <a:pt x="36"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Tree>
    <p:extLst>
      <p:ext uri="{BB962C8B-B14F-4D97-AF65-F5344CB8AC3E}">
        <p14:creationId xmlns:p14="http://schemas.microsoft.com/office/powerpoint/2010/main" val="26503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53" presetClass="entr" presetSubtype="16" fill="hold" grpId="0" nodeType="withEffect">
                                  <p:stCondLst>
                                    <p:cond delay="750"/>
                                  </p:stCondLst>
                                  <p:childTnLst>
                                    <p:set>
                                      <p:cBhvr>
                                        <p:cTn id="9" dur="1" fill="hold">
                                          <p:stCondLst>
                                            <p:cond delay="0"/>
                                          </p:stCondLst>
                                        </p:cTn>
                                        <p:tgtEl>
                                          <p:spTgt spid="22"/>
                                        </p:tgtEl>
                                        <p:attrNameLst>
                                          <p:attrName>style.visibility</p:attrName>
                                        </p:attrNameLst>
                                      </p:cBhvr>
                                      <p:to>
                                        <p:strVal val="visible"/>
                                      </p:to>
                                    </p:set>
                                    <p:anim calcmode="lin" valueType="num">
                                      <p:cBhvr>
                                        <p:cTn id="10" dur="750" fill="hold"/>
                                        <p:tgtEl>
                                          <p:spTgt spid="22"/>
                                        </p:tgtEl>
                                        <p:attrNameLst>
                                          <p:attrName>ppt_w</p:attrName>
                                        </p:attrNameLst>
                                      </p:cBhvr>
                                      <p:tavLst>
                                        <p:tav tm="0">
                                          <p:val>
                                            <p:fltVal val="0"/>
                                          </p:val>
                                        </p:tav>
                                        <p:tav tm="100000">
                                          <p:val>
                                            <p:strVal val="#ppt_w"/>
                                          </p:val>
                                        </p:tav>
                                      </p:tavLst>
                                    </p:anim>
                                    <p:anim calcmode="lin" valueType="num">
                                      <p:cBhvr>
                                        <p:cTn id="11" dur="750" fill="hold"/>
                                        <p:tgtEl>
                                          <p:spTgt spid="22"/>
                                        </p:tgtEl>
                                        <p:attrNameLst>
                                          <p:attrName>ppt_h</p:attrName>
                                        </p:attrNameLst>
                                      </p:cBhvr>
                                      <p:tavLst>
                                        <p:tav tm="0">
                                          <p:val>
                                            <p:fltVal val="0"/>
                                          </p:val>
                                        </p:tav>
                                        <p:tav tm="100000">
                                          <p:val>
                                            <p:strVal val="#ppt_h"/>
                                          </p:val>
                                        </p:tav>
                                      </p:tavLst>
                                    </p:anim>
                                    <p:animEffect transition="in" filter="fade">
                                      <p:cBhvr>
                                        <p:cTn id="12" dur="750"/>
                                        <p:tgtEl>
                                          <p:spTgt spid="22"/>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 calcmode="lin" valueType="num">
                                      <p:cBhvr>
                                        <p:cTn id="15" dur="750" fill="hold"/>
                                        <p:tgtEl>
                                          <p:spTgt spid="23"/>
                                        </p:tgtEl>
                                        <p:attrNameLst>
                                          <p:attrName>ppt_w</p:attrName>
                                        </p:attrNameLst>
                                      </p:cBhvr>
                                      <p:tavLst>
                                        <p:tav tm="0">
                                          <p:val>
                                            <p:fltVal val="0"/>
                                          </p:val>
                                        </p:tav>
                                        <p:tav tm="100000">
                                          <p:val>
                                            <p:strVal val="#ppt_w"/>
                                          </p:val>
                                        </p:tav>
                                      </p:tavLst>
                                    </p:anim>
                                    <p:anim calcmode="lin" valueType="num">
                                      <p:cBhvr>
                                        <p:cTn id="16" dur="750" fill="hold"/>
                                        <p:tgtEl>
                                          <p:spTgt spid="23"/>
                                        </p:tgtEl>
                                        <p:attrNameLst>
                                          <p:attrName>ppt_h</p:attrName>
                                        </p:attrNameLst>
                                      </p:cBhvr>
                                      <p:tavLst>
                                        <p:tav tm="0">
                                          <p:val>
                                            <p:fltVal val="0"/>
                                          </p:val>
                                        </p:tav>
                                        <p:tav tm="100000">
                                          <p:val>
                                            <p:strVal val="#ppt_h"/>
                                          </p:val>
                                        </p:tav>
                                      </p:tavLst>
                                    </p:anim>
                                    <p:animEffect transition="in" filter="fade">
                                      <p:cBhvr>
                                        <p:cTn id="17" dur="750"/>
                                        <p:tgtEl>
                                          <p:spTgt spid="23"/>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24"/>
                                        </p:tgtEl>
                                        <p:attrNameLst>
                                          <p:attrName>style.visibility</p:attrName>
                                        </p:attrNameLst>
                                      </p:cBhvr>
                                      <p:to>
                                        <p:strVal val="visible"/>
                                      </p:to>
                                    </p:set>
                                    <p:anim calcmode="lin" valueType="num">
                                      <p:cBhvr>
                                        <p:cTn id="20" dur="750" fill="hold"/>
                                        <p:tgtEl>
                                          <p:spTgt spid="24"/>
                                        </p:tgtEl>
                                        <p:attrNameLst>
                                          <p:attrName>ppt_w</p:attrName>
                                        </p:attrNameLst>
                                      </p:cBhvr>
                                      <p:tavLst>
                                        <p:tav tm="0">
                                          <p:val>
                                            <p:fltVal val="0"/>
                                          </p:val>
                                        </p:tav>
                                        <p:tav tm="100000">
                                          <p:val>
                                            <p:strVal val="#ppt_w"/>
                                          </p:val>
                                        </p:tav>
                                      </p:tavLst>
                                    </p:anim>
                                    <p:anim calcmode="lin" valueType="num">
                                      <p:cBhvr>
                                        <p:cTn id="21" dur="750" fill="hold"/>
                                        <p:tgtEl>
                                          <p:spTgt spid="24"/>
                                        </p:tgtEl>
                                        <p:attrNameLst>
                                          <p:attrName>ppt_h</p:attrName>
                                        </p:attrNameLst>
                                      </p:cBhvr>
                                      <p:tavLst>
                                        <p:tav tm="0">
                                          <p:val>
                                            <p:fltVal val="0"/>
                                          </p:val>
                                        </p:tav>
                                        <p:tav tm="100000">
                                          <p:val>
                                            <p:strVal val="#ppt_h"/>
                                          </p:val>
                                        </p:tav>
                                      </p:tavLst>
                                    </p:anim>
                                    <p:animEffect transition="in" filter="fade">
                                      <p:cBhvr>
                                        <p:cTn id="22" dur="750"/>
                                        <p:tgtEl>
                                          <p:spTgt spid="24"/>
                                        </p:tgtEl>
                                      </p:cBhvr>
                                    </p:animEffect>
                                  </p:childTnLst>
                                </p:cTn>
                              </p:par>
                              <p:par>
                                <p:cTn id="23" presetID="53" presetClass="entr" presetSubtype="16" fill="hold" grpId="0" nodeType="withEffect">
                                  <p:stCondLst>
                                    <p:cond delay="750"/>
                                  </p:stCondLst>
                                  <p:childTnLst>
                                    <p:set>
                                      <p:cBhvr>
                                        <p:cTn id="24" dur="1" fill="hold">
                                          <p:stCondLst>
                                            <p:cond delay="0"/>
                                          </p:stCondLst>
                                        </p:cTn>
                                        <p:tgtEl>
                                          <p:spTgt spid="25"/>
                                        </p:tgtEl>
                                        <p:attrNameLst>
                                          <p:attrName>style.visibility</p:attrName>
                                        </p:attrNameLst>
                                      </p:cBhvr>
                                      <p:to>
                                        <p:strVal val="visible"/>
                                      </p:to>
                                    </p:set>
                                    <p:anim calcmode="lin" valueType="num">
                                      <p:cBhvr>
                                        <p:cTn id="25" dur="750" fill="hold"/>
                                        <p:tgtEl>
                                          <p:spTgt spid="25"/>
                                        </p:tgtEl>
                                        <p:attrNameLst>
                                          <p:attrName>ppt_w</p:attrName>
                                        </p:attrNameLst>
                                      </p:cBhvr>
                                      <p:tavLst>
                                        <p:tav tm="0">
                                          <p:val>
                                            <p:fltVal val="0"/>
                                          </p:val>
                                        </p:tav>
                                        <p:tav tm="100000">
                                          <p:val>
                                            <p:strVal val="#ppt_w"/>
                                          </p:val>
                                        </p:tav>
                                      </p:tavLst>
                                    </p:anim>
                                    <p:anim calcmode="lin" valueType="num">
                                      <p:cBhvr>
                                        <p:cTn id="26" dur="750" fill="hold"/>
                                        <p:tgtEl>
                                          <p:spTgt spid="25"/>
                                        </p:tgtEl>
                                        <p:attrNameLst>
                                          <p:attrName>ppt_h</p:attrName>
                                        </p:attrNameLst>
                                      </p:cBhvr>
                                      <p:tavLst>
                                        <p:tav tm="0">
                                          <p:val>
                                            <p:fltVal val="0"/>
                                          </p:val>
                                        </p:tav>
                                        <p:tav tm="100000">
                                          <p:val>
                                            <p:strVal val="#ppt_h"/>
                                          </p:val>
                                        </p:tav>
                                      </p:tavLst>
                                    </p:anim>
                                    <p:animEffect transition="in" filter="fade">
                                      <p:cBhvr>
                                        <p:cTn id="27" dur="750"/>
                                        <p:tgtEl>
                                          <p:spTgt spid="25"/>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26"/>
                                        </p:tgtEl>
                                        <p:attrNameLst>
                                          <p:attrName>style.visibility</p:attrName>
                                        </p:attrNameLst>
                                      </p:cBhvr>
                                      <p:to>
                                        <p:strVal val="visible"/>
                                      </p:to>
                                    </p:set>
                                    <p:anim calcmode="lin" valueType="num">
                                      <p:cBhvr>
                                        <p:cTn id="30" dur="750" fill="hold"/>
                                        <p:tgtEl>
                                          <p:spTgt spid="26"/>
                                        </p:tgtEl>
                                        <p:attrNameLst>
                                          <p:attrName>ppt_w</p:attrName>
                                        </p:attrNameLst>
                                      </p:cBhvr>
                                      <p:tavLst>
                                        <p:tav tm="0">
                                          <p:val>
                                            <p:fltVal val="0"/>
                                          </p:val>
                                        </p:tav>
                                        <p:tav tm="100000">
                                          <p:val>
                                            <p:strVal val="#ppt_w"/>
                                          </p:val>
                                        </p:tav>
                                      </p:tavLst>
                                    </p:anim>
                                    <p:anim calcmode="lin" valueType="num">
                                      <p:cBhvr>
                                        <p:cTn id="31" dur="750" fill="hold"/>
                                        <p:tgtEl>
                                          <p:spTgt spid="26"/>
                                        </p:tgtEl>
                                        <p:attrNameLst>
                                          <p:attrName>ppt_h</p:attrName>
                                        </p:attrNameLst>
                                      </p:cBhvr>
                                      <p:tavLst>
                                        <p:tav tm="0">
                                          <p:val>
                                            <p:fltVal val="0"/>
                                          </p:val>
                                        </p:tav>
                                        <p:tav tm="100000">
                                          <p:val>
                                            <p:strVal val="#ppt_h"/>
                                          </p:val>
                                        </p:tav>
                                      </p:tavLst>
                                    </p:anim>
                                    <p:animEffect transition="in" filter="fade">
                                      <p:cBhvr>
                                        <p:cTn id="32" dur="750"/>
                                        <p:tgtEl>
                                          <p:spTgt spid="26"/>
                                        </p:tgtEl>
                                      </p:cBhvr>
                                    </p:animEffect>
                                  </p:childTnLst>
                                </p:cTn>
                              </p:par>
                              <p:par>
                                <p:cTn id="33" presetID="53" presetClass="entr" presetSubtype="16" fill="hold" grpId="0" nodeType="withEffect">
                                  <p:stCondLst>
                                    <p:cond delay="750"/>
                                  </p:stCondLst>
                                  <p:childTnLst>
                                    <p:set>
                                      <p:cBhvr>
                                        <p:cTn id="34" dur="1" fill="hold">
                                          <p:stCondLst>
                                            <p:cond delay="0"/>
                                          </p:stCondLst>
                                        </p:cTn>
                                        <p:tgtEl>
                                          <p:spTgt spid="27"/>
                                        </p:tgtEl>
                                        <p:attrNameLst>
                                          <p:attrName>style.visibility</p:attrName>
                                        </p:attrNameLst>
                                      </p:cBhvr>
                                      <p:to>
                                        <p:strVal val="visible"/>
                                      </p:to>
                                    </p:set>
                                    <p:anim calcmode="lin" valueType="num">
                                      <p:cBhvr>
                                        <p:cTn id="35" dur="750" fill="hold"/>
                                        <p:tgtEl>
                                          <p:spTgt spid="27"/>
                                        </p:tgtEl>
                                        <p:attrNameLst>
                                          <p:attrName>ppt_w</p:attrName>
                                        </p:attrNameLst>
                                      </p:cBhvr>
                                      <p:tavLst>
                                        <p:tav tm="0">
                                          <p:val>
                                            <p:fltVal val="0"/>
                                          </p:val>
                                        </p:tav>
                                        <p:tav tm="100000">
                                          <p:val>
                                            <p:strVal val="#ppt_w"/>
                                          </p:val>
                                        </p:tav>
                                      </p:tavLst>
                                    </p:anim>
                                    <p:anim calcmode="lin" valueType="num">
                                      <p:cBhvr>
                                        <p:cTn id="36" dur="750" fill="hold"/>
                                        <p:tgtEl>
                                          <p:spTgt spid="27"/>
                                        </p:tgtEl>
                                        <p:attrNameLst>
                                          <p:attrName>ppt_h</p:attrName>
                                        </p:attrNameLst>
                                      </p:cBhvr>
                                      <p:tavLst>
                                        <p:tav tm="0">
                                          <p:val>
                                            <p:fltVal val="0"/>
                                          </p:val>
                                        </p:tav>
                                        <p:tav tm="100000">
                                          <p:val>
                                            <p:strVal val="#ppt_h"/>
                                          </p:val>
                                        </p:tav>
                                      </p:tavLst>
                                    </p:anim>
                                    <p:animEffect transition="in" filter="fade">
                                      <p:cBhvr>
                                        <p:cTn id="37" dur="750"/>
                                        <p:tgtEl>
                                          <p:spTgt spid="27"/>
                                        </p:tgtEl>
                                      </p:cBhvr>
                                    </p:animEffect>
                                  </p:childTnLst>
                                </p:cTn>
                              </p:par>
                              <p:par>
                                <p:cTn id="38" presetID="53" presetClass="entr" presetSubtype="16" fill="hold" grpId="0" nodeType="withEffect">
                                  <p:stCondLst>
                                    <p:cond delay="750"/>
                                  </p:stCondLst>
                                  <p:childTnLst>
                                    <p:set>
                                      <p:cBhvr>
                                        <p:cTn id="39" dur="1" fill="hold">
                                          <p:stCondLst>
                                            <p:cond delay="0"/>
                                          </p:stCondLst>
                                        </p:cTn>
                                        <p:tgtEl>
                                          <p:spTgt spid="28"/>
                                        </p:tgtEl>
                                        <p:attrNameLst>
                                          <p:attrName>style.visibility</p:attrName>
                                        </p:attrNameLst>
                                      </p:cBhvr>
                                      <p:to>
                                        <p:strVal val="visible"/>
                                      </p:to>
                                    </p:set>
                                    <p:anim calcmode="lin" valueType="num">
                                      <p:cBhvr>
                                        <p:cTn id="40" dur="750" fill="hold"/>
                                        <p:tgtEl>
                                          <p:spTgt spid="28"/>
                                        </p:tgtEl>
                                        <p:attrNameLst>
                                          <p:attrName>ppt_w</p:attrName>
                                        </p:attrNameLst>
                                      </p:cBhvr>
                                      <p:tavLst>
                                        <p:tav tm="0">
                                          <p:val>
                                            <p:fltVal val="0"/>
                                          </p:val>
                                        </p:tav>
                                        <p:tav tm="100000">
                                          <p:val>
                                            <p:strVal val="#ppt_w"/>
                                          </p:val>
                                        </p:tav>
                                      </p:tavLst>
                                    </p:anim>
                                    <p:anim calcmode="lin" valueType="num">
                                      <p:cBhvr>
                                        <p:cTn id="41" dur="750" fill="hold"/>
                                        <p:tgtEl>
                                          <p:spTgt spid="28"/>
                                        </p:tgtEl>
                                        <p:attrNameLst>
                                          <p:attrName>ppt_h</p:attrName>
                                        </p:attrNameLst>
                                      </p:cBhvr>
                                      <p:tavLst>
                                        <p:tav tm="0">
                                          <p:val>
                                            <p:fltVal val="0"/>
                                          </p:val>
                                        </p:tav>
                                        <p:tav tm="100000">
                                          <p:val>
                                            <p:strVal val="#ppt_h"/>
                                          </p:val>
                                        </p:tav>
                                      </p:tavLst>
                                    </p:anim>
                                    <p:animEffect transition="in" filter="fade">
                                      <p:cBhvr>
                                        <p:cTn id="42" dur="750"/>
                                        <p:tgtEl>
                                          <p:spTgt spid="28"/>
                                        </p:tgtEl>
                                      </p:cBhvr>
                                    </p:animEffect>
                                  </p:childTnLst>
                                </p:cTn>
                              </p:par>
                              <p:par>
                                <p:cTn id="43" presetID="53" presetClass="entr" presetSubtype="16" fill="hold" grpId="0" nodeType="withEffect">
                                  <p:stCondLst>
                                    <p:cond delay="750"/>
                                  </p:stCondLst>
                                  <p:childTnLst>
                                    <p:set>
                                      <p:cBhvr>
                                        <p:cTn id="44" dur="1" fill="hold">
                                          <p:stCondLst>
                                            <p:cond delay="0"/>
                                          </p:stCondLst>
                                        </p:cTn>
                                        <p:tgtEl>
                                          <p:spTgt spid="29"/>
                                        </p:tgtEl>
                                        <p:attrNameLst>
                                          <p:attrName>style.visibility</p:attrName>
                                        </p:attrNameLst>
                                      </p:cBhvr>
                                      <p:to>
                                        <p:strVal val="visible"/>
                                      </p:to>
                                    </p:set>
                                    <p:anim calcmode="lin" valueType="num">
                                      <p:cBhvr>
                                        <p:cTn id="45" dur="750" fill="hold"/>
                                        <p:tgtEl>
                                          <p:spTgt spid="29"/>
                                        </p:tgtEl>
                                        <p:attrNameLst>
                                          <p:attrName>ppt_w</p:attrName>
                                        </p:attrNameLst>
                                      </p:cBhvr>
                                      <p:tavLst>
                                        <p:tav tm="0">
                                          <p:val>
                                            <p:fltVal val="0"/>
                                          </p:val>
                                        </p:tav>
                                        <p:tav tm="100000">
                                          <p:val>
                                            <p:strVal val="#ppt_w"/>
                                          </p:val>
                                        </p:tav>
                                      </p:tavLst>
                                    </p:anim>
                                    <p:anim calcmode="lin" valueType="num">
                                      <p:cBhvr>
                                        <p:cTn id="46" dur="750" fill="hold"/>
                                        <p:tgtEl>
                                          <p:spTgt spid="29"/>
                                        </p:tgtEl>
                                        <p:attrNameLst>
                                          <p:attrName>ppt_h</p:attrName>
                                        </p:attrNameLst>
                                      </p:cBhvr>
                                      <p:tavLst>
                                        <p:tav tm="0">
                                          <p:val>
                                            <p:fltVal val="0"/>
                                          </p:val>
                                        </p:tav>
                                        <p:tav tm="100000">
                                          <p:val>
                                            <p:strVal val="#ppt_h"/>
                                          </p:val>
                                        </p:tav>
                                      </p:tavLst>
                                    </p:anim>
                                    <p:animEffect transition="in" filter="fade">
                                      <p:cBhvr>
                                        <p:cTn id="47" dur="750"/>
                                        <p:tgtEl>
                                          <p:spTgt spid="29"/>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30"/>
                                        </p:tgtEl>
                                        <p:attrNameLst>
                                          <p:attrName>style.visibility</p:attrName>
                                        </p:attrNameLst>
                                      </p:cBhvr>
                                      <p:to>
                                        <p:strVal val="visible"/>
                                      </p:to>
                                    </p:set>
                                    <p:anim calcmode="lin" valueType="num">
                                      <p:cBhvr>
                                        <p:cTn id="50" dur="750" fill="hold"/>
                                        <p:tgtEl>
                                          <p:spTgt spid="30"/>
                                        </p:tgtEl>
                                        <p:attrNameLst>
                                          <p:attrName>ppt_w</p:attrName>
                                        </p:attrNameLst>
                                      </p:cBhvr>
                                      <p:tavLst>
                                        <p:tav tm="0">
                                          <p:val>
                                            <p:fltVal val="0"/>
                                          </p:val>
                                        </p:tav>
                                        <p:tav tm="100000">
                                          <p:val>
                                            <p:strVal val="#ppt_w"/>
                                          </p:val>
                                        </p:tav>
                                      </p:tavLst>
                                    </p:anim>
                                    <p:anim calcmode="lin" valueType="num">
                                      <p:cBhvr>
                                        <p:cTn id="51" dur="750" fill="hold"/>
                                        <p:tgtEl>
                                          <p:spTgt spid="30"/>
                                        </p:tgtEl>
                                        <p:attrNameLst>
                                          <p:attrName>ppt_h</p:attrName>
                                        </p:attrNameLst>
                                      </p:cBhvr>
                                      <p:tavLst>
                                        <p:tav tm="0">
                                          <p:val>
                                            <p:fltVal val="0"/>
                                          </p:val>
                                        </p:tav>
                                        <p:tav tm="100000">
                                          <p:val>
                                            <p:strVal val="#ppt_h"/>
                                          </p:val>
                                        </p:tav>
                                      </p:tavLst>
                                    </p:anim>
                                    <p:animEffect transition="in" filter="fade">
                                      <p:cBhvr>
                                        <p:cTn id="52" dur="750"/>
                                        <p:tgtEl>
                                          <p:spTgt spid="30"/>
                                        </p:tgtEl>
                                      </p:cBhvr>
                                    </p:animEffect>
                                  </p:childTnLst>
                                </p:cTn>
                              </p:par>
                              <p:par>
                                <p:cTn id="53" presetID="53" presetClass="entr" presetSubtype="16" fill="hold" grpId="0" nodeType="withEffect">
                                  <p:stCondLst>
                                    <p:cond delay="750"/>
                                  </p:stCondLst>
                                  <p:childTnLst>
                                    <p:set>
                                      <p:cBhvr>
                                        <p:cTn id="54" dur="1" fill="hold">
                                          <p:stCondLst>
                                            <p:cond delay="0"/>
                                          </p:stCondLst>
                                        </p:cTn>
                                        <p:tgtEl>
                                          <p:spTgt spid="31"/>
                                        </p:tgtEl>
                                        <p:attrNameLst>
                                          <p:attrName>style.visibility</p:attrName>
                                        </p:attrNameLst>
                                      </p:cBhvr>
                                      <p:to>
                                        <p:strVal val="visible"/>
                                      </p:to>
                                    </p:set>
                                    <p:anim calcmode="lin" valueType="num">
                                      <p:cBhvr>
                                        <p:cTn id="55" dur="750" fill="hold"/>
                                        <p:tgtEl>
                                          <p:spTgt spid="31"/>
                                        </p:tgtEl>
                                        <p:attrNameLst>
                                          <p:attrName>ppt_w</p:attrName>
                                        </p:attrNameLst>
                                      </p:cBhvr>
                                      <p:tavLst>
                                        <p:tav tm="0">
                                          <p:val>
                                            <p:fltVal val="0"/>
                                          </p:val>
                                        </p:tav>
                                        <p:tav tm="100000">
                                          <p:val>
                                            <p:strVal val="#ppt_w"/>
                                          </p:val>
                                        </p:tav>
                                      </p:tavLst>
                                    </p:anim>
                                    <p:anim calcmode="lin" valueType="num">
                                      <p:cBhvr>
                                        <p:cTn id="56" dur="750" fill="hold"/>
                                        <p:tgtEl>
                                          <p:spTgt spid="31"/>
                                        </p:tgtEl>
                                        <p:attrNameLst>
                                          <p:attrName>ppt_h</p:attrName>
                                        </p:attrNameLst>
                                      </p:cBhvr>
                                      <p:tavLst>
                                        <p:tav tm="0">
                                          <p:val>
                                            <p:fltVal val="0"/>
                                          </p:val>
                                        </p:tav>
                                        <p:tav tm="100000">
                                          <p:val>
                                            <p:strVal val="#ppt_h"/>
                                          </p:val>
                                        </p:tav>
                                      </p:tavLst>
                                    </p:anim>
                                    <p:animEffect transition="in" filter="fade">
                                      <p:cBhvr>
                                        <p:cTn id="57" dur="750"/>
                                        <p:tgtEl>
                                          <p:spTgt spid="31"/>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32"/>
                                        </p:tgtEl>
                                        <p:attrNameLst>
                                          <p:attrName>style.visibility</p:attrName>
                                        </p:attrNameLst>
                                      </p:cBhvr>
                                      <p:to>
                                        <p:strVal val="visible"/>
                                      </p:to>
                                    </p:set>
                                    <p:anim calcmode="lin" valueType="num">
                                      <p:cBhvr>
                                        <p:cTn id="60" dur="750" fill="hold"/>
                                        <p:tgtEl>
                                          <p:spTgt spid="32"/>
                                        </p:tgtEl>
                                        <p:attrNameLst>
                                          <p:attrName>ppt_w</p:attrName>
                                        </p:attrNameLst>
                                      </p:cBhvr>
                                      <p:tavLst>
                                        <p:tav tm="0">
                                          <p:val>
                                            <p:fltVal val="0"/>
                                          </p:val>
                                        </p:tav>
                                        <p:tav tm="100000">
                                          <p:val>
                                            <p:strVal val="#ppt_w"/>
                                          </p:val>
                                        </p:tav>
                                      </p:tavLst>
                                    </p:anim>
                                    <p:anim calcmode="lin" valueType="num">
                                      <p:cBhvr>
                                        <p:cTn id="61" dur="750" fill="hold"/>
                                        <p:tgtEl>
                                          <p:spTgt spid="32"/>
                                        </p:tgtEl>
                                        <p:attrNameLst>
                                          <p:attrName>ppt_h</p:attrName>
                                        </p:attrNameLst>
                                      </p:cBhvr>
                                      <p:tavLst>
                                        <p:tav tm="0">
                                          <p:val>
                                            <p:fltVal val="0"/>
                                          </p:val>
                                        </p:tav>
                                        <p:tav tm="100000">
                                          <p:val>
                                            <p:strVal val="#ppt_h"/>
                                          </p:val>
                                        </p:tav>
                                      </p:tavLst>
                                    </p:anim>
                                    <p:animEffect transition="in" filter="fade">
                                      <p:cBhvr>
                                        <p:cTn id="62"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C2A9E6-2905-9A4F-BB88-D71C628580F1}"/>
              </a:ext>
            </a:extLst>
          </p:cNvPr>
          <p:cNvSpPr txBox="1">
            <a:spLocks/>
          </p:cNvSpPr>
          <p:nvPr/>
        </p:nvSpPr>
        <p:spPr>
          <a:xfrm>
            <a:off x="3714750" y="417307"/>
            <a:ext cx="4762500" cy="419132"/>
          </a:xfrm>
          <a:prstGeom prst="rect">
            <a:avLst/>
          </a:prstGeom>
        </p:spPr>
        <p:txBody>
          <a:bodyPr wrap="none" lIns="0" tIns="0" rIns="0" bIns="0" anchor="ctr">
            <a:noAutofit/>
          </a:bodyPr>
          <a:lstStyle>
            <a:lvl1pPr algn="ctr" defTabSz="914400" rtl="0" eaLnBrk="1" latinLnBrk="0" hangingPunct="1">
              <a:spcBef>
                <a:spcPct val="0"/>
              </a:spcBef>
              <a:buNone/>
              <a:defRPr sz="2800" b="1" i="0" kern="1200" baseline="0">
                <a:solidFill>
                  <a:schemeClr val="tx1">
                    <a:lumMod val="50000"/>
                    <a:lumOff val="50000"/>
                  </a:schemeClr>
                </a:solidFill>
                <a:latin typeface="+mn-lt"/>
                <a:ea typeface="+mj-ea"/>
                <a:cs typeface="+mj-cs"/>
              </a:defRPr>
            </a:lvl1pPr>
          </a:lstStyle>
          <a:p>
            <a:pPr>
              <a:defRPr/>
            </a:pPr>
            <a:r>
              <a:rPr lang="es-ES_tradnl" sz="3600" dirty="0">
                <a:solidFill>
                  <a:srgbClr val="FC671A"/>
                </a:solidFill>
              </a:rPr>
              <a:t>Aplicaciones hechas con Python</a:t>
            </a:r>
          </a:p>
        </p:txBody>
      </p:sp>
      <p:pic>
        <p:nvPicPr>
          <p:cNvPr id="1026" name="Picture 2" descr="Instagram Logo - PNG y Vector">
            <a:extLst>
              <a:ext uri="{FF2B5EF4-FFF2-40B4-BE49-F238E27FC236}">
                <a16:creationId xmlns:a16="http://schemas.microsoft.com/office/drawing/2014/main" id="{443F977B-37DF-614B-9163-E5F4B69AF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350" y="1547715"/>
            <a:ext cx="2310582" cy="2240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OTIFY PNG - Sony Music Entertainment México">
            <a:extLst>
              <a:ext uri="{FF2B5EF4-FFF2-40B4-BE49-F238E27FC236}">
                <a16:creationId xmlns:a16="http://schemas.microsoft.com/office/drawing/2014/main" id="{C2C02F17-93B6-6E49-9F98-087A51B53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5291" y="3322072"/>
            <a:ext cx="2730911" cy="2730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6C6FE7F-48CD-1A41-B2BA-C8F28FC03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474" y="1547715"/>
            <a:ext cx="2052485" cy="2052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 Google G PNG transparente - StickPNG">
            <a:extLst>
              <a:ext uri="{FF2B5EF4-FFF2-40B4-BE49-F238E27FC236}">
                <a16:creationId xmlns:a16="http://schemas.microsoft.com/office/drawing/2014/main" id="{7C678409-17DB-7543-8CF1-E594464A65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3143" y="3600200"/>
            <a:ext cx="1967271" cy="1967271"/>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a:extLst>
              <a:ext uri="{FF2B5EF4-FFF2-40B4-BE49-F238E27FC236}">
                <a16:creationId xmlns:a16="http://schemas.microsoft.com/office/drawing/2014/main" id="{870F015B-DFE4-AD4B-BE60-D553EAF88772}"/>
              </a:ext>
            </a:extLst>
          </p:cNvPr>
          <p:cNvSpPr>
            <a:spLocks noEditPoints="1"/>
          </p:cNvSpPr>
          <p:nvPr/>
        </p:nvSpPr>
        <p:spPr bwMode="auto">
          <a:xfrm>
            <a:off x="519927" y="2878972"/>
            <a:ext cx="300648" cy="409655"/>
          </a:xfrm>
          <a:custGeom>
            <a:avLst/>
            <a:gdLst>
              <a:gd name="T0" fmla="*/ 27 w 72"/>
              <a:gd name="T1" fmla="*/ 20 h 98"/>
              <a:gd name="T2" fmla="*/ 27 w 72"/>
              <a:gd name="T3" fmla="*/ 20 h 98"/>
              <a:gd name="T4" fmla="*/ 28 w 72"/>
              <a:gd name="T5" fmla="*/ 20 h 98"/>
              <a:gd name="T6" fmla="*/ 28 w 72"/>
              <a:gd name="T7" fmla="*/ 20 h 98"/>
              <a:gd name="T8" fmla="*/ 33 w 72"/>
              <a:gd name="T9" fmla="*/ 24 h 98"/>
              <a:gd name="T10" fmla="*/ 37 w 72"/>
              <a:gd name="T11" fmla="*/ 31 h 98"/>
              <a:gd name="T12" fmla="*/ 36 w 72"/>
              <a:gd name="T13" fmla="*/ 38 h 98"/>
              <a:gd name="T14" fmla="*/ 32 w 72"/>
              <a:gd name="T15" fmla="*/ 40 h 98"/>
              <a:gd name="T16" fmla="*/ 31 w 72"/>
              <a:gd name="T17" fmla="*/ 40 h 98"/>
              <a:gd name="T18" fmla="*/ 27 w 72"/>
              <a:gd name="T19" fmla="*/ 34 h 98"/>
              <a:gd name="T20" fmla="*/ 24 w 72"/>
              <a:gd name="T21" fmla="*/ 25 h 98"/>
              <a:gd name="T22" fmla="*/ 24 w 72"/>
              <a:gd name="T23" fmla="*/ 21 h 98"/>
              <a:gd name="T24" fmla="*/ 25 w 72"/>
              <a:gd name="T25" fmla="*/ 20 h 98"/>
              <a:gd name="T26" fmla="*/ 27 w 72"/>
              <a:gd name="T27" fmla="*/ 20 h 98"/>
              <a:gd name="T28" fmla="*/ 32 w 72"/>
              <a:gd name="T29" fmla="*/ 44 h 98"/>
              <a:gd name="T30" fmla="*/ 39 w 72"/>
              <a:gd name="T31" fmla="*/ 40 h 98"/>
              <a:gd name="T32" fmla="*/ 40 w 72"/>
              <a:gd name="T33" fmla="*/ 30 h 98"/>
              <a:gd name="T34" fmla="*/ 36 w 72"/>
              <a:gd name="T35" fmla="*/ 22 h 98"/>
              <a:gd name="T36" fmla="*/ 30 w 72"/>
              <a:gd name="T37" fmla="*/ 17 h 98"/>
              <a:gd name="T38" fmla="*/ 28 w 72"/>
              <a:gd name="T39" fmla="*/ 16 h 98"/>
              <a:gd name="T40" fmla="*/ 23 w 72"/>
              <a:gd name="T41" fmla="*/ 4 h 98"/>
              <a:gd name="T42" fmla="*/ 29 w 72"/>
              <a:gd name="T43" fmla="*/ 4 h 98"/>
              <a:gd name="T44" fmla="*/ 41 w 72"/>
              <a:gd name="T45" fmla="*/ 7 h 98"/>
              <a:gd name="T46" fmla="*/ 55 w 72"/>
              <a:gd name="T47" fmla="*/ 25 h 98"/>
              <a:gd name="T48" fmla="*/ 64 w 72"/>
              <a:gd name="T49" fmla="*/ 48 h 98"/>
              <a:gd name="T50" fmla="*/ 68 w 72"/>
              <a:gd name="T51" fmla="*/ 72 h 98"/>
              <a:gd name="T52" fmla="*/ 56 w 72"/>
              <a:gd name="T53" fmla="*/ 92 h 98"/>
              <a:gd name="T54" fmla="*/ 46 w 72"/>
              <a:gd name="T55" fmla="*/ 94 h 98"/>
              <a:gd name="T56" fmla="*/ 29 w 72"/>
              <a:gd name="T57" fmla="*/ 89 h 98"/>
              <a:gd name="T58" fmla="*/ 12 w 72"/>
              <a:gd name="T59" fmla="*/ 64 h 98"/>
              <a:gd name="T60" fmla="*/ 5 w 72"/>
              <a:gd name="T61" fmla="*/ 40 h 98"/>
              <a:gd name="T62" fmla="*/ 4 w 72"/>
              <a:gd name="T63" fmla="*/ 28 h 98"/>
              <a:gd name="T64" fmla="*/ 17 w 72"/>
              <a:gd name="T65" fmla="*/ 7 h 98"/>
              <a:gd name="T66" fmla="*/ 20 w 72"/>
              <a:gd name="T67" fmla="*/ 5 h 98"/>
              <a:gd name="T68" fmla="*/ 24 w 72"/>
              <a:gd name="T69" fmla="*/ 17 h 98"/>
              <a:gd name="T70" fmla="*/ 21 w 72"/>
              <a:gd name="T71" fmla="*/ 20 h 98"/>
              <a:gd name="T72" fmla="*/ 21 w 72"/>
              <a:gd name="T73" fmla="*/ 26 h 98"/>
              <a:gd name="T74" fmla="*/ 24 w 72"/>
              <a:gd name="T75" fmla="*/ 35 h 98"/>
              <a:gd name="T76" fmla="*/ 30 w 72"/>
              <a:gd name="T77" fmla="*/ 43 h 98"/>
              <a:gd name="T78" fmla="*/ 32 w 72"/>
              <a:gd name="T79" fmla="*/ 44 h 98"/>
              <a:gd name="T80" fmla="*/ 29 w 72"/>
              <a:gd name="T81" fmla="*/ 0 h 98"/>
              <a:gd name="T82" fmla="*/ 21 w 72"/>
              <a:gd name="T83" fmla="*/ 1 h 98"/>
              <a:gd name="T84" fmla="*/ 20 w 72"/>
              <a:gd name="T85" fmla="*/ 1 h 98"/>
              <a:gd name="T86" fmla="*/ 19 w 72"/>
              <a:gd name="T87" fmla="*/ 1 h 98"/>
              <a:gd name="T88" fmla="*/ 19 w 72"/>
              <a:gd name="T89" fmla="*/ 2 h 98"/>
              <a:gd name="T90" fmla="*/ 15 w 72"/>
              <a:gd name="T91" fmla="*/ 4 h 98"/>
              <a:gd name="T92" fmla="*/ 0 w 72"/>
              <a:gd name="T93" fmla="*/ 27 h 98"/>
              <a:gd name="T94" fmla="*/ 1 w 72"/>
              <a:gd name="T95" fmla="*/ 41 h 98"/>
              <a:gd name="T96" fmla="*/ 9 w 72"/>
              <a:gd name="T97" fmla="*/ 65 h 98"/>
              <a:gd name="T98" fmla="*/ 27 w 72"/>
              <a:gd name="T99" fmla="*/ 91 h 98"/>
              <a:gd name="T100" fmla="*/ 46 w 72"/>
              <a:gd name="T101" fmla="*/ 98 h 98"/>
              <a:gd name="T102" fmla="*/ 58 w 72"/>
              <a:gd name="T103" fmla="*/ 95 h 98"/>
              <a:gd name="T104" fmla="*/ 71 w 72"/>
              <a:gd name="T105" fmla="*/ 72 h 98"/>
              <a:gd name="T106" fmla="*/ 67 w 72"/>
              <a:gd name="T107" fmla="*/ 47 h 98"/>
              <a:gd name="T108" fmla="*/ 58 w 72"/>
              <a:gd name="T109" fmla="*/ 23 h 98"/>
              <a:gd name="T110" fmla="*/ 43 w 72"/>
              <a:gd name="T111" fmla="*/ 4 h 98"/>
              <a:gd name="T112" fmla="*/ 29 w 72"/>
              <a:gd name="T11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 h="98">
                <a:moveTo>
                  <a:pt x="27" y="20"/>
                </a:moveTo>
                <a:cubicBezTo>
                  <a:pt x="27" y="20"/>
                  <a:pt x="27" y="20"/>
                  <a:pt x="27" y="20"/>
                </a:cubicBezTo>
                <a:cubicBezTo>
                  <a:pt x="27" y="20"/>
                  <a:pt x="28" y="20"/>
                  <a:pt x="28" y="20"/>
                </a:cubicBezTo>
                <a:cubicBezTo>
                  <a:pt x="28" y="20"/>
                  <a:pt x="28" y="20"/>
                  <a:pt x="28" y="20"/>
                </a:cubicBezTo>
                <a:cubicBezTo>
                  <a:pt x="30" y="21"/>
                  <a:pt x="32" y="22"/>
                  <a:pt x="33" y="24"/>
                </a:cubicBezTo>
                <a:cubicBezTo>
                  <a:pt x="35" y="26"/>
                  <a:pt x="36" y="29"/>
                  <a:pt x="37" y="31"/>
                </a:cubicBezTo>
                <a:cubicBezTo>
                  <a:pt x="38" y="34"/>
                  <a:pt x="38" y="36"/>
                  <a:pt x="36" y="38"/>
                </a:cubicBezTo>
                <a:cubicBezTo>
                  <a:pt x="36" y="39"/>
                  <a:pt x="34" y="40"/>
                  <a:pt x="32" y="40"/>
                </a:cubicBezTo>
                <a:cubicBezTo>
                  <a:pt x="32" y="40"/>
                  <a:pt x="31" y="40"/>
                  <a:pt x="31" y="40"/>
                </a:cubicBezTo>
                <a:cubicBezTo>
                  <a:pt x="29" y="39"/>
                  <a:pt x="28" y="37"/>
                  <a:pt x="27" y="34"/>
                </a:cubicBezTo>
                <a:cubicBezTo>
                  <a:pt x="24" y="25"/>
                  <a:pt x="24" y="25"/>
                  <a:pt x="24" y="25"/>
                </a:cubicBezTo>
                <a:cubicBezTo>
                  <a:pt x="24" y="23"/>
                  <a:pt x="24" y="22"/>
                  <a:pt x="24" y="21"/>
                </a:cubicBezTo>
                <a:cubicBezTo>
                  <a:pt x="24" y="20"/>
                  <a:pt x="25" y="20"/>
                  <a:pt x="25" y="20"/>
                </a:cubicBezTo>
                <a:cubicBezTo>
                  <a:pt x="26" y="20"/>
                  <a:pt x="26" y="20"/>
                  <a:pt x="27" y="20"/>
                </a:cubicBezTo>
                <a:moveTo>
                  <a:pt x="32" y="44"/>
                </a:moveTo>
                <a:cubicBezTo>
                  <a:pt x="35" y="44"/>
                  <a:pt x="38" y="42"/>
                  <a:pt x="39" y="40"/>
                </a:cubicBezTo>
                <a:cubicBezTo>
                  <a:pt x="41" y="37"/>
                  <a:pt x="41" y="34"/>
                  <a:pt x="40" y="30"/>
                </a:cubicBezTo>
                <a:cubicBezTo>
                  <a:pt x="39" y="27"/>
                  <a:pt x="37" y="25"/>
                  <a:pt x="36" y="22"/>
                </a:cubicBezTo>
                <a:cubicBezTo>
                  <a:pt x="34" y="20"/>
                  <a:pt x="32" y="18"/>
                  <a:pt x="30" y="17"/>
                </a:cubicBezTo>
                <a:cubicBezTo>
                  <a:pt x="29" y="16"/>
                  <a:pt x="28" y="16"/>
                  <a:pt x="28" y="16"/>
                </a:cubicBezTo>
                <a:cubicBezTo>
                  <a:pt x="27" y="12"/>
                  <a:pt x="25" y="8"/>
                  <a:pt x="23" y="4"/>
                </a:cubicBezTo>
                <a:cubicBezTo>
                  <a:pt x="25" y="4"/>
                  <a:pt x="27" y="4"/>
                  <a:pt x="29" y="4"/>
                </a:cubicBezTo>
                <a:cubicBezTo>
                  <a:pt x="33" y="4"/>
                  <a:pt x="38" y="5"/>
                  <a:pt x="41" y="7"/>
                </a:cubicBezTo>
                <a:cubicBezTo>
                  <a:pt x="48" y="11"/>
                  <a:pt x="52" y="18"/>
                  <a:pt x="55" y="25"/>
                </a:cubicBezTo>
                <a:cubicBezTo>
                  <a:pt x="59" y="32"/>
                  <a:pt x="62" y="40"/>
                  <a:pt x="64" y="48"/>
                </a:cubicBezTo>
                <a:cubicBezTo>
                  <a:pt x="66" y="54"/>
                  <a:pt x="69" y="63"/>
                  <a:pt x="68" y="72"/>
                </a:cubicBezTo>
                <a:cubicBezTo>
                  <a:pt x="67" y="81"/>
                  <a:pt x="62" y="88"/>
                  <a:pt x="56" y="92"/>
                </a:cubicBezTo>
                <a:cubicBezTo>
                  <a:pt x="53" y="93"/>
                  <a:pt x="50" y="94"/>
                  <a:pt x="46" y="94"/>
                </a:cubicBezTo>
                <a:cubicBezTo>
                  <a:pt x="40" y="94"/>
                  <a:pt x="34" y="92"/>
                  <a:pt x="29" y="89"/>
                </a:cubicBezTo>
                <a:cubicBezTo>
                  <a:pt x="22" y="83"/>
                  <a:pt x="17" y="76"/>
                  <a:pt x="12" y="64"/>
                </a:cubicBezTo>
                <a:cubicBezTo>
                  <a:pt x="9" y="56"/>
                  <a:pt x="6" y="48"/>
                  <a:pt x="5" y="40"/>
                </a:cubicBezTo>
                <a:cubicBezTo>
                  <a:pt x="4" y="36"/>
                  <a:pt x="3" y="32"/>
                  <a:pt x="4" y="28"/>
                </a:cubicBezTo>
                <a:cubicBezTo>
                  <a:pt x="4" y="19"/>
                  <a:pt x="9" y="11"/>
                  <a:pt x="17" y="7"/>
                </a:cubicBezTo>
                <a:cubicBezTo>
                  <a:pt x="18" y="6"/>
                  <a:pt x="19" y="6"/>
                  <a:pt x="20" y="5"/>
                </a:cubicBezTo>
                <a:cubicBezTo>
                  <a:pt x="22" y="9"/>
                  <a:pt x="23" y="13"/>
                  <a:pt x="24" y="17"/>
                </a:cubicBezTo>
                <a:cubicBezTo>
                  <a:pt x="23" y="17"/>
                  <a:pt x="22" y="18"/>
                  <a:pt x="21" y="20"/>
                </a:cubicBezTo>
                <a:cubicBezTo>
                  <a:pt x="20" y="22"/>
                  <a:pt x="21" y="24"/>
                  <a:pt x="21" y="26"/>
                </a:cubicBezTo>
                <a:cubicBezTo>
                  <a:pt x="24" y="35"/>
                  <a:pt x="24" y="35"/>
                  <a:pt x="24" y="35"/>
                </a:cubicBezTo>
                <a:cubicBezTo>
                  <a:pt x="25" y="38"/>
                  <a:pt x="26" y="42"/>
                  <a:pt x="30" y="43"/>
                </a:cubicBezTo>
                <a:cubicBezTo>
                  <a:pt x="31" y="44"/>
                  <a:pt x="31" y="44"/>
                  <a:pt x="32" y="44"/>
                </a:cubicBezTo>
                <a:moveTo>
                  <a:pt x="29" y="0"/>
                </a:moveTo>
                <a:cubicBezTo>
                  <a:pt x="26" y="0"/>
                  <a:pt x="24" y="1"/>
                  <a:pt x="21" y="1"/>
                </a:cubicBezTo>
                <a:cubicBezTo>
                  <a:pt x="21" y="1"/>
                  <a:pt x="21" y="1"/>
                  <a:pt x="20" y="1"/>
                </a:cubicBezTo>
                <a:cubicBezTo>
                  <a:pt x="20" y="1"/>
                  <a:pt x="20" y="1"/>
                  <a:pt x="19" y="1"/>
                </a:cubicBezTo>
                <a:cubicBezTo>
                  <a:pt x="19" y="2"/>
                  <a:pt x="19" y="2"/>
                  <a:pt x="19" y="2"/>
                </a:cubicBezTo>
                <a:cubicBezTo>
                  <a:pt x="18" y="2"/>
                  <a:pt x="16" y="3"/>
                  <a:pt x="15" y="4"/>
                </a:cubicBezTo>
                <a:cubicBezTo>
                  <a:pt x="7" y="8"/>
                  <a:pt x="1" y="18"/>
                  <a:pt x="0" y="27"/>
                </a:cubicBezTo>
                <a:cubicBezTo>
                  <a:pt x="0" y="32"/>
                  <a:pt x="1" y="37"/>
                  <a:pt x="1" y="41"/>
                </a:cubicBezTo>
                <a:cubicBezTo>
                  <a:pt x="3" y="49"/>
                  <a:pt x="6" y="57"/>
                  <a:pt x="9" y="65"/>
                </a:cubicBezTo>
                <a:cubicBezTo>
                  <a:pt x="14" y="78"/>
                  <a:pt x="19" y="86"/>
                  <a:pt x="27" y="91"/>
                </a:cubicBezTo>
                <a:cubicBezTo>
                  <a:pt x="32" y="95"/>
                  <a:pt x="39" y="98"/>
                  <a:pt x="46" y="98"/>
                </a:cubicBezTo>
                <a:cubicBezTo>
                  <a:pt x="50" y="98"/>
                  <a:pt x="54" y="97"/>
                  <a:pt x="58" y="95"/>
                </a:cubicBezTo>
                <a:cubicBezTo>
                  <a:pt x="65" y="90"/>
                  <a:pt x="70" y="82"/>
                  <a:pt x="71" y="72"/>
                </a:cubicBezTo>
                <a:cubicBezTo>
                  <a:pt x="72" y="63"/>
                  <a:pt x="70" y="54"/>
                  <a:pt x="67" y="47"/>
                </a:cubicBezTo>
                <a:cubicBezTo>
                  <a:pt x="65" y="39"/>
                  <a:pt x="62" y="31"/>
                  <a:pt x="58" y="23"/>
                </a:cubicBezTo>
                <a:cubicBezTo>
                  <a:pt x="55" y="16"/>
                  <a:pt x="50" y="9"/>
                  <a:pt x="43" y="4"/>
                </a:cubicBezTo>
                <a:cubicBezTo>
                  <a:pt x="39" y="2"/>
                  <a:pt x="34" y="0"/>
                  <a:pt x="29"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 name="Freeform 11">
            <a:extLst>
              <a:ext uri="{FF2B5EF4-FFF2-40B4-BE49-F238E27FC236}">
                <a16:creationId xmlns:a16="http://schemas.microsoft.com/office/drawing/2014/main" id="{76894DB9-08B5-CE44-9EC4-3869889DAD16}"/>
              </a:ext>
            </a:extLst>
          </p:cNvPr>
          <p:cNvSpPr>
            <a:spLocks noEditPoints="1"/>
          </p:cNvSpPr>
          <p:nvPr/>
        </p:nvSpPr>
        <p:spPr bwMode="auto">
          <a:xfrm>
            <a:off x="579705" y="4751427"/>
            <a:ext cx="342844" cy="381524"/>
          </a:xfrm>
          <a:custGeom>
            <a:avLst/>
            <a:gdLst>
              <a:gd name="T0" fmla="*/ 74 w 82"/>
              <a:gd name="T1" fmla="*/ 74 h 91"/>
              <a:gd name="T2" fmla="*/ 73 w 82"/>
              <a:gd name="T3" fmla="*/ 70 h 91"/>
              <a:gd name="T4" fmla="*/ 76 w 82"/>
              <a:gd name="T5" fmla="*/ 67 h 91"/>
              <a:gd name="T6" fmla="*/ 75 w 82"/>
              <a:gd name="T7" fmla="*/ 71 h 91"/>
              <a:gd name="T8" fmla="*/ 75 w 82"/>
              <a:gd name="T9" fmla="*/ 58 h 91"/>
              <a:gd name="T10" fmla="*/ 74 w 82"/>
              <a:gd name="T11" fmla="*/ 54 h 91"/>
              <a:gd name="T12" fmla="*/ 75 w 82"/>
              <a:gd name="T13" fmla="*/ 49 h 91"/>
              <a:gd name="T14" fmla="*/ 74 w 82"/>
              <a:gd name="T15" fmla="*/ 54 h 91"/>
              <a:gd name="T16" fmla="*/ 45 w 82"/>
              <a:gd name="T17" fmla="*/ 76 h 91"/>
              <a:gd name="T18" fmla="*/ 58 w 82"/>
              <a:gd name="T19" fmla="*/ 46 h 91"/>
              <a:gd name="T20" fmla="*/ 63 w 82"/>
              <a:gd name="T21" fmla="*/ 47 h 91"/>
              <a:gd name="T22" fmla="*/ 71 w 82"/>
              <a:gd name="T23" fmla="*/ 59 h 91"/>
              <a:gd name="T24" fmla="*/ 64 w 82"/>
              <a:gd name="T25" fmla="*/ 81 h 91"/>
              <a:gd name="T26" fmla="*/ 70 w 82"/>
              <a:gd name="T27" fmla="*/ 47 h 91"/>
              <a:gd name="T28" fmla="*/ 70 w 82"/>
              <a:gd name="T29" fmla="*/ 43 h 91"/>
              <a:gd name="T30" fmla="*/ 70 w 82"/>
              <a:gd name="T31" fmla="*/ 47 h 91"/>
              <a:gd name="T32" fmla="*/ 63 w 82"/>
              <a:gd name="T33" fmla="*/ 39 h 91"/>
              <a:gd name="T34" fmla="*/ 63 w 82"/>
              <a:gd name="T35" fmla="*/ 43 h 91"/>
              <a:gd name="T36" fmla="*/ 59 w 82"/>
              <a:gd name="T37" fmla="*/ 39 h 91"/>
              <a:gd name="T38" fmla="*/ 60 w 82"/>
              <a:gd name="T39" fmla="*/ 35 h 91"/>
              <a:gd name="T40" fmla="*/ 42 w 82"/>
              <a:gd name="T41" fmla="*/ 50 h 91"/>
              <a:gd name="T42" fmla="*/ 42 w 82"/>
              <a:gd name="T43" fmla="*/ 77 h 91"/>
              <a:gd name="T44" fmla="*/ 57 w 82"/>
              <a:gd name="T45" fmla="*/ 91 h 91"/>
              <a:gd name="T46" fmla="*/ 60 w 82"/>
              <a:gd name="T47" fmla="*/ 91 h 91"/>
              <a:gd name="T48" fmla="*/ 81 w 82"/>
              <a:gd name="T49" fmla="*/ 57 h 91"/>
              <a:gd name="T50" fmla="*/ 79 w 82"/>
              <a:gd name="T51" fmla="*/ 50 h 91"/>
              <a:gd name="T52" fmla="*/ 57 w 82"/>
              <a:gd name="T53" fmla="*/ 12 h 91"/>
              <a:gd name="T54" fmla="*/ 11 w 82"/>
              <a:gd name="T55" fmla="*/ 82 h 91"/>
              <a:gd name="T56" fmla="*/ 59 w 82"/>
              <a:gd name="T57" fmla="*/ 15 h 91"/>
              <a:gd name="T58" fmla="*/ 32 w 82"/>
              <a:gd name="T59" fmla="*/ 38 h 91"/>
              <a:gd name="T60" fmla="*/ 32 w 82"/>
              <a:gd name="T61" fmla="*/ 38 h 91"/>
              <a:gd name="T62" fmla="*/ 36 w 82"/>
              <a:gd name="T63" fmla="*/ 25 h 91"/>
              <a:gd name="T64" fmla="*/ 37 w 82"/>
              <a:gd name="T65" fmla="*/ 21 h 91"/>
              <a:gd name="T66" fmla="*/ 37 w 82"/>
              <a:gd name="T67" fmla="*/ 18 h 91"/>
              <a:gd name="T68" fmla="*/ 37 w 82"/>
              <a:gd name="T69" fmla="*/ 15 h 91"/>
              <a:gd name="T70" fmla="*/ 34 w 82"/>
              <a:gd name="T71" fmla="*/ 11 h 91"/>
              <a:gd name="T72" fmla="*/ 17 w 82"/>
              <a:gd name="T73" fmla="*/ 51 h 91"/>
              <a:gd name="T74" fmla="*/ 3 w 82"/>
              <a:gd name="T75" fmla="*/ 26 h 91"/>
              <a:gd name="T76" fmla="*/ 25 w 82"/>
              <a:gd name="T77" fmla="*/ 11 h 91"/>
              <a:gd name="T78" fmla="*/ 27 w 82"/>
              <a:gd name="T79" fmla="*/ 12 h 91"/>
              <a:gd name="T80" fmla="*/ 32 w 82"/>
              <a:gd name="T81" fmla="*/ 22 h 91"/>
              <a:gd name="T82" fmla="*/ 25 w 82"/>
              <a:gd name="T83" fmla="*/ 45 h 91"/>
              <a:gd name="T84" fmla="*/ 27 w 82"/>
              <a:gd name="T85" fmla="*/ 8 h 91"/>
              <a:gd name="T86" fmla="*/ 27 w 82"/>
              <a:gd name="T87" fmla="*/ 5 h 91"/>
              <a:gd name="T88" fmla="*/ 17 w 82"/>
              <a:gd name="T89" fmla="*/ 6 h 91"/>
              <a:gd name="T90" fmla="*/ 22 w 82"/>
              <a:gd name="T91" fmla="*/ 3 h 91"/>
              <a:gd name="T92" fmla="*/ 18 w 82"/>
              <a:gd name="T93" fmla="*/ 6 h 91"/>
              <a:gd name="T94" fmla="*/ 20 w 82"/>
              <a:gd name="T95" fmla="*/ 0 h 91"/>
              <a:gd name="T96" fmla="*/ 5 w 82"/>
              <a:gd name="T97" fmla="*/ 12 h 91"/>
              <a:gd name="T98" fmla="*/ 8 w 82"/>
              <a:gd name="T99" fmla="*/ 50 h 91"/>
              <a:gd name="T100" fmla="*/ 24 w 82"/>
              <a:gd name="T101" fmla="*/ 51 h 91"/>
              <a:gd name="T102" fmla="*/ 41 w 82"/>
              <a:gd name="T103" fmla="*/ 20 h 91"/>
              <a:gd name="T104" fmla="*/ 22 w 82"/>
              <a:gd name="T10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91">
                <a:moveTo>
                  <a:pt x="70" y="78"/>
                </a:moveTo>
                <a:cubicBezTo>
                  <a:pt x="71" y="77"/>
                  <a:pt x="72" y="75"/>
                  <a:pt x="72" y="73"/>
                </a:cubicBezTo>
                <a:cubicBezTo>
                  <a:pt x="74" y="74"/>
                  <a:pt x="74" y="74"/>
                  <a:pt x="74" y="74"/>
                </a:cubicBezTo>
                <a:cubicBezTo>
                  <a:pt x="73" y="75"/>
                  <a:pt x="71" y="77"/>
                  <a:pt x="70" y="78"/>
                </a:cubicBezTo>
                <a:moveTo>
                  <a:pt x="75" y="71"/>
                </a:moveTo>
                <a:cubicBezTo>
                  <a:pt x="73" y="70"/>
                  <a:pt x="73" y="70"/>
                  <a:pt x="73" y="70"/>
                </a:cubicBezTo>
                <a:cubicBezTo>
                  <a:pt x="73" y="69"/>
                  <a:pt x="73" y="68"/>
                  <a:pt x="74" y="68"/>
                </a:cubicBezTo>
                <a:cubicBezTo>
                  <a:pt x="74" y="67"/>
                  <a:pt x="74" y="66"/>
                  <a:pt x="75" y="65"/>
                </a:cubicBezTo>
                <a:cubicBezTo>
                  <a:pt x="76" y="67"/>
                  <a:pt x="76" y="67"/>
                  <a:pt x="76" y="67"/>
                </a:cubicBezTo>
                <a:cubicBezTo>
                  <a:pt x="77" y="67"/>
                  <a:pt x="77" y="67"/>
                  <a:pt x="77" y="67"/>
                </a:cubicBezTo>
                <a:cubicBezTo>
                  <a:pt x="77" y="68"/>
                  <a:pt x="77" y="68"/>
                  <a:pt x="77" y="68"/>
                </a:cubicBezTo>
                <a:cubicBezTo>
                  <a:pt x="76" y="69"/>
                  <a:pt x="76" y="70"/>
                  <a:pt x="75" y="71"/>
                </a:cubicBezTo>
                <a:moveTo>
                  <a:pt x="78" y="64"/>
                </a:moveTo>
                <a:cubicBezTo>
                  <a:pt x="75" y="62"/>
                  <a:pt x="75" y="62"/>
                  <a:pt x="75" y="62"/>
                </a:cubicBezTo>
                <a:cubicBezTo>
                  <a:pt x="75" y="60"/>
                  <a:pt x="75" y="59"/>
                  <a:pt x="75" y="58"/>
                </a:cubicBezTo>
                <a:cubicBezTo>
                  <a:pt x="78" y="58"/>
                  <a:pt x="78" y="58"/>
                  <a:pt x="78" y="58"/>
                </a:cubicBezTo>
                <a:cubicBezTo>
                  <a:pt x="78" y="60"/>
                  <a:pt x="78" y="62"/>
                  <a:pt x="78" y="64"/>
                </a:cubicBezTo>
                <a:moveTo>
                  <a:pt x="74" y="54"/>
                </a:moveTo>
                <a:cubicBezTo>
                  <a:pt x="74" y="53"/>
                  <a:pt x="73" y="51"/>
                  <a:pt x="72" y="50"/>
                </a:cubicBezTo>
                <a:cubicBezTo>
                  <a:pt x="74" y="49"/>
                  <a:pt x="74" y="49"/>
                  <a:pt x="74" y="49"/>
                </a:cubicBezTo>
                <a:cubicBezTo>
                  <a:pt x="75" y="49"/>
                  <a:pt x="75" y="49"/>
                  <a:pt x="75" y="49"/>
                </a:cubicBezTo>
                <a:cubicBezTo>
                  <a:pt x="75" y="50"/>
                  <a:pt x="76" y="51"/>
                  <a:pt x="76" y="52"/>
                </a:cubicBezTo>
                <a:cubicBezTo>
                  <a:pt x="77" y="52"/>
                  <a:pt x="77" y="53"/>
                  <a:pt x="77" y="54"/>
                </a:cubicBezTo>
                <a:cubicBezTo>
                  <a:pt x="74" y="54"/>
                  <a:pt x="74" y="54"/>
                  <a:pt x="74" y="54"/>
                </a:cubicBezTo>
                <a:moveTo>
                  <a:pt x="56" y="87"/>
                </a:moveTo>
                <a:cubicBezTo>
                  <a:pt x="54" y="87"/>
                  <a:pt x="51" y="86"/>
                  <a:pt x="49" y="84"/>
                </a:cubicBezTo>
                <a:cubicBezTo>
                  <a:pt x="47" y="82"/>
                  <a:pt x="46" y="79"/>
                  <a:pt x="45" y="76"/>
                </a:cubicBezTo>
                <a:cubicBezTo>
                  <a:pt x="43" y="71"/>
                  <a:pt x="43" y="66"/>
                  <a:pt x="43" y="62"/>
                </a:cubicBezTo>
                <a:cubicBezTo>
                  <a:pt x="43" y="57"/>
                  <a:pt x="44" y="53"/>
                  <a:pt x="47" y="50"/>
                </a:cubicBezTo>
                <a:cubicBezTo>
                  <a:pt x="50" y="47"/>
                  <a:pt x="54" y="46"/>
                  <a:pt x="58" y="46"/>
                </a:cubicBezTo>
                <a:cubicBezTo>
                  <a:pt x="59" y="46"/>
                  <a:pt x="61" y="46"/>
                  <a:pt x="62" y="46"/>
                </a:cubicBezTo>
                <a:cubicBezTo>
                  <a:pt x="62" y="46"/>
                  <a:pt x="63" y="47"/>
                  <a:pt x="63" y="47"/>
                </a:cubicBezTo>
                <a:cubicBezTo>
                  <a:pt x="63" y="47"/>
                  <a:pt x="63" y="47"/>
                  <a:pt x="63" y="47"/>
                </a:cubicBezTo>
                <a:cubicBezTo>
                  <a:pt x="64" y="47"/>
                  <a:pt x="65" y="47"/>
                  <a:pt x="66" y="48"/>
                </a:cubicBezTo>
                <a:cubicBezTo>
                  <a:pt x="69" y="50"/>
                  <a:pt x="71" y="54"/>
                  <a:pt x="72" y="57"/>
                </a:cubicBezTo>
                <a:cubicBezTo>
                  <a:pt x="71" y="57"/>
                  <a:pt x="71" y="58"/>
                  <a:pt x="71" y="59"/>
                </a:cubicBezTo>
                <a:cubicBezTo>
                  <a:pt x="71" y="60"/>
                  <a:pt x="71" y="60"/>
                  <a:pt x="71" y="61"/>
                </a:cubicBezTo>
                <a:cubicBezTo>
                  <a:pt x="71" y="62"/>
                  <a:pt x="71" y="62"/>
                  <a:pt x="71" y="62"/>
                </a:cubicBezTo>
                <a:cubicBezTo>
                  <a:pt x="70" y="69"/>
                  <a:pt x="68" y="76"/>
                  <a:pt x="64" y="81"/>
                </a:cubicBezTo>
                <a:cubicBezTo>
                  <a:pt x="62" y="85"/>
                  <a:pt x="59" y="87"/>
                  <a:pt x="57" y="87"/>
                </a:cubicBezTo>
                <a:cubicBezTo>
                  <a:pt x="57" y="87"/>
                  <a:pt x="56" y="87"/>
                  <a:pt x="56" y="87"/>
                </a:cubicBezTo>
                <a:moveTo>
                  <a:pt x="70" y="47"/>
                </a:moveTo>
                <a:cubicBezTo>
                  <a:pt x="69" y="46"/>
                  <a:pt x="68" y="46"/>
                  <a:pt x="68" y="45"/>
                </a:cubicBezTo>
                <a:cubicBezTo>
                  <a:pt x="67" y="45"/>
                  <a:pt x="67" y="45"/>
                  <a:pt x="67" y="45"/>
                </a:cubicBezTo>
                <a:cubicBezTo>
                  <a:pt x="70" y="43"/>
                  <a:pt x="70" y="43"/>
                  <a:pt x="70" y="43"/>
                </a:cubicBezTo>
                <a:cubicBezTo>
                  <a:pt x="70" y="43"/>
                  <a:pt x="70" y="43"/>
                  <a:pt x="70" y="43"/>
                </a:cubicBezTo>
                <a:cubicBezTo>
                  <a:pt x="71" y="44"/>
                  <a:pt x="72" y="45"/>
                  <a:pt x="73" y="46"/>
                </a:cubicBezTo>
                <a:cubicBezTo>
                  <a:pt x="70" y="47"/>
                  <a:pt x="70" y="47"/>
                  <a:pt x="70" y="47"/>
                </a:cubicBezTo>
                <a:moveTo>
                  <a:pt x="63" y="43"/>
                </a:moveTo>
                <a:cubicBezTo>
                  <a:pt x="62" y="43"/>
                  <a:pt x="61" y="43"/>
                  <a:pt x="60" y="43"/>
                </a:cubicBezTo>
                <a:cubicBezTo>
                  <a:pt x="63" y="39"/>
                  <a:pt x="63" y="39"/>
                  <a:pt x="63" y="39"/>
                </a:cubicBezTo>
                <a:cubicBezTo>
                  <a:pt x="64" y="39"/>
                  <a:pt x="64" y="40"/>
                  <a:pt x="65" y="40"/>
                </a:cubicBezTo>
                <a:cubicBezTo>
                  <a:pt x="66" y="40"/>
                  <a:pt x="66" y="41"/>
                  <a:pt x="67" y="41"/>
                </a:cubicBezTo>
                <a:cubicBezTo>
                  <a:pt x="63" y="43"/>
                  <a:pt x="63" y="43"/>
                  <a:pt x="63" y="43"/>
                </a:cubicBezTo>
                <a:moveTo>
                  <a:pt x="52" y="43"/>
                </a:moveTo>
                <a:cubicBezTo>
                  <a:pt x="54" y="41"/>
                  <a:pt x="55" y="39"/>
                  <a:pt x="58" y="39"/>
                </a:cubicBezTo>
                <a:cubicBezTo>
                  <a:pt x="58" y="39"/>
                  <a:pt x="58" y="39"/>
                  <a:pt x="59" y="39"/>
                </a:cubicBezTo>
                <a:cubicBezTo>
                  <a:pt x="56" y="42"/>
                  <a:pt x="56" y="42"/>
                  <a:pt x="56" y="42"/>
                </a:cubicBezTo>
                <a:cubicBezTo>
                  <a:pt x="55" y="43"/>
                  <a:pt x="53" y="43"/>
                  <a:pt x="52" y="43"/>
                </a:cubicBezTo>
                <a:moveTo>
                  <a:pt x="60" y="35"/>
                </a:moveTo>
                <a:cubicBezTo>
                  <a:pt x="59" y="35"/>
                  <a:pt x="58" y="35"/>
                  <a:pt x="57" y="36"/>
                </a:cubicBezTo>
                <a:cubicBezTo>
                  <a:pt x="53" y="37"/>
                  <a:pt x="51" y="40"/>
                  <a:pt x="49" y="42"/>
                </a:cubicBezTo>
                <a:cubicBezTo>
                  <a:pt x="42" y="50"/>
                  <a:pt x="42" y="50"/>
                  <a:pt x="42" y="50"/>
                </a:cubicBezTo>
                <a:cubicBezTo>
                  <a:pt x="42" y="51"/>
                  <a:pt x="42" y="51"/>
                  <a:pt x="42" y="52"/>
                </a:cubicBezTo>
                <a:cubicBezTo>
                  <a:pt x="40" y="55"/>
                  <a:pt x="39" y="58"/>
                  <a:pt x="39" y="62"/>
                </a:cubicBezTo>
                <a:cubicBezTo>
                  <a:pt x="39" y="67"/>
                  <a:pt x="40" y="71"/>
                  <a:pt x="42" y="77"/>
                </a:cubicBezTo>
                <a:cubicBezTo>
                  <a:pt x="43" y="80"/>
                  <a:pt x="44" y="84"/>
                  <a:pt x="47" y="86"/>
                </a:cubicBezTo>
                <a:cubicBezTo>
                  <a:pt x="50" y="89"/>
                  <a:pt x="53" y="91"/>
                  <a:pt x="56" y="91"/>
                </a:cubicBezTo>
                <a:cubicBezTo>
                  <a:pt x="56" y="91"/>
                  <a:pt x="57" y="91"/>
                  <a:pt x="57" y="91"/>
                </a:cubicBezTo>
                <a:cubicBezTo>
                  <a:pt x="58" y="91"/>
                  <a:pt x="58" y="90"/>
                  <a:pt x="58" y="90"/>
                </a:cubicBezTo>
                <a:cubicBezTo>
                  <a:pt x="59" y="90"/>
                  <a:pt x="59" y="90"/>
                  <a:pt x="59" y="90"/>
                </a:cubicBezTo>
                <a:cubicBezTo>
                  <a:pt x="59" y="91"/>
                  <a:pt x="59" y="91"/>
                  <a:pt x="60" y="91"/>
                </a:cubicBezTo>
                <a:cubicBezTo>
                  <a:pt x="61" y="91"/>
                  <a:pt x="61" y="91"/>
                  <a:pt x="61" y="91"/>
                </a:cubicBezTo>
                <a:cubicBezTo>
                  <a:pt x="68" y="85"/>
                  <a:pt x="77" y="79"/>
                  <a:pt x="80" y="69"/>
                </a:cubicBezTo>
                <a:cubicBezTo>
                  <a:pt x="81" y="65"/>
                  <a:pt x="82" y="61"/>
                  <a:pt x="81" y="57"/>
                </a:cubicBezTo>
                <a:cubicBezTo>
                  <a:pt x="81" y="57"/>
                  <a:pt x="82" y="56"/>
                  <a:pt x="82" y="56"/>
                </a:cubicBezTo>
                <a:cubicBezTo>
                  <a:pt x="82" y="55"/>
                  <a:pt x="81" y="55"/>
                  <a:pt x="81" y="54"/>
                </a:cubicBezTo>
                <a:cubicBezTo>
                  <a:pt x="80" y="53"/>
                  <a:pt x="80" y="52"/>
                  <a:pt x="79" y="50"/>
                </a:cubicBezTo>
                <a:cubicBezTo>
                  <a:pt x="77" y="44"/>
                  <a:pt x="72" y="40"/>
                  <a:pt x="67" y="37"/>
                </a:cubicBezTo>
                <a:cubicBezTo>
                  <a:pt x="64" y="36"/>
                  <a:pt x="62" y="35"/>
                  <a:pt x="60" y="35"/>
                </a:cubicBezTo>
                <a:moveTo>
                  <a:pt x="57" y="12"/>
                </a:moveTo>
                <a:cubicBezTo>
                  <a:pt x="57" y="12"/>
                  <a:pt x="56" y="12"/>
                  <a:pt x="56" y="13"/>
                </a:cubicBezTo>
                <a:cubicBezTo>
                  <a:pt x="10" y="80"/>
                  <a:pt x="10" y="80"/>
                  <a:pt x="10" y="80"/>
                </a:cubicBezTo>
                <a:cubicBezTo>
                  <a:pt x="10" y="81"/>
                  <a:pt x="10" y="82"/>
                  <a:pt x="11" y="82"/>
                </a:cubicBezTo>
                <a:cubicBezTo>
                  <a:pt x="12" y="82"/>
                  <a:pt x="12" y="82"/>
                  <a:pt x="12" y="82"/>
                </a:cubicBezTo>
                <a:cubicBezTo>
                  <a:pt x="12" y="82"/>
                  <a:pt x="13" y="82"/>
                  <a:pt x="13" y="82"/>
                </a:cubicBezTo>
                <a:cubicBezTo>
                  <a:pt x="59" y="15"/>
                  <a:pt x="59" y="15"/>
                  <a:pt x="59" y="15"/>
                </a:cubicBezTo>
                <a:cubicBezTo>
                  <a:pt x="59" y="14"/>
                  <a:pt x="59" y="13"/>
                  <a:pt x="58" y="13"/>
                </a:cubicBezTo>
                <a:cubicBezTo>
                  <a:pt x="58" y="12"/>
                  <a:pt x="58" y="12"/>
                  <a:pt x="57" y="12"/>
                </a:cubicBezTo>
                <a:moveTo>
                  <a:pt x="32" y="38"/>
                </a:moveTo>
                <a:cubicBezTo>
                  <a:pt x="33" y="37"/>
                  <a:pt x="33" y="36"/>
                  <a:pt x="34" y="34"/>
                </a:cubicBezTo>
                <a:cubicBezTo>
                  <a:pt x="34" y="34"/>
                  <a:pt x="34" y="34"/>
                  <a:pt x="34" y="34"/>
                </a:cubicBezTo>
                <a:cubicBezTo>
                  <a:pt x="34" y="36"/>
                  <a:pt x="33" y="37"/>
                  <a:pt x="32" y="38"/>
                </a:cubicBezTo>
                <a:moveTo>
                  <a:pt x="36" y="31"/>
                </a:moveTo>
                <a:cubicBezTo>
                  <a:pt x="35" y="31"/>
                  <a:pt x="35" y="31"/>
                  <a:pt x="35" y="31"/>
                </a:cubicBezTo>
                <a:cubicBezTo>
                  <a:pt x="35" y="29"/>
                  <a:pt x="36" y="27"/>
                  <a:pt x="36" y="25"/>
                </a:cubicBezTo>
                <a:cubicBezTo>
                  <a:pt x="37" y="25"/>
                  <a:pt x="37" y="25"/>
                  <a:pt x="37" y="25"/>
                </a:cubicBezTo>
                <a:cubicBezTo>
                  <a:pt x="37" y="27"/>
                  <a:pt x="36" y="29"/>
                  <a:pt x="36" y="31"/>
                </a:cubicBezTo>
                <a:moveTo>
                  <a:pt x="37" y="21"/>
                </a:moveTo>
                <a:cubicBezTo>
                  <a:pt x="36" y="21"/>
                  <a:pt x="36" y="21"/>
                  <a:pt x="36" y="21"/>
                </a:cubicBezTo>
                <a:cubicBezTo>
                  <a:pt x="36" y="20"/>
                  <a:pt x="36" y="19"/>
                  <a:pt x="35" y="18"/>
                </a:cubicBezTo>
                <a:cubicBezTo>
                  <a:pt x="37" y="18"/>
                  <a:pt x="37" y="18"/>
                  <a:pt x="37" y="18"/>
                </a:cubicBezTo>
                <a:cubicBezTo>
                  <a:pt x="37" y="19"/>
                  <a:pt x="37" y="20"/>
                  <a:pt x="37" y="20"/>
                </a:cubicBezTo>
                <a:cubicBezTo>
                  <a:pt x="37" y="21"/>
                  <a:pt x="37" y="21"/>
                  <a:pt x="37" y="21"/>
                </a:cubicBezTo>
                <a:moveTo>
                  <a:pt x="37" y="15"/>
                </a:moveTo>
                <a:cubicBezTo>
                  <a:pt x="34" y="15"/>
                  <a:pt x="34" y="15"/>
                  <a:pt x="34" y="15"/>
                </a:cubicBezTo>
                <a:cubicBezTo>
                  <a:pt x="33" y="14"/>
                  <a:pt x="32" y="12"/>
                  <a:pt x="31" y="11"/>
                </a:cubicBezTo>
                <a:cubicBezTo>
                  <a:pt x="34" y="11"/>
                  <a:pt x="34" y="11"/>
                  <a:pt x="34" y="11"/>
                </a:cubicBezTo>
                <a:cubicBezTo>
                  <a:pt x="35" y="11"/>
                  <a:pt x="35" y="11"/>
                  <a:pt x="35" y="11"/>
                </a:cubicBezTo>
                <a:cubicBezTo>
                  <a:pt x="36" y="12"/>
                  <a:pt x="36" y="13"/>
                  <a:pt x="37" y="15"/>
                </a:cubicBezTo>
                <a:moveTo>
                  <a:pt x="17" y="51"/>
                </a:moveTo>
                <a:cubicBezTo>
                  <a:pt x="15" y="51"/>
                  <a:pt x="12" y="50"/>
                  <a:pt x="10" y="48"/>
                </a:cubicBezTo>
                <a:cubicBezTo>
                  <a:pt x="8" y="45"/>
                  <a:pt x="7" y="42"/>
                  <a:pt x="6" y="39"/>
                </a:cubicBezTo>
                <a:cubicBezTo>
                  <a:pt x="4" y="34"/>
                  <a:pt x="3" y="30"/>
                  <a:pt x="3" y="26"/>
                </a:cubicBezTo>
                <a:cubicBezTo>
                  <a:pt x="4" y="21"/>
                  <a:pt x="5" y="17"/>
                  <a:pt x="8" y="14"/>
                </a:cubicBezTo>
                <a:cubicBezTo>
                  <a:pt x="11" y="11"/>
                  <a:pt x="15" y="9"/>
                  <a:pt x="19" y="9"/>
                </a:cubicBezTo>
                <a:cubicBezTo>
                  <a:pt x="21" y="9"/>
                  <a:pt x="23" y="10"/>
                  <a:pt x="25" y="11"/>
                </a:cubicBezTo>
                <a:cubicBezTo>
                  <a:pt x="25" y="11"/>
                  <a:pt x="26" y="11"/>
                  <a:pt x="27" y="11"/>
                </a:cubicBezTo>
                <a:cubicBezTo>
                  <a:pt x="27" y="11"/>
                  <a:pt x="27" y="11"/>
                  <a:pt x="27" y="11"/>
                </a:cubicBezTo>
                <a:cubicBezTo>
                  <a:pt x="27" y="12"/>
                  <a:pt x="27" y="12"/>
                  <a:pt x="27" y="12"/>
                </a:cubicBezTo>
                <a:cubicBezTo>
                  <a:pt x="30" y="14"/>
                  <a:pt x="32" y="17"/>
                  <a:pt x="32" y="21"/>
                </a:cubicBezTo>
                <a:cubicBezTo>
                  <a:pt x="32" y="21"/>
                  <a:pt x="32" y="21"/>
                  <a:pt x="32" y="22"/>
                </a:cubicBezTo>
                <a:cubicBezTo>
                  <a:pt x="32" y="22"/>
                  <a:pt x="32" y="22"/>
                  <a:pt x="32" y="22"/>
                </a:cubicBezTo>
                <a:cubicBezTo>
                  <a:pt x="32" y="23"/>
                  <a:pt x="32" y="23"/>
                  <a:pt x="32" y="23"/>
                </a:cubicBezTo>
                <a:cubicBezTo>
                  <a:pt x="32" y="23"/>
                  <a:pt x="32" y="23"/>
                  <a:pt x="32" y="23"/>
                </a:cubicBezTo>
                <a:cubicBezTo>
                  <a:pt x="32" y="31"/>
                  <a:pt x="30" y="38"/>
                  <a:pt x="25" y="45"/>
                </a:cubicBezTo>
                <a:cubicBezTo>
                  <a:pt x="23" y="48"/>
                  <a:pt x="20" y="50"/>
                  <a:pt x="18" y="51"/>
                </a:cubicBezTo>
                <a:cubicBezTo>
                  <a:pt x="17" y="51"/>
                  <a:pt x="17" y="51"/>
                  <a:pt x="17" y="51"/>
                </a:cubicBezTo>
                <a:moveTo>
                  <a:pt x="27" y="8"/>
                </a:moveTo>
                <a:cubicBezTo>
                  <a:pt x="26" y="7"/>
                  <a:pt x="25" y="7"/>
                  <a:pt x="23" y="6"/>
                </a:cubicBezTo>
                <a:cubicBezTo>
                  <a:pt x="27" y="5"/>
                  <a:pt x="27" y="5"/>
                  <a:pt x="27" y="5"/>
                </a:cubicBezTo>
                <a:cubicBezTo>
                  <a:pt x="27" y="5"/>
                  <a:pt x="27" y="5"/>
                  <a:pt x="27" y="5"/>
                </a:cubicBezTo>
                <a:cubicBezTo>
                  <a:pt x="29" y="6"/>
                  <a:pt x="31" y="7"/>
                  <a:pt x="32" y="8"/>
                </a:cubicBezTo>
                <a:cubicBezTo>
                  <a:pt x="27" y="8"/>
                  <a:pt x="27" y="8"/>
                  <a:pt x="27" y="8"/>
                </a:cubicBezTo>
                <a:moveTo>
                  <a:pt x="17" y="6"/>
                </a:moveTo>
                <a:cubicBezTo>
                  <a:pt x="18" y="5"/>
                  <a:pt x="18" y="5"/>
                  <a:pt x="18" y="5"/>
                </a:cubicBezTo>
                <a:cubicBezTo>
                  <a:pt x="19" y="4"/>
                  <a:pt x="20" y="3"/>
                  <a:pt x="21" y="3"/>
                </a:cubicBezTo>
                <a:cubicBezTo>
                  <a:pt x="21" y="3"/>
                  <a:pt x="22" y="3"/>
                  <a:pt x="22" y="3"/>
                </a:cubicBezTo>
                <a:cubicBezTo>
                  <a:pt x="22" y="3"/>
                  <a:pt x="22" y="3"/>
                  <a:pt x="23" y="3"/>
                </a:cubicBezTo>
                <a:cubicBezTo>
                  <a:pt x="18" y="5"/>
                  <a:pt x="18" y="5"/>
                  <a:pt x="18" y="5"/>
                </a:cubicBezTo>
                <a:cubicBezTo>
                  <a:pt x="18" y="6"/>
                  <a:pt x="18" y="6"/>
                  <a:pt x="18" y="6"/>
                </a:cubicBezTo>
                <a:cubicBezTo>
                  <a:pt x="17" y="6"/>
                  <a:pt x="17" y="6"/>
                  <a:pt x="17" y="6"/>
                </a:cubicBezTo>
                <a:moveTo>
                  <a:pt x="22" y="0"/>
                </a:moveTo>
                <a:cubicBezTo>
                  <a:pt x="21" y="0"/>
                  <a:pt x="21" y="0"/>
                  <a:pt x="20" y="0"/>
                </a:cubicBezTo>
                <a:cubicBezTo>
                  <a:pt x="18" y="0"/>
                  <a:pt x="17" y="2"/>
                  <a:pt x="15" y="3"/>
                </a:cubicBezTo>
                <a:cubicBezTo>
                  <a:pt x="5" y="11"/>
                  <a:pt x="5" y="11"/>
                  <a:pt x="5" y="11"/>
                </a:cubicBezTo>
                <a:cubicBezTo>
                  <a:pt x="5" y="11"/>
                  <a:pt x="5" y="12"/>
                  <a:pt x="5" y="12"/>
                </a:cubicBezTo>
                <a:cubicBezTo>
                  <a:pt x="2" y="16"/>
                  <a:pt x="0" y="20"/>
                  <a:pt x="0" y="26"/>
                </a:cubicBezTo>
                <a:cubicBezTo>
                  <a:pt x="0" y="30"/>
                  <a:pt x="1" y="35"/>
                  <a:pt x="3" y="40"/>
                </a:cubicBezTo>
                <a:cubicBezTo>
                  <a:pt x="4" y="43"/>
                  <a:pt x="5" y="47"/>
                  <a:pt x="8" y="50"/>
                </a:cubicBezTo>
                <a:cubicBezTo>
                  <a:pt x="10" y="53"/>
                  <a:pt x="14" y="54"/>
                  <a:pt x="17" y="54"/>
                </a:cubicBezTo>
                <a:cubicBezTo>
                  <a:pt x="17" y="54"/>
                  <a:pt x="18" y="54"/>
                  <a:pt x="18" y="54"/>
                </a:cubicBezTo>
                <a:cubicBezTo>
                  <a:pt x="20" y="54"/>
                  <a:pt x="22" y="53"/>
                  <a:pt x="24" y="51"/>
                </a:cubicBezTo>
                <a:cubicBezTo>
                  <a:pt x="24" y="51"/>
                  <a:pt x="24" y="51"/>
                  <a:pt x="24" y="51"/>
                </a:cubicBezTo>
                <a:cubicBezTo>
                  <a:pt x="25" y="51"/>
                  <a:pt x="25" y="51"/>
                  <a:pt x="25" y="51"/>
                </a:cubicBezTo>
                <a:cubicBezTo>
                  <a:pt x="35" y="44"/>
                  <a:pt x="41" y="32"/>
                  <a:pt x="41" y="20"/>
                </a:cubicBezTo>
                <a:cubicBezTo>
                  <a:pt x="40" y="15"/>
                  <a:pt x="39" y="11"/>
                  <a:pt x="37" y="8"/>
                </a:cubicBezTo>
                <a:cubicBezTo>
                  <a:pt x="34" y="5"/>
                  <a:pt x="31" y="3"/>
                  <a:pt x="29" y="2"/>
                </a:cubicBezTo>
                <a:cubicBezTo>
                  <a:pt x="27" y="1"/>
                  <a:pt x="24" y="0"/>
                  <a:pt x="22"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 name="Freeform 14">
            <a:extLst>
              <a:ext uri="{FF2B5EF4-FFF2-40B4-BE49-F238E27FC236}">
                <a16:creationId xmlns:a16="http://schemas.microsoft.com/office/drawing/2014/main" id="{61501828-14A9-3247-9222-12E383B5E975}"/>
              </a:ext>
            </a:extLst>
          </p:cNvPr>
          <p:cNvSpPr>
            <a:spLocks noEditPoints="1"/>
          </p:cNvSpPr>
          <p:nvPr/>
        </p:nvSpPr>
        <p:spPr bwMode="auto">
          <a:xfrm>
            <a:off x="136645" y="2996770"/>
            <a:ext cx="379766" cy="397347"/>
          </a:xfrm>
          <a:custGeom>
            <a:avLst/>
            <a:gdLst>
              <a:gd name="T0" fmla="*/ 25 w 91"/>
              <a:gd name="T1" fmla="*/ 78 h 95"/>
              <a:gd name="T2" fmla="*/ 7 w 91"/>
              <a:gd name="T3" fmla="*/ 71 h 95"/>
              <a:gd name="T4" fmla="*/ 18 w 91"/>
              <a:gd name="T5" fmla="*/ 39 h 95"/>
              <a:gd name="T6" fmla="*/ 17 w 91"/>
              <a:gd name="T7" fmla="*/ 38 h 95"/>
              <a:gd name="T8" fmla="*/ 16 w 91"/>
              <a:gd name="T9" fmla="*/ 37 h 95"/>
              <a:gd name="T10" fmla="*/ 6 w 91"/>
              <a:gd name="T11" fmla="*/ 34 h 95"/>
              <a:gd name="T12" fmla="*/ 61 w 91"/>
              <a:gd name="T13" fmla="*/ 4 h 95"/>
              <a:gd name="T14" fmla="*/ 69 w 91"/>
              <a:gd name="T15" fmla="*/ 19 h 95"/>
              <a:gd name="T16" fmla="*/ 72 w 91"/>
              <a:gd name="T17" fmla="*/ 25 h 95"/>
              <a:gd name="T18" fmla="*/ 86 w 91"/>
              <a:gd name="T19" fmla="*/ 62 h 95"/>
              <a:gd name="T20" fmla="*/ 77 w 91"/>
              <a:gd name="T21" fmla="*/ 58 h 95"/>
              <a:gd name="T22" fmla="*/ 76 w 91"/>
              <a:gd name="T23" fmla="*/ 58 h 95"/>
              <a:gd name="T24" fmla="*/ 75 w 91"/>
              <a:gd name="T25" fmla="*/ 58 h 95"/>
              <a:gd name="T26" fmla="*/ 75 w 91"/>
              <a:gd name="T27" fmla="*/ 59 h 95"/>
              <a:gd name="T28" fmla="*/ 65 w 91"/>
              <a:gd name="T29" fmla="*/ 91 h 95"/>
              <a:gd name="T30" fmla="*/ 47 w 91"/>
              <a:gd name="T31" fmla="*/ 86 h 95"/>
              <a:gd name="T32" fmla="*/ 55 w 91"/>
              <a:gd name="T33" fmla="*/ 61 h 95"/>
              <a:gd name="T34" fmla="*/ 54 w 91"/>
              <a:gd name="T35" fmla="*/ 58 h 95"/>
              <a:gd name="T36" fmla="*/ 36 w 91"/>
              <a:gd name="T37" fmla="*/ 51 h 95"/>
              <a:gd name="T38" fmla="*/ 35 w 91"/>
              <a:gd name="T39" fmla="*/ 51 h 95"/>
              <a:gd name="T40" fmla="*/ 34 w 91"/>
              <a:gd name="T41" fmla="*/ 52 h 95"/>
              <a:gd name="T42" fmla="*/ 34 w 91"/>
              <a:gd name="T43" fmla="*/ 53 h 95"/>
              <a:gd name="T44" fmla="*/ 25 w 91"/>
              <a:gd name="T45" fmla="*/ 78 h 95"/>
              <a:gd name="T46" fmla="*/ 62 w 91"/>
              <a:gd name="T47" fmla="*/ 0 h 95"/>
              <a:gd name="T48" fmla="*/ 61 w 91"/>
              <a:gd name="T49" fmla="*/ 0 h 95"/>
              <a:gd name="T50" fmla="*/ 1 w 91"/>
              <a:gd name="T51" fmla="*/ 33 h 95"/>
              <a:gd name="T52" fmla="*/ 0 w 91"/>
              <a:gd name="T53" fmla="*/ 34 h 95"/>
              <a:gd name="T54" fmla="*/ 1 w 91"/>
              <a:gd name="T55" fmla="*/ 36 h 95"/>
              <a:gd name="T56" fmla="*/ 14 w 91"/>
              <a:gd name="T57" fmla="*/ 40 h 95"/>
              <a:gd name="T58" fmla="*/ 3 w 91"/>
              <a:gd name="T59" fmla="*/ 72 h 95"/>
              <a:gd name="T60" fmla="*/ 4 w 91"/>
              <a:gd name="T61" fmla="*/ 74 h 95"/>
              <a:gd name="T62" fmla="*/ 26 w 91"/>
              <a:gd name="T63" fmla="*/ 82 h 95"/>
              <a:gd name="T64" fmla="*/ 27 w 91"/>
              <a:gd name="T65" fmla="*/ 82 h 95"/>
              <a:gd name="T66" fmla="*/ 27 w 91"/>
              <a:gd name="T67" fmla="*/ 82 h 95"/>
              <a:gd name="T68" fmla="*/ 28 w 91"/>
              <a:gd name="T69" fmla="*/ 81 h 95"/>
              <a:gd name="T70" fmla="*/ 36 w 91"/>
              <a:gd name="T71" fmla="*/ 55 h 95"/>
              <a:gd name="T72" fmla="*/ 52 w 91"/>
              <a:gd name="T73" fmla="*/ 61 h 95"/>
              <a:gd name="T74" fmla="*/ 43 w 91"/>
              <a:gd name="T75" fmla="*/ 86 h 95"/>
              <a:gd name="T76" fmla="*/ 43 w 91"/>
              <a:gd name="T77" fmla="*/ 87 h 95"/>
              <a:gd name="T78" fmla="*/ 44 w 91"/>
              <a:gd name="T79" fmla="*/ 88 h 95"/>
              <a:gd name="T80" fmla="*/ 65 w 91"/>
              <a:gd name="T81" fmla="*/ 95 h 95"/>
              <a:gd name="T82" fmla="*/ 66 w 91"/>
              <a:gd name="T83" fmla="*/ 95 h 95"/>
              <a:gd name="T84" fmla="*/ 67 w 91"/>
              <a:gd name="T85" fmla="*/ 95 h 95"/>
              <a:gd name="T86" fmla="*/ 68 w 91"/>
              <a:gd name="T87" fmla="*/ 94 h 95"/>
              <a:gd name="T88" fmla="*/ 77 w 91"/>
              <a:gd name="T89" fmla="*/ 62 h 95"/>
              <a:gd name="T90" fmla="*/ 88 w 91"/>
              <a:gd name="T91" fmla="*/ 67 h 95"/>
              <a:gd name="T92" fmla="*/ 89 w 91"/>
              <a:gd name="T93" fmla="*/ 67 h 95"/>
              <a:gd name="T94" fmla="*/ 90 w 91"/>
              <a:gd name="T95" fmla="*/ 67 h 95"/>
              <a:gd name="T96" fmla="*/ 90 w 91"/>
              <a:gd name="T97" fmla="*/ 65 h 95"/>
              <a:gd name="T98" fmla="*/ 75 w 91"/>
              <a:gd name="T99" fmla="*/ 23 h 95"/>
              <a:gd name="T100" fmla="*/ 71 w 91"/>
              <a:gd name="T101" fmla="*/ 17 h 95"/>
              <a:gd name="T102" fmla="*/ 64 w 91"/>
              <a:gd name="T103" fmla="*/ 2 h 95"/>
              <a:gd name="T104" fmla="*/ 63 w 91"/>
              <a:gd name="T105" fmla="*/ 0 h 95"/>
              <a:gd name="T106" fmla="*/ 62 w 91"/>
              <a:gd name="T10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 h="95">
                <a:moveTo>
                  <a:pt x="25" y="78"/>
                </a:moveTo>
                <a:cubicBezTo>
                  <a:pt x="7" y="71"/>
                  <a:pt x="7" y="71"/>
                  <a:pt x="7" y="71"/>
                </a:cubicBezTo>
                <a:cubicBezTo>
                  <a:pt x="18" y="39"/>
                  <a:pt x="18" y="39"/>
                  <a:pt x="18" y="39"/>
                </a:cubicBezTo>
                <a:cubicBezTo>
                  <a:pt x="18" y="39"/>
                  <a:pt x="18" y="38"/>
                  <a:pt x="17" y="38"/>
                </a:cubicBezTo>
                <a:cubicBezTo>
                  <a:pt x="17" y="38"/>
                  <a:pt x="17" y="37"/>
                  <a:pt x="16" y="37"/>
                </a:cubicBezTo>
                <a:cubicBezTo>
                  <a:pt x="6" y="34"/>
                  <a:pt x="6" y="34"/>
                  <a:pt x="6" y="34"/>
                </a:cubicBezTo>
                <a:cubicBezTo>
                  <a:pt x="61" y="4"/>
                  <a:pt x="61" y="4"/>
                  <a:pt x="61" y="4"/>
                </a:cubicBezTo>
                <a:cubicBezTo>
                  <a:pt x="63" y="10"/>
                  <a:pt x="66" y="14"/>
                  <a:pt x="69" y="19"/>
                </a:cubicBezTo>
                <a:cubicBezTo>
                  <a:pt x="70" y="21"/>
                  <a:pt x="71" y="23"/>
                  <a:pt x="72" y="25"/>
                </a:cubicBezTo>
                <a:cubicBezTo>
                  <a:pt x="78" y="36"/>
                  <a:pt x="82" y="50"/>
                  <a:pt x="86" y="62"/>
                </a:cubicBezTo>
                <a:cubicBezTo>
                  <a:pt x="77" y="58"/>
                  <a:pt x="77" y="58"/>
                  <a:pt x="77" y="58"/>
                </a:cubicBezTo>
                <a:cubicBezTo>
                  <a:pt x="77" y="58"/>
                  <a:pt x="76" y="58"/>
                  <a:pt x="76" y="58"/>
                </a:cubicBezTo>
                <a:cubicBezTo>
                  <a:pt x="76" y="58"/>
                  <a:pt x="76" y="58"/>
                  <a:pt x="75" y="58"/>
                </a:cubicBezTo>
                <a:cubicBezTo>
                  <a:pt x="75" y="58"/>
                  <a:pt x="75" y="59"/>
                  <a:pt x="75" y="59"/>
                </a:cubicBezTo>
                <a:cubicBezTo>
                  <a:pt x="65" y="91"/>
                  <a:pt x="65" y="91"/>
                  <a:pt x="65" y="91"/>
                </a:cubicBezTo>
                <a:cubicBezTo>
                  <a:pt x="47" y="86"/>
                  <a:pt x="47" y="86"/>
                  <a:pt x="47" y="86"/>
                </a:cubicBezTo>
                <a:cubicBezTo>
                  <a:pt x="55" y="61"/>
                  <a:pt x="55" y="61"/>
                  <a:pt x="55" y="61"/>
                </a:cubicBezTo>
                <a:cubicBezTo>
                  <a:pt x="56" y="60"/>
                  <a:pt x="55" y="59"/>
                  <a:pt x="54" y="58"/>
                </a:cubicBezTo>
                <a:cubicBezTo>
                  <a:pt x="36" y="51"/>
                  <a:pt x="36" y="51"/>
                  <a:pt x="36" y="51"/>
                </a:cubicBezTo>
                <a:cubicBezTo>
                  <a:pt x="36" y="51"/>
                  <a:pt x="36" y="51"/>
                  <a:pt x="35" y="51"/>
                </a:cubicBezTo>
                <a:cubicBezTo>
                  <a:pt x="35" y="51"/>
                  <a:pt x="35" y="51"/>
                  <a:pt x="34" y="52"/>
                </a:cubicBezTo>
                <a:cubicBezTo>
                  <a:pt x="34" y="52"/>
                  <a:pt x="34" y="52"/>
                  <a:pt x="34" y="53"/>
                </a:cubicBezTo>
                <a:cubicBezTo>
                  <a:pt x="25" y="78"/>
                  <a:pt x="25" y="78"/>
                  <a:pt x="25" y="78"/>
                </a:cubicBezTo>
                <a:moveTo>
                  <a:pt x="62" y="0"/>
                </a:moveTo>
                <a:cubicBezTo>
                  <a:pt x="62" y="0"/>
                  <a:pt x="62" y="0"/>
                  <a:pt x="61" y="0"/>
                </a:cubicBezTo>
                <a:cubicBezTo>
                  <a:pt x="1" y="33"/>
                  <a:pt x="1" y="33"/>
                  <a:pt x="1" y="33"/>
                </a:cubicBezTo>
                <a:cubicBezTo>
                  <a:pt x="0" y="33"/>
                  <a:pt x="0" y="34"/>
                  <a:pt x="0" y="34"/>
                </a:cubicBezTo>
                <a:cubicBezTo>
                  <a:pt x="0" y="35"/>
                  <a:pt x="0" y="36"/>
                  <a:pt x="1" y="36"/>
                </a:cubicBezTo>
                <a:cubicBezTo>
                  <a:pt x="14" y="40"/>
                  <a:pt x="14" y="40"/>
                  <a:pt x="14" y="40"/>
                </a:cubicBezTo>
                <a:cubicBezTo>
                  <a:pt x="3" y="72"/>
                  <a:pt x="3" y="72"/>
                  <a:pt x="3" y="72"/>
                </a:cubicBezTo>
                <a:cubicBezTo>
                  <a:pt x="3" y="73"/>
                  <a:pt x="3" y="74"/>
                  <a:pt x="4" y="74"/>
                </a:cubicBezTo>
                <a:cubicBezTo>
                  <a:pt x="26" y="82"/>
                  <a:pt x="26" y="82"/>
                  <a:pt x="26" y="82"/>
                </a:cubicBezTo>
                <a:cubicBezTo>
                  <a:pt x="26" y="82"/>
                  <a:pt x="26" y="82"/>
                  <a:pt x="27" y="82"/>
                </a:cubicBezTo>
                <a:cubicBezTo>
                  <a:pt x="27" y="82"/>
                  <a:pt x="27" y="82"/>
                  <a:pt x="27" y="82"/>
                </a:cubicBezTo>
                <a:cubicBezTo>
                  <a:pt x="28" y="82"/>
                  <a:pt x="28" y="81"/>
                  <a:pt x="28" y="81"/>
                </a:cubicBezTo>
                <a:cubicBezTo>
                  <a:pt x="36" y="55"/>
                  <a:pt x="36" y="55"/>
                  <a:pt x="36" y="55"/>
                </a:cubicBezTo>
                <a:cubicBezTo>
                  <a:pt x="52" y="61"/>
                  <a:pt x="52" y="61"/>
                  <a:pt x="52" y="61"/>
                </a:cubicBezTo>
                <a:cubicBezTo>
                  <a:pt x="43" y="86"/>
                  <a:pt x="43" y="86"/>
                  <a:pt x="43" y="86"/>
                </a:cubicBezTo>
                <a:cubicBezTo>
                  <a:pt x="43" y="87"/>
                  <a:pt x="43" y="87"/>
                  <a:pt x="43" y="87"/>
                </a:cubicBezTo>
                <a:cubicBezTo>
                  <a:pt x="43" y="88"/>
                  <a:pt x="44" y="88"/>
                  <a:pt x="44" y="88"/>
                </a:cubicBezTo>
                <a:cubicBezTo>
                  <a:pt x="65" y="95"/>
                  <a:pt x="65" y="95"/>
                  <a:pt x="65" y="95"/>
                </a:cubicBezTo>
                <a:cubicBezTo>
                  <a:pt x="66" y="95"/>
                  <a:pt x="66" y="95"/>
                  <a:pt x="66" y="95"/>
                </a:cubicBezTo>
                <a:cubicBezTo>
                  <a:pt x="67" y="95"/>
                  <a:pt x="67" y="95"/>
                  <a:pt x="67" y="95"/>
                </a:cubicBezTo>
                <a:cubicBezTo>
                  <a:pt x="67" y="95"/>
                  <a:pt x="67" y="94"/>
                  <a:pt x="68" y="94"/>
                </a:cubicBezTo>
                <a:cubicBezTo>
                  <a:pt x="77" y="62"/>
                  <a:pt x="77" y="62"/>
                  <a:pt x="77" y="62"/>
                </a:cubicBezTo>
                <a:cubicBezTo>
                  <a:pt x="88" y="67"/>
                  <a:pt x="88" y="67"/>
                  <a:pt x="88" y="67"/>
                </a:cubicBezTo>
                <a:cubicBezTo>
                  <a:pt x="88" y="67"/>
                  <a:pt x="89" y="67"/>
                  <a:pt x="89" y="67"/>
                </a:cubicBezTo>
                <a:cubicBezTo>
                  <a:pt x="89" y="67"/>
                  <a:pt x="90" y="67"/>
                  <a:pt x="90" y="67"/>
                </a:cubicBezTo>
                <a:cubicBezTo>
                  <a:pt x="90" y="66"/>
                  <a:pt x="91" y="66"/>
                  <a:pt x="90" y="65"/>
                </a:cubicBezTo>
                <a:cubicBezTo>
                  <a:pt x="86" y="51"/>
                  <a:pt x="82" y="36"/>
                  <a:pt x="75" y="23"/>
                </a:cubicBezTo>
                <a:cubicBezTo>
                  <a:pt x="74" y="21"/>
                  <a:pt x="73" y="19"/>
                  <a:pt x="71" y="17"/>
                </a:cubicBezTo>
                <a:cubicBezTo>
                  <a:pt x="69" y="12"/>
                  <a:pt x="65" y="7"/>
                  <a:pt x="64" y="2"/>
                </a:cubicBezTo>
                <a:cubicBezTo>
                  <a:pt x="64" y="1"/>
                  <a:pt x="63" y="1"/>
                  <a:pt x="63" y="0"/>
                </a:cubicBezTo>
                <a:cubicBezTo>
                  <a:pt x="63" y="0"/>
                  <a:pt x="62" y="0"/>
                  <a:pt x="62"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0" name="Freeform 15">
            <a:extLst>
              <a:ext uri="{FF2B5EF4-FFF2-40B4-BE49-F238E27FC236}">
                <a16:creationId xmlns:a16="http://schemas.microsoft.com/office/drawing/2014/main" id="{7A7DD6E0-3862-094C-9F4E-E08C744B11AB}"/>
              </a:ext>
            </a:extLst>
          </p:cNvPr>
          <p:cNvSpPr>
            <a:spLocks noEditPoints="1"/>
          </p:cNvSpPr>
          <p:nvPr/>
        </p:nvSpPr>
        <p:spPr bwMode="auto">
          <a:xfrm>
            <a:off x="479488" y="3986621"/>
            <a:ext cx="583714" cy="363943"/>
          </a:xfrm>
          <a:custGeom>
            <a:avLst/>
            <a:gdLst>
              <a:gd name="T0" fmla="*/ 60 w 140"/>
              <a:gd name="T1" fmla="*/ 51 h 87"/>
              <a:gd name="T2" fmla="*/ 57 w 140"/>
              <a:gd name="T3" fmla="*/ 43 h 87"/>
              <a:gd name="T4" fmla="*/ 58 w 140"/>
              <a:gd name="T5" fmla="*/ 36 h 87"/>
              <a:gd name="T6" fmla="*/ 61 w 140"/>
              <a:gd name="T7" fmla="*/ 31 h 87"/>
              <a:gd name="T8" fmla="*/ 58 w 140"/>
              <a:gd name="T9" fmla="*/ 34 h 87"/>
              <a:gd name="T10" fmla="*/ 56 w 140"/>
              <a:gd name="T11" fmla="*/ 46 h 87"/>
              <a:gd name="T12" fmla="*/ 53 w 140"/>
              <a:gd name="T13" fmla="*/ 54 h 87"/>
              <a:gd name="T14" fmla="*/ 47 w 140"/>
              <a:gd name="T15" fmla="*/ 50 h 87"/>
              <a:gd name="T16" fmla="*/ 52 w 140"/>
              <a:gd name="T17" fmla="*/ 56 h 87"/>
              <a:gd name="T18" fmla="*/ 52 w 140"/>
              <a:gd name="T19" fmla="*/ 60 h 87"/>
              <a:gd name="T20" fmla="*/ 55 w 140"/>
              <a:gd name="T21" fmla="*/ 57 h 87"/>
              <a:gd name="T22" fmla="*/ 63 w 140"/>
              <a:gd name="T23" fmla="*/ 50 h 87"/>
              <a:gd name="T24" fmla="*/ 63 w 140"/>
              <a:gd name="T25" fmla="*/ 40 h 87"/>
              <a:gd name="T26" fmla="*/ 65 w 140"/>
              <a:gd name="T27" fmla="*/ 38 h 87"/>
              <a:gd name="T28" fmla="*/ 61 w 140"/>
              <a:gd name="T29" fmla="*/ 31 h 87"/>
              <a:gd name="T30" fmla="*/ 55 w 140"/>
              <a:gd name="T31" fmla="*/ 62 h 87"/>
              <a:gd name="T32" fmla="*/ 42 w 140"/>
              <a:gd name="T33" fmla="*/ 36 h 87"/>
              <a:gd name="T34" fmla="*/ 61 w 140"/>
              <a:gd name="T35" fmla="*/ 27 h 87"/>
              <a:gd name="T36" fmla="*/ 76 w 140"/>
              <a:gd name="T37" fmla="*/ 44 h 87"/>
              <a:gd name="T38" fmla="*/ 59 w 140"/>
              <a:gd name="T39" fmla="*/ 62 h 87"/>
              <a:gd name="T40" fmla="*/ 40 w 140"/>
              <a:gd name="T41" fmla="*/ 35 h 87"/>
              <a:gd name="T42" fmla="*/ 46 w 140"/>
              <a:gd name="T43" fmla="*/ 63 h 87"/>
              <a:gd name="T44" fmla="*/ 66 w 140"/>
              <a:gd name="T45" fmla="*/ 64 h 87"/>
              <a:gd name="T46" fmla="*/ 74 w 140"/>
              <a:gd name="T47" fmla="*/ 30 h 87"/>
              <a:gd name="T48" fmla="*/ 123 w 140"/>
              <a:gd name="T49" fmla="*/ 77 h 87"/>
              <a:gd name="T50" fmla="*/ 128 w 140"/>
              <a:gd name="T51" fmla="*/ 31 h 87"/>
              <a:gd name="T52" fmla="*/ 126 w 140"/>
              <a:gd name="T53" fmla="*/ 71 h 87"/>
              <a:gd name="T54" fmla="*/ 97 w 140"/>
              <a:gd name="T55" fmla="*/ 82 h 87"/>
              <a:gd name="T56" fmla="*/ 111 w 140"/>
              <a:gd name="T57" fmla="*/ 39 h 87"/>
              <a:gd name="T58" fmla="*/ 114 w 140"/>
              <a:gd name="T59" fmla="*/ 39 h 87"/>
              <a:gd name="T60" fmla="*/ 21 w 140"/>
              <a:gd name="T61" fmla="*/ 8 h 87"/>
              <a:gd name="T62" fmla="*/ 103 w 140"/>
              <a:gd name="T63" fmla="*/ 81 h 87"/>
              <a:gd name="T64" fmla="*/ 105 w 140"/>
              <a:gd name="T65" fmla="*/ 82 h 87"/>
              <a:gd name="T66" fmla="*/ 27 w 140"/>
              <a:gd name="T67" fmla="*/ 6 h 87"/>
              <a:gd name="T68" fmla="*/ 118 w 140"/>
              <a:gd name="T69" fmla="*/ 34 h 87"/>
              <a:gd name="T70" fmla="*/ 119 w 140"/>
              <a:gd name="T71" fmla="*/ 50 h 87"/>
              <a:gd name="T72" fmla="*/ 105 w 140"/>
              <a:gd name="T73" fmla="*/ 82 h 87"/>
              <a:gd name="T74" fmla="*/ 124 w 140"/>
              <a:gd name="T75" fmla="*/ 40 h 87"/>
              <a:gd name="T76" fmla="*/ 34 w 140"/>
              <a:gd name="T77" fmla="*/ 4 h 87"/>
              <a:gd name="T78" fmla="*/ 130 w 140"/>
              <a:gd name="T79" fmla="*/ 35 h 87"/>
              <a:gd name="T80" fmla="*/ 119 w 140"/>
              <a:gd name="T81" fmla="*/ 79 h 87"/>
              <a:gd name="T82" fmla="*/ 43 w 140"/>
              <a:gd name="T83" fmla="*/ 3 h 87"/>
              <a:gd name="T84" fmla="*/ 40 w 140"/>
              <a:gd name="T85" fmla="*/ 0 h 87"/>
              <a:gd name="T86" fmla="*/ 34 w 140"/>
              <a:gd name="T87" fmla="*/ 0 h 87"/>
              <a:gd name="T88" fmla="*/ 32 w 140"/>
              <a:gd name="T89" fmla="*/ 1 h 87"/>
              <a:gd name="T90" fmla="*/ 28 w 140"/>
              <a:gd name="T91" fmla="*/ 2 h 87"/>
              <a:gd name="T92" fmla="*/ 23 w 140"/>
              <a:gd name="T93" fmla="*/ 5 h 87"/>
              <a:gd name="T94" fmla="*/ 20 w 140"/>
              <a:gd name="T95" fmla="*/ 5 h 87"/>
              <a:gd name="T96" fmla="*/ 16 w 140"/>
              <a:gd name="T97" fmla="*/ 5 h 87"/>
              <a:gd name="T98" fmla="*/ 1 w 140"/>
              <a:gd name="T99" fmla="*/ 50 h 87"/>
              <a:gd name="T100" fmla="*/ 96 w 140"/>
              <a:gd name="T101" fmla="*/ 85 h 87"/>
              <a:gd name="T102" fmla="*/ 98 w 140"/>
              <a:gd name="T103" fmla="*/ 87 h 87"/>
              <a:gd name="T104" fmla="*/ 129 w 140"/>
              <a:gd name="T105" fmla="*/ 72 h 87"/>
              <a:gd name="T106" fmla="*/ 52 w 140"/>
              <a:gd name="T107"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87">
                <a:moveTo>
                  <a:pt x="56" y="55"/>
                </a:moveTo>
                <a:cubicBezTo>
                  <a:pt x="57" y="52"/>
                  <a:pt x="58" y="50"/>
                  <a:pt x="58" y="48"/>
                </a:cubicBezTo>
                <a:cubicBezTo>
                  <a:pt x="59" y="49"/>
                  <a:pt x="60" y="50"/>
                  <a:pt x="60" y="51"/>
                </a:cubicBezTo>
                <a:cubicBezTo>
                  <a:pt x="60" y="52"/>
                  <a:pt x="59" y="54"/>
                  <a:pt x="58" y="54"/>
                </a:cubicBezTo>
                <a:cubicBezTo>
                  <a:pt x="57" y="54"/>
                  <a:pt x="56" y="55"/>
                  <a:pt x="56" y="55"/>
                </a:cubicBezTo>
                <a:moveTo>
                  <a:pt x="57" y="43"/>
                </a:moveTo>
                <a:cubicBezTo>
                  <a:pt x="56" y="42"/>
                  <a:pt x="56" y="41"/>
                  <a:pt x="55" y="40"/>
                </a:cubicBezTo>
                <a:cubicBezTo>
                  <a:pt x="55" y="39"/>
                  <a:pt x="55" y="37"/>
                  <a:pt x="56" y="37"/>
                </a:cubicBezTo>
                <a:cubicBezTo>
                  <a:pt x="57" y="36"/>
                  <a:pt x="57" y="36"/>
                  <a:pt x="58" y="36"/>
                </a:cubicBezTo>
                <a:cubicBezTo>
                  <a:pt x="58" y="36"/>
                  <a:pt x="59" y="36"/>
                  <a:pt x="59" y="36"/>
                </a:cubicBezTo>
                <a:cubicBezTo>
                  <a:pt x="58" y="39"/>
                  <a:pt x="58" y="41"/>
                  <a:pt x="57" y="43"/>
                </a:cubicBezTo>
                <a:moveTo>
                  <a:pt x="61" y="31"/>
                </a:moveTo>
                <a:cubicBezTo>
                  <a:pt x="60" y="31"/>
                  <a:pt x="60" y="32"/>
                  <a:pt x="60" y="32"/>
                </a:cubicBezTo>
                <a:cubicBezTo>
                  <a:pt x="60" y="33"/>
                  <a:pt x="60" y="33"/>
                  <a:pt x="59" y="34"/>
                </a:cubicBezTo>
                <a:cubicBezTo>
                  <a:pt x="59" y="34"/>
                  <a:pt x="58" y="34"/>
                  <a:pt x="58" y="34"/>
                </a:cubicBezTo>
                <a:cubicBezTo>
                  <a:pt x="57" y="34"/>
                  <a:pt x="56" y="34"/>
                  <a:pt x="55" y="35"/>
                </a:cubicBezTo>
                <a:cubicBezTo>
                  <a:pt x="53" y="36"/>
                  <a:pt x="52" y="38"/>
                  <a:pt x="53" y="41"/>
                </a:cubicBezTo>
                <a:cubicBezTo>
                  <a:pt x="53" y="42"/>
                  <a:pt x="54" y="44"/>
                  <a:pt x="56" y="46"/>
                </a:cubicBezTo>
                <a:cubicBezTo>
                  <a:pt x="56" y="46"/>
                  <a:pt x="56" y="46"/>
                  <a:pt x="56" y="46"/>
                </a:cubicBezTo>
                <a:cubicBezTo>
                  <a:pt x="55" y="49"/>
                  <a:pt x="54" y="51"/>
                  <a:pt x="53" y="54"/>
                </a:cubicBezTo>
                <a:cubicBezTo>
                  <a:pt x="53" y="54"/>
                  <a:pt x="53" y="54"/>
                  <a:pt x="53" y="54"/>
                </a:cubicBezTo>
                <a:cubicBezTo>
                  <a:pt x="51" y="53"/>
                  <a:pt x="50" y="52"/>
                  <a:pt x="49" y="50"/>
                </a:cubicBezTo>
                <a:cubicBezTo>
                  <a:pt x="49" y="50"/>
                  <a:pt x="48" y="50"/>
                  <a:pt x="48" y="50"/>
                </a:cubicBezTo>
                <a:cubicBezTo>
                  <a:pt x="47" y="50"/>
                  <a:pt x="47" y="50"/>
                  <a:pt x="47" y="50"/>
                </a:cubicBezTo>
                <a:cubicBezTo>
                  <a:pt x="46" y="50"/>
                  <a:pt x="46" y="51"/>
                  <a:pt x="47" y="52"/>
                </a:cubicBezTo>
                <a:cubicBezTo>
                  <a:pt x="48" y="54"/>
                  <a:pt x="50" y="55"/>
                  <a:pt x="52" y="56"/>
                </a:cubicBezTo>
                <a:cubicBezTo>
                  <a:pt x="52" y="56"/>
                  <a:pt x="52" y="56"/>
                  <a:pt x="52" y="56"/>
                </a:cubicBezTo>
                <a:cubicBezTo>
                  <a:pt x="52" y="57"/>
                  <a:pt x="52" y="58"/>
                  <a:pt x="51" y="58"/>
                </a:cubicBezTo>
                <a:cubicBezTo>
                  <a:pt x="51" y="59"/>
                  <a:pt x="51" y="60"/>
                  <a:pt x="52" y="60"/>
                </a:cubicBezTo>
                <a:cubicBezTo>
                  <a:pt x="52" y="60"/>
                  <a:pt x="52" y="60"/>
                  <a:pt x="52" y="60"/>
                </a:cubicBezTo>
                <a:cubicBezTo>
                  <a:pt x="52" y="60"/>
                  <a:pt x="52" y="60"/>
                  <a:pt x="52" y="60"/>
                </a:cubicBezTo>
                <a:cubicBezTo>
                  <a:pt x="53" y="60"/>
                  <a:pt x="53" y="60"/>
                  <a:pt x="54" y="59"/>
                </a:cubicBezTo>
                <a:cubicBezTo>
                  <a:pt x="54" y="59"/>
                  <a:pt x="54" y="58"/>
                  <a:pt x="55" y="57"/>
                </a:cubicBezTo>
                <a:cubicBezTo>
                  <a:pt x="55" y="57"/>
                  <a:pt x="55" y="57"/>
                  <a:pt x="56" y="57"/>
                </a:cubicBezTo>
                <a:cubicBezTo>
                  <a:pt x="57" y="57"/>
                  <a:pt x="58" y="57"/>
                  <a:pt x="59" y="57"/>
                </a:cubicBezTo>
                <a:cubicBezTo>
                  <a:pt x="61" y="56"/>
                  <a:pt x="63" y="53"/>
                  <a:pt x="63" y="50"/>
                </a:cubicBezTo>
                <a:cubicBezTo>
                  <a:pt x="62" y="48"/>
                  <a:pt x="61" y="46"/>
                  <a:pt x="59" y="45"/>
                </a:cubicBezTo>
                <a:cubicBezTo>
                  <a:pt x="60" y="43"/>
                  <a:pt x="61" y="40"/>
                  <a:pt x="61" y="38"/>
                </a:cubicBezTo>
                <a:cubicBezTo>
                  <a:pt x="62" y="38"/>
                  <a:pt x="63" y="39"/>
                  <a:pt x="63" y="40"/>
                </a:cubicBezTo>
                <a:cubicBezTo>
                  <a:pt x="64" y="40"/>
                  <a:pt x="64" y="40"/>
                  <a:pt x="64" y="40"/>
                </a:cubicBezTo>
                <a:cubicBezTo>
                  <a:pt x="65" y="40"/>
                  <a:pt x="65" y="40"/>
                  <a:pt x="65" y="40"/>
                </a:cubicBezTo>
                <a:cubicBezTo>
                  <a:pt x="66" y="39"/>
                  <a:pt x="66" y="38"/>
                  <a:pt x="65" y="38"/>
                </a:cubicBezTo>
                <a:cubicBezTo>
                  <a:pt x="64" y="37"/>
                  <a:pt x="63" y="36"/>
                  <a:pt x="62" y="35"/>
                </a:cubicBezTo>
                <a:cubicBezTo>
                  <a:pt x="62" y="34"/>
                  <a:pt x="62" y="33"/>
                  <a:pt x="62" y="33"/>
                </a:cubicBezTo>
                <a:cubicBezTo>
                  <a:pt x="63" y="32"/>
                  <a:pt x="62" y="31"/>
                  <a:pt x="61" y="31"/>
                </a:cubicBezTo>
                <a:cubicBezTo>
                  <a:pt x="61" y="31"/>
                  <a:pt x="61" y="31"/>
                  <a:pt x="61" y="31"/>
                </a:cubicBezTo>
                <a:moveTo>
                  <a:pt x="59" y="62"/>
                </a:moveTo>
                <a:cubicBezTo>
                  <a:pt x="58" y="62"/>
                  <a:pt x="56" y="62"/>
                  <a:pt x="55" y="62"/>
                </a:cubicBezTo>
                <a:cubicBezTo>
                  <a:pt x="51" y="62"/>
                  <a:pt x="47" y="61"/>
                  <a:pt x="45" y="59"/>
                </a:cubicBezTo>
                <a:cubicBezTo>
                  <a:pt x="43" y="58"/>
                  <a:pt x="42" y="55"/>
                  <a:pt x="41" y="51"/>
                </a:cubicBezTo>
                <a:cubicBezTo>
                  <a:pt x="40" y="45"/>
                  <a:pt x="40" y="40"/>
                  <a:pt x="42" y="36"/>
                </a:cubicBezTo>
                <a:cubicBezTo>
                  <a:pt x="44" y="31"/>
                  <a:pt x="48" y="28"/>
                  <a:pt x="52" y="26"/>
                </a:cubicBezTo>
                <a:cubicBezTo>
                  <a:pt x="53" y="26"/>
                  <a:pt x="54" y="26"/>
                  <a:pt x="56" y="26"/>
                </a:cubicBezTo>
                <a:cubicBezTo>
                  <a:pt x="57" y="26"/>
                  <a:pt x="59" y="26"/>
                  <a:pt x="61" y="27"/>
                </a:cubicBezTo>
                <a:cubicBezTo>
                  <a:pt x="63" y="27"/>
                  <a:pt x="65" y="28"/>
                  <a:pt x="67" y="28"/>
                </a:cubicBezTo>
                <a:cubicBezTo>
                  <a:pt x="69" y="29"/>
                  <a:pt x="70" y="30"/>
                  <a:pt x="72" y="32"/>
                </a:cubicBezTo>
                <a:cubicBezTo>
                  <a:pt x="75" y="35"/>
                  <a:pt x="76" y="39"/>
                  <a:pt x="76" y="44"/>
                </a:cubicBezTo>
                <a:cubicBezTo>
                  <a:pt x="75" y="48"/>
                  <a:pt x="73" y="52"/>
                  <a:pt x="70" y="56"/>
                </a:cubicBezTo>
                <a:cubicBezTo>
                  <a:pt x="69" y="59"/>
                  <a:pt x="67" y="60"/>
                  <a:pt x="65" y="61"/>
                </a:cubicBezTo>
                <a:cubicBezTo>
                  <a:pt x="63" y="62"/>
                  <a:pt x="61" y="62"/>
                  <a:pt x="59" y="62"/>
                </a:cubicBezTo>
                <a:moveTo>
                  <a:pt x="56" y="23"/>
                </a:moveTo>
                <a:cubicBezTo>
                  <a:pt x="54" y="23"/>
                  <a:pt x="53" y="24"/>
                  <a:pt x="52" y="24"/>
                </a:cubicBezTo>
                <a:cubicBezTo>
                  <a:pt x="46" y="25"/>
                  <a:pt x="42" y="29"/>
                  <a:pt x="40" y="35"/>
                </a:cubicBezTo>
                <a:cubicBezTo>
                  <a:pt x="38" y="40"/>
                  <a:pt x="37" y="45"/>
                  <a:pt x="38" y="51"/>
                </a:cubicBezTo>
                <a:cubicBezTo>
                  <a:pt x="39" y="56"/>
                  <a:pt x="41" y="59"/>
                  <a:pt x="43" y="62"/>
                </a:cubicBezTo>
                <a:cubicBezTo>
                  <a:pt x="44" y="62"/>
                  <a:pt x="45" y="63"/>
                  <a:pt x="46" y="63"/>
                </a:cubicBezTo>
                <a:cubicBezTo>
                  <a:pt x="49" y="64"/>
                  <a:pt x="51" y="65"/>
                  <a:pt x="54" y="65"/>
                </a:cubicBezTo>
                <a:cubicBezTo>
                  <a:pt x="56" y="65"/>
                  <a:pt x="57" y="65"/>
                  <a:pt x="59" y="65"/>
                </a:cubicBezTo>
                <a:cubicBezTo>
                  <a:pt x="61" y="65"/>
                  <a:pt x="64" y="65"/>
                  <a:pt x="66" y="64"/>
                </a:cubicBezTo>
                <a:cubicBezTo>
                  <a:pt x="69" y="62"/>
                  <a:pt x="71" y="60"/>
                  <a:pt x="73" y="58"/>
                </a:cubicBezTo>
                <a:cubicBezTo>
                  <a:pt x="76" y="53"/>
                  <a:pt x="78" y="49"/>
                  <a:pt x="78" y="44"/>
                </a:cubicBezTo>
                <a:cubicBezTo>
                  <a:pt x="79" y="39"/>
                  <a:pt x="77" y="33"/>
                  <a:pt x="74" y="30"/>
                </a:cubicBezTo>
                <a:cubicBezTo>
                  <a:pt x="71" y="27"/>
                  <a:pt x="67" y="25"/>
                  <a:pt x="62" y="24"/>
                </a:cubicBezTo>
                <a:cubicBezTo>
                  <a:pt x="60" y="24"/>
                  <a:pt x="58" y="23"/>
                  <a:pt x="56" y="23"/>
                </a:cubicBezTo>
                <a:moveTo>
                  <a:pt x="123" y="77"/>
                </a:moveTo>
                <a:cubicBezTo>
                  <a:pt x="132" y="39"/>
                  <a:pt x="132" y="39"/>
                  <a:pt x="132" y="39"/>
                </a:cubicBezTo>
                <a:cubicBezTo>
                  <a:pt x="133" y="38"/>
                  <a:pt x="133" y="36"/>
                  <a:pt x="132" y="34"/>
                </a:cubicBezTo>
                <a:cubicBezTo>
                  <a:pt x="131" y="32"/>
                  <a:pt x="129" y="31"/>
                  <a:pt x="128" y="31"/>
                </a:cubicBezTo>
                <a:cubicBezTo>
                  <a:pt x="120" y="28"/>
                  <a:pt x="113" y="25"/>
                  <a:pt x="105" y="23"/>
                </a:cubicBezTo>
                <a:cubicBezTo>
                  <a:pt x="137" y="33"/>
                  <a:pt x="137" y="33"/>
                  <a:pt x="137" y="33"/>
                </a:cubicBezTo>
                <a:cubicBezTo>
                  <a:pt x="126" y="71"/>
                  <a:pt x="126" y="71"/>
                  <a:pt x="126" y="71"/>
                </a:cubicBezTo>
                <a:cubicBezTo>
                  <a:pt x="126" y="74"/>
                  <a:pt x="125" y="76"/>
                  <a:pt x="123" y="77"/>
                </a:cubicBezTo>
                <a:cubicBezTo>
                  <a:pt x="123" y="77"/>
                  <a:pt x="123" y="77"/>
                  <a:pt x="123" y="77"/>
                </a:cubicBezTo>
                <a:moveTo>
                  <a:pt x="97" y="82"/>
                </a:moveTo>
                <a:cubicBezTo>
                  <a:pt x="4" y="49"/>
                  <a:pt x="4" y="49"/>
                  <a:pt x="4" y="49"/>
                </a:cubicBezTo>
                <a:cubicBezTo>
                  <a:pt x="17" y="9"/>
                  <a:pt x="17" y="9"/>
                  <a:pt x="17" y="9"/>
                </a:cubicBezTo>
                <a:cubicBezTo>
                  <a:pt x="111" y="39"/>
                  <a:pt x="111" y="39"/>
                  <a:pt x="111" y="39"/>
                </a:cubicBezTo>
                <a:cubicBezTo>
                  <a:pt x="97" y="82"/>
                  <a:pt x="97" y="82"/>
                  <a:pt x="97" y="82"/>
                </a:cubicBezTo>
                <a:moveTo>
                  <a:pt x="99" y="83"/>
                </a:moveTo>
                <a:cubicBezTo>
                  <a:pt x="114" y="39"/>
                  <a:pt x="114" y="39"/>
                  <a:pt x="114" y="39"/>
                </a:cubicBezTo>
                <a:cubicBezTo>
                  <a:pt x="114" y="38"/>
                  <a:pt x="114" y="38"/>
                  <a:pt x="114" y="38"/>
                </a:cubicBezTo>
                <a:cubicBezTo>
                  <a:pt x="114" y="37"/>
                  <a:pt x="114" y="37"/>
                  <a:pt x="114" y="37"/>
                </a:cubicBezTo>
                <a:cubicBezTo>
                  <a:pt x="21" y="8"/>
                  <a:pt x="21" y="8"/>
                  <a:pt x="21" y="8"/>
                </a:cubicBezTo>
                <a:cubicBezTo>
                  <a:pt x="22" y="8"/>
                  <a:pt x="22" y="8"/>
                  <a:pt x="23" y="8"/>
                </a:cubicBezTo>
                <a:cubicBezTo>
                  <a:pt x="54" y="16"/>
                  <a:pt x="85" y="26"/>
                  <a:pt x="115" y="37"/>
                </a:cubicBezTo>
                <a:cubicBezTo>
                  <a:pt x="113" y="52"/>
                  <a:pt x="108" y="67"/>
                  <a:pt x="103" y="81"/>
                </a:cubicBezTo>
                <a:cubicBezTo>
                  <a:pt x="102" y="82"/>
                  <a:pt x="102" y="82"/>
                  <a:pt x="103" y="83"/>
                </a:cubicBezTo>
                <a:cubicBezTo>
                  <a:pt x="99" y="83"/>
                  <a:pt x="99" y="83"/>
                  <a:pt x="99" y="83"/>
                </a:cubicBezTo>
                <a:moveTo>
                  <a:pt x="105" y="82"/>
                </a:moveTo>
                <a:cubicBezTo>
                  <a:pt x="111" y="67"/>
                  <a:pt x="115" y="52"/>
                  <a:pt x="118" y="36"/>
                </a:cubicBezTo>
                <a:cubicBezTo>
                  <a:pt x="118" y="36"/>
                  <a:pt x="118" y="35"/>
                  <a:pt x="117" y="35"/>
                </a:cubicBezTo>
                <a:cubicBezTo>
                  <a:pt x="88" y="24"/>
                  <a:pt x="58" y="15"/>
                  <a:pt x="27" y="6"/>
                </a:cubicBezTo>
                <a:cubicBezTo>
                  <a:pt x="28" y="6"/>
                  <a:pt x="29" y="6"/>
                  <a:pt x="29" y="5"/>
                </a:cubicBezTo>
                <a:cubicBezTo>
                  <a:pt x="29" y="5"/>
                  <a:pt x="29" y="5"/>
                  <a:pt x="29" y="5"/>
                </a:cubicBezTo>
                <a:cubicBezTo>
                  <a:pt x="118" y="34"/>
                  <a:pt x="118" y="34"/>
                  <a:pt x="118" y="34"/>
                </a:cubicBezTo>
                <a:cubicBezTo>
                  <a:pt x="120" y="34"/>
                  <a:pt x="121" y="35"/>
                  <a:pt x="122" y="36"/>
                </a:cubicBezTo>
                <a:cubicBezTo>
                  <a:pt x="123" y="37"/>
                  <a:pt x="122" y="38"/>
                  <a:pt x="122" y="40"/>
                </a:cubicBezTo>
                <a:cubicBezTo>
                  <a:pt x="121" y="43"/>
                  <a:pt x="120" y="46"/>
                  <a:pt x="119" y="50"/>
                </a:cubicBezTo>
                <a:cubicBezTo>
                  <a:pt x="117" y="60"/>
                  <a:pt x="114" y="70"/>
                  <a:pt x="111" y="80"/>
                </a:cubicBezTo>
                <a:cubicBezTo>
                  <a:pt x="111" y="81"/>
                  <a:pt x="111" y="81"/>
                  <a:pt x="111" y="81"/>
                </a:cubicBezTo>
                <a:cubicBezTo>
                  <a:pt x="105" y="82"/>
                  <a:pt x="105" y="82"/>
                  <a:pt x="105" y="82"/>
                </a:cubicBezTo>
                <a:moveTo>
                  <a:pt x="114" y="80"/>
                </a:moveTo>
                <a:cubicBezTo>
                  <a:pt x="117" y="70"/>
                  <a:pt x="119" y="60"/>
                  <a:pt x="122" y="50"/>
                </a:cubicBezTo>
                <a:cubicBezTo>
                  <a:pt x="123" y="47"/>
                  <a:pt x="124" y="44"/>
                  <a:pt x="124" y="40"/>
                </a:cubicBezTo>
                <a:cubicBezTo>
                  <a:pt x="125" y="39"/>
                  <a:pt x="125" y="37"/>
                  <a:pt x="124" y="35"/>
                </a:cubicBezTo>
                <a:cubicBezTo>
                  <a:pt x="123" y="33"/>
                  <a:pt x="121" y="32"/>
                  <a:pt x="119" y="31"/>
                </a:cubicBezTo>
                <a:cubicBezTo>
                  <a:pt x="34" y="4"/>
                  <a:pt x="34" y="4"/>
                  <a:pt x="34" y="4"/>
                </a:cubicBezTo>
                <a:cubicBezTo>
                  <a:pt x="34" y="4"/>
                  <a:pt x="35" y="4"/>
                  <a:pt x="35" y="3"/>
                </a:cubicBezTo>
                <a:cubicBezTo>
                  <a:pt x="66" y="12"/>
                  <a:pt x="97" y="22"/>
                  <a:pt x="127" y="33"/>
                </a:cubicBezTo>
                <a:cubicBezTo>
                  <a:pt x="128" y="34"/>
                  <a:pt x="129" y="34"/>
                  <a:pt x="130" y="35"/>
                </a:cubicBezTo>
                <a:cubicBezTo>
                  <a:pt x="130" y="36"/>
                  <a:pt x="130" y="37"/>
                  <a:pt x="130" y="38"/>
                </a:cubicBezTo>
                <a:cubicBezTo>
                  <a:pt x="120" y="78"/>
                  <a:pt x="120" y="78"/>
                  <a:pt x="120" y="78"/>
                </a:cubicBezTo>
                <a:cubicBezTo>
                  <a:pt x="119" y="79"/>
                  <a:pt x="119" y="79"/>
                  <a:pt x="119" y="79"/>
                </a:cubicBezTo>
                <a:cubicBezTo>
                  <a:pt x="114" y="80"/>
                  <a:pt x="114" y="80"/>
                  <a:pt x="114" y="80"/>
                </a:cubicBezTo>
                <a:moveTo>
                  <a:pt x="57" y="7"/>
                </a:moveTo>
                <a:cubicBezTo>
                  <a:pt x="52" y="5"/>
                  <a:pt x="47" y="4"/>
                  <a:pt x="43" y="3"/>
                </a:cubicBezTo>
                <a:cubicBezTo>
                  <a:pt x="45" y="3"/>
                  <a:pt x="48" y="4"/>
                  <a:pt x="51" y="5"/>
                </a:cubicBezTo>
                <a:cubicBezTo>
                  <a:pt x="57" y="7"/>
                  <a:pt x="57" y="7"/>
                  <a:pt x="57" y="7"/>
                </a:cubicBezTo>
                <a:moveTo>
                  <a:pt x="40" y="0"/>
                </a:moveTo>
                <a:cubicBezTo>
                  <a:pt x="40" y="0"/>
                  <a:pt x="40" y="0"/>
                  <a:pt x="40" y="0"/>
                </a:cubicBezTo>
                <a:cubicBezTo>
                  <a:pt x="38" y="0"/>
                  <a:pt x="37" y="0"/>
                  <a:pt x="35" y="1"/>
                </a:cubicBezTo>
                <a:cubicBezTo>
                  <a:pt x="35" y="1"/>
                  <a:pt x="34" y="0"/>
                  <a:pt x="34" y="0"/>
                </a:cubicBezTo>
                <a:cubicBezTo>
                  <a:pt x="34" y="0"/>
                  <a:pt x="34" y="0"/>
                  <a:pt x="33" y="0"/>
                </a:cubicBezTo>
                <a:cubicBezTo>
                  <a:pt x="33" y="0"/>
                  <a:pt x="32" y="1"/>
                  <a:pt x="32" y="1"/>
                </a:cubicBezTo>
                <a:cubicBezTo>
                  <a:pt x="32" y="1"/>
                  <a:pt x="32" y="1"/>
                  <a:pt x="32" y="1"/>
                </a:cubicBezTo>
                <a:cubicBezTo>
                  <a:pt x="31" y="2"/>
                  <a:pt x="30" y="2"/>
                  <a:pt x="29" y="2"/>
                </a:cubicBezTo>
                <a:cubicBezTo>
                  <a:pt x="29" y="2"/>
                  <a:pt x="29" y="2"/>
                  <a:pt x="29" y="2"/>
                </a:cubicBezTo>
                <a:cubicBezTo>
                  <a:pt x="29" y="2"/>
                  <a:pt x="29" y="2"/>
                  <a:pt x="28" y="2"/>
                </a:cubicBezTo>
                <a:cubicBezTo>
                  <a:pt x="28" y="2"/>
                  <a:pt x="27" y="3"/>
                  <a:pt x="27" y="3"/>
                </a:cubicBezTo>
                <a:cubicBezTo>
                  <a:pt x="27" y="3"/>
                  <a:pt x="27" y="3"/>
                  <a:pt x="27" y="3"/>
                </a:cubicBezTo>
                <a:cubicBezTo>
                  <a:pt x="26" y="4"/>
                  <a:pt x="24" y="4"/>
                  <a:pt x="23" y="5"/>
                </a:cubicBezTo>
                <a:cubicBezTo>
                  <a:pt x="22" y="5"/>
                  <a:pt x="22" y="5"/>
                  <a:pt x="22" y="5"/>
                </a:cubicBezTo>
                <a:cubicBezTo>
                  <a:pt x="22" y="4"/>
                  <a:pt x="22" y="4"/>
                  <a:pt x="21" y="4"/>
                </a:cubicBezTo>
                <a:cubicBezTo>
                  <a:pt x="21" y="4"/>
                  <a:pt x="20" y="5"/>
                  <a:pt x="20" y="5"/>
                </a:cubicBezTo>
                <a:cubicBezTo>
                  <a:pt x="19" y="5"/>
                  <a:pt x="19" y="5"/>
                  <a:pt x="18" y="5"/>
                </a:cubicBezTo>
                <a:cubicBezTo>
                  <a:pt x="17" y="5"/>
                  <a:pt x="17" y="5"/>
                  <a:pt x="16" y="5"/>
                </a:cubicBezTo>
                <a:cubicBezTo>
                  <a:pt x="16" y="5"/>
                  <a:pt x="16" y="5"/>
                  <a:pt x="16" y="5"/>
                </a:cubicBezTo>
                <a:cubicBezTo>
                  <a:pt x="15" y="5"/>
                  <a:pt x="15" y="6"/>
                  <a:pt x="15" y="6"/>
                </a:cubicBezTo>
                <a:cubicBezTo>
                  <a:pt x="14" y="7"/>
                  <a:pt x="15" y="7"/>
                  <a:pt x="15" y="7"/>
                </a:cubicBezTo>
                <a:cubicBezTo>
                  <a:pt x="1" y="50"/>
                  <a:pt x="1" y="50"/>
                  <a:pt x="1" y="50"/>
                </a:cubicBezTo>
                <a:cubicBezTo>
                  <a:pt x="0" y="50"/>
                  <a:pt x="1" y="51"/>
                  <a:pt x="1" y="51"/>
                </a:cubicBezTo>
                <a:cubicBezTo>
                  <a:pt x="1" y="51"/>
                  <a:pt x="1" y="51"/>
                  <a:pt x="1" y="51"/>
                </a:cubicBezTo>
                <a:cubicBezTo>
                  <a:pt x="96" y="85"/>
                  <a:pt x="96" y="85"/>
                  <a:pt x="96" y="85"/>
                </a:cubicBezTo>
                <a:cubicBezTo>
                  <a:pt x="96" y="85"/>
                  <a:pt x="96" y="85"/>
                  <a:pt x="96" y="86"/>
                </a:cubicBezTo>
                <a:cubicBezTo>
                  <a:pt x="96" y="86"/>
                  <a:pt x="96" y="86"/>
                  <a:pt x="97" y="87"/>
                </a:cubicBezTo>
                <a:cubicBezTo>
                  <a:pt x="98" y="87"/>
                  <a:pt x="98" y="87"/>
                  <a:pt x="98" y="87"/>
                </a:cubicBezTo>
                <a:cubicBezTo>
                  <a:pt x="120" y="81"/>
                  <a:pt x="120" y="81"/>
                  <a:pt x="120" y="81"/>
                </a:cubicBezTo>
                <a:cubicBezTo>
                  <a:pt x="121" y="81"/>
                  <a:pt x="123" y="80"/>
                  <a:pt x="125" y="79"/>
                </a:cubicBezTo>
                <a:cubicBezTo>
                  <a:pt x="127" y="77"/>
                  <a:pt x="128" y="74"/>
                  <a:pt x="129" y="72"/>
                </a:cubicBezTo>
                <a:cubicBezTo>
                  <a:pt x="140" y="32"/>
                  <a:pt x="140" y="32"/>
                  <a:pt x="140" y="32"/>
                </a:cubicBezTo>
                <a:cubicBezTo>
                  <a:pt x="140" y="32"/>
                  <a:pt x="140" y="31"/>
                  <a:pt x="139" y="31"/>
                </a:cubicBezTo>
                <a:cubicBezTo>
                  <a:pt x="52" y="2"/>
                  <a:pt x="52" y="2"/>
                  <a:pt x="52" y="2"/>
                </a:cubicBezTo>
                <a:cubicBezTo>
                  <a:pt x="48" y="1"/>
                  <a:pt x="44" y="0"/>
                  <a:pt x="40"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 name="Freeform 16">
            <a:extLst>
              <a:ext uri="{FF2B5EF4-FFF2-40B4-BE49-F238E27FC236}">
                <a16:creationId xmlns:a16="http://schemas.microsoft.com/office/drawing/2014/main" id="{F02D9E39-0B81-6F43-9DEF-8EF54219BC11}"/>
              </a:ext>
            </a:extLst>
          </p:cNvPr>
          <p:cNvSpPr>
            <a:spLocks noEditPoints="1"/>
          </p:cNvSpPr>
          <p:nvPr/>
        </p:nvSpPr>
        <p:spPr bwMode="auto">
          <a:xfrm>
            <a:off x="440808" y="1405622"/>
            <a:ext cx="530969" cy="826342"/>
          </a:xfrm>
          <a:custGeom>
            <a:avLst/>
            <a:gdLst>
              <a:gd name="T0" fmla="*/ 70 w 127"/>
              <a:gd name="T1" fmla="*/ 193 h 198"/>
              <a:gd name="T2" fmla="*/ 70 w 127"/>
              <a:gd name="T3" fmla="*/ 197 h 198"/>
              <a:gd name="T4" fmla="*/ 81 w 127"/>
              <a:gd name="T5" fmla="*/ 167 h 198"/>
              <a:gd name="T6" fmla="*/ 73 w 127"/>
              <a:gd name="T7" fmla="*/ 171 h 198"/>
              <a:gd name="T8" fmla="*/ 71 w 127"/>
              <a:gd name="T9" fmla="*/ 172 h 198"/>
              <a:gd name="T10" fmla="*/ 61 w 127"/>
              <a:gd name="T11" fmla="*/ 171 h 198"/>
              <a:gd name="T12" fmla="*/ 48 w 127"/>
              <a:gd name="T13" fmla="*/ 174 h 198"/>
              <a:gd name="T14" fmla="*/ 49 w 127"/>
              <a:gd name="T15" fmla="*/ 175 h 198"/>
              <a:gd name="T16" fmla="*/ 50 w 127"/>
              <a:gd name="T17" fmla="*/ 176 h 198"/>
              <a:gd name="T18" fmla="*/ 59 w 127"/>
              <a:gd name="T19" fmla="*/ 174 h 198"/>
              <a:gd name="T20" fmla="*/ 51 w 127"/>
              <a:gd name="T21" fmla="*/ 179 h 198"/>
              <a:gd name="T22" fmla="*/ 52 w 127"/>
              <a:gd name="T23" fmla="*/ 181 h 198"/>
              <a:gd name="T24" fmla="*/ 53 w 127"/>
              <a:gd name="T25" fmla="*/ 182 h 198"/>
              <a:gd name="T26" fmla="*/ 55 w 127"/>
              <a:gd name="T27" fmla="*/ 180 h 198"/>
              <a:gd name="T28" fmla="*/ 65 w 127"/>
              <a:gd name="T29" fmla="*/ 177 h 198"/>
              <a:gd name="T30" fmla="*/ 55 w 127"/>
              <a:gd name="T31" fmla="*/ 184 h 198"/>
              <a:gd name="T32" fmla="*/ 56 w 127"/>
              <a:gd name="T33" fmla="*/ 187 h 198"/>
              <a:gd name="T34" fmla="*/ 59 w 127"/>
              <a:gd name="T35" fmla="*/ 185 h 198"/>
              <a:gd name="T36" fmla="*/ 65 w 127"/>
              <a:gd name="T37" fmla="*/ 181 h 198"/>
              <a:gd name="T38" fmla="*/ 68 w 127"/>
              <a:gd name="T39" fmla="*/ 179 h 198"/>
              <a:gd name="T40" fmla="*/ 60 w 127"/>
              <a:gd name="T41" fmla="*/ 191 h 198"/>
              <a:gd name="T42" fmla="*/ 60 w 127"/>
              <a:gd name="T43" fmla="*/ 192 h 198"/>
              <a:gd name="T44" fmla="*/ 61 w 127"/>
              <a:gd name="T45" fmla="*/ 194 h 198"/>
              <a:gd name="T46" fmla="*/ 70 w 127"/>
              <a:gd name="T47" fmla="*/ 182 h 198"/>
              <a:gd name="T48" fmla="*/ 72 w 127"/>
              <a:gd name="T49" fmla="*/ 189 h 198"/>
              <a:gd name="T50" fmla="*/ 82 w 127"/>
              <a:gd name="T51" fmla="*/ 171 h 198"/>
              <a:gd name="T52" fmla="*/ 73 w 127"/>
              <a:gd name="T53" fmla="*/ 123 h 198"/>
              <a:gd name="T54" fmla="*/ 56 w 127"/>
              <a:gd name="T55" fmla="*/ 74 h 198"/>
              <a:gd name="T56" fmla="*/ 6 w 127"/>
              <a:gd name="T57" fmla="*/ 46 h 198"/>
              <a:gd name="T58" fmla="*/ 21 w 127"/>
              <a:gd name="T59" fmla="*/ 33 h 198"/>
              <a:gd name="T60" fmla="*/ 86 w 127"/>
              <a:gd name="T61" fmla="*/ 94 h 198"/>
              <a:gd name="T62" fmla="*/ 73 w 127"/>
              <a:gd name="T63" fmla="*/ 123 h 198"/>
              <a:gd name="T64" fmla="*/ 17 w 127"/>
              <a:gd name="T65" fmla="*/ 4 h 198"/>
              <a:gd name="T66" fmla="*/ 89 w 127"/>
              <a:gd name="T67" fmla="*/ 33 h 198"/>
              <a:gd name="T68" fmla="*/ 110 w 127"/>
              <a:gd name="T69" fmla="*/ 114 h 198"/>
              <a:gd name="T70" fmla="*/ 103 w 127"/>
              <a:gd name="T71" fmla="*/ 120 h 198"/>
              <a:gd name="T72" fmla="*/ 106 w 127"/>
              <a:gd name="T73" fmla="*/ 120 h 198"/>
              <a:gd name="T74" fmla="*/ 113 w 127"/>
              <a:gd name="T75" fmla="*/ 124 h 198"/>
              <a:gd name="T76" fmla="*/ 112 w 127"/>
              <a:gd name="T77" fmla="*/ 128 h 198"/>
              <a:gd name="T78" fmla="*/ 110 w 127"/>
              <a:gd name="T79" fmla="*/ 128 h 198"/>
              <a:gd name="T80" fmla="*/ 85 w 127"/>
              <a:gd name="T81" fmla="*/ 118 h 198"/>
              <a:gd name="T82" fmla="*/ 90 w 127"/>
              <a:gd name="T83" fmla="*/ 94 h 198"/>
              <a:gd name="T84" fmla="*/ 24 w 127"/>
              <a:gd name="T85" fmla="*/ 30 h 198"/>
              <a:gd name="T86" fmla="*/ 25 w 127"/>
              <a:gd name="T87" fmla="*/ 28 h 198"/>
              <a:gd name="T88" fmla="*/ 22 w 127"/>
              <a:gd name="T89" fmla="*/ 28 h 198"/>
              <a:gd name="T90" fmla="*/ 15 w 127"/>
              <a:gd name="T91" fmla="*/ 0 h 198"/>
              <a:gd name="T92" fmla="*/ 13 w 127"/>
              <a:gd name="T93" fmla="*/ 2 h 198"/>
              <a:gd name="T94" fmla="*/ 19 w 127"/>
              <a:gd name="T95" fmla="*/ 30 h 198"/>
              <a:gd name="T96" fmla="*/ 0 w 127"/>
              <a:gd name="T97" fmla="*/ 48 h 198"/>
              <a:gd name="T98" fmla="*/ 1 w 127"/>
              <a:gd name="T99" fmla="*/ 50 h 198"/>
              <a:gd name="T100" fmla="*/ 53 w 127"/>
              <a:gd name="T101" fmla="*/ 76 h 198"/>
              <a:gd name="T102" fmla="*/ 69 w 127"/>
              <a:gd name="T103" fmla="*/ 126 h 198"/>
              <a:gd name="T104" fmla="*/ 70 w 127"/>
              <a:gd name="T105" fmla="*/ 129 h 198"/>
              <a:gd name="T106" fmla="*/ 82 w 127"/>
              <a:gd name="T107" fmla="*/ 120 h 198"/>
              <a:gd name="T108" fmla="*/ 112 w 127"/>
              <a:gd name="T109" fmla="*/ 131 h 198"/>
              <a:gd name="T110" fmla="*/ 116 w 127"/>
              <a:gd name="T111" fmla="*/ 124 h 198"/>
              <a:gd name="T112" fmla="*/ 118 w 127"/>
              <a:gd name="T113" fmla="*/ 118 h 198"/>
              <a:gd name="T114" fmla="*/ 116 w 127"/>
              <a:gd name="T115" fmla="*/ 138 h 198"/>
              <a:gd name="T116" fmla="*/ 85 w 127"/>
              <a:gd name="T117" fmla="*/ 168 h 198"/>
              <a:gd name="T118" fmla="*/ 125 w 127"/>
              <a:gd name="T119" fmla="*/ 131 h 198"/>
              <a:gd name="T120" fmla="*/ 114 w 127"/>
              <a:gd name="T121" fmla="*/ 114 h 198"/>
              <a:gd name="T122" fmla="*/ 92 w 127"/>
              <a:gd name="T123" fmla="*/ 31 h 198"/>
              <a:gd name="T124" fmla="*/ 15 w 127"/>
              <a:gd name="T1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 h="198">
                <a:moveTo>
                  <a:pt x="71" y="193"/>
                </a:moveTo>
                <a:cubicBezTo>
                  <a:pt x="71" y="193"/>
                  <a:pt x="70" y="193"/>
                  <a:pt x="70" y="193"/>
                </a:cubicBezTo>
                <a:cubicBezTo>
                  <a:pt x="70" y="195"/>
                  <a:pt x="70" y="196"/>
                  <a:pt x="70" y="198"/>
                </a:cubicBezTo>
                <a:cubicBezTo>
                  <a:pt x="70" y="197"/>
                  <a:pt x="70" y="197"/>
                  <a:pt x="70" y="197"/>
                </a:cubicBezTo>
                <a:cubicBezTo>
                  <a:pt x="71" y="196"/>
                  <a:pt x="71" y="194"/>
                  <a:pt x="71" y="193"/>
                </a:cubicBezTo>
                <a:moveTo>
                  <a:pt x="81" y="167"/>
                </a:moveTo>
                <a:cubicBezTo>
                  <a:pt x="79" y="169"/>
                  <a:pt x="77" y="170"/>
                  <a:pt x="74" y="172"/>
                </a:cubicBezTo>
                <a:cubicBezTo>
                  <a:pt x="74" y="171"/>
                  <a:pt x="74" y="171"/>
                  <a:pt x="73" y="171"/>
                </a:cubicBezTo>
                <a:cubicBezTo>
                  <a:pt x="73" y="171"/>
                  <a:pt x="73" y="171"/>
                  <a:pt x="73" y="171"/>
                </a:cubicBezTo>
                <a:cubicBezTo>
                  <a:pt x="72" y="171"/>
                  <a:pt x="72" y="171"/>
                  <a:pt x="71" y="172"/>
                </a:cubicBezTo>
                <a:cubicBezTo>
                  <a:pt x="70" y="171"/>
                  <a:pt x="68" y="171"/>
                  <a:pt x="66" y="171"/>
                </a:cubicBezTo>
                <a:cubicBezTo>
                  <a:pt x="65" y="171"/>
                  <a:pt x="63" y="171"/>
                  <a:pt x="61" y="171"/>
                </a:cubicBezTo>
                <a:cubicBezTo>
                  <a:pt x="49" y="172"/>
                  <a:pt x="49" y="172"/>
                  <a:pt x="49" y="172"/>
                </a:cubicBezTo>
                <a:cubicBezTo>
                  <a:pt x="48" y="172"/>
                  <a:pt x="48" y="173"/>
                  <a:pt x="48" y="174"/>
                </a:cubicBezTo>
                <a:cubicBezTo>
                  <a:pt x="48" y="174"/>
                  <a:pt x="48" y="174"/>
                  <a:pt x="48" y="174"/>
                </a:cubicBezTo>
                <a:cubicBezTo>
                  <a:pt x="47" y="175"/>
                  <a:pt x="48" y="175"/>
                  <a:pt x="49" y="175"/>
                </a:cubicBezTo>
                <a:cubicBezTo>
                  <a:pt x="50" y="176"/>
                  <a:pt x="50" y="176"/>
                  <a:pt x="50" y="176"/>
                </a:cubicBezTo>
                <a:cubicBezTo>
                  <a:pt x="50" y="176"/>
                  <a:pt x="50" y="176"/>
                  <a:pt x="50" y="176"/>
                </a:cubicBezTo>
                <a:cubicBezTo>
                  <a:pt x="51" y="176"/>
                  <a:pt x="51" y="176"/>
                  <a:pt x="51" y="175"/>
                </a:cubicBezTo>
                <a:cubicBezTo>
                  <a:pt x="59" y="174"/>
                  <a:pt x="59" y="174"/>
                  <a:pt x="59" y="174"/>
                </a:cubicBezTo>
                <a:cubicBezTo>
                  <a:pt x="57" y="175"/>
                  <a:pt x="54" y="177"/>
                  <a:pt x="52" y="178"/>
                </a:cubicBezTo>
                <a:cubicBezTo>
                  <a:pt x="51" y="179"/>
                  <a:pt x="51" y="179"/>
                  <a:pt x="51" y="179"/>
                </a:cubicBezTo>
                <a:cubicBezTo>
                  <a:pt x="51" y="180"/>
                  <a:pt x="51" y="180"/>
                  <a:pt x="51" y="180"/>
                </a:cubicBezTo>
                <a:cubicBezTo>
                  <a:pt x="51" y="180"/>
                  <a:pt x="51" y="181"/>
                  <a:pt x="52" y="181"/>
                </a:cubicBezTo>
                <a:cubicBezTo>
                  <a:pt x="53" y="182"/>
                  <a:pt x="53" y="182"/>
                  <a:pt x="53" y="182"/>
                </a:cubicBezTo>
                <a:cubicBezTo>
                  <a:pt x="53" y="182"/>
                  <a:pt x="53" y="182"/>
                  <a:pt x="53" y="182"/>
                </a:cubicBezTo>
                <a:cubicBezTo>
                  <a:pt x="54" y="182"/>
                  <a:pt x="55" y="181"/>
                  <a:pt x="55" y="181"/>
                </a:cubicBezTo>
                <a:cubicBezTo>
                  <a:pt x="55" y="180"/>
                  <a:pt x="55" y="180"/>
                  <a:pt x="55" y="180"/>
                </a:cubicBezTo>
                <a:cubicBezTo>
                  <a:pt x="59" y="178"/>
                  <a:pt x="63" y="176"/>
                  <a:pt x="68" y="176"/>
                </a:cubicBezTo>
                <a:cubicBezTo>
                  <a:pt x="67" y="176"/>
                  <a:pt x="66" y="176"/>
                  <a:pt x="65" y="177"/>
                </a:cubicBezTo>
                <a:cubicBezTo>
                  <a:pt x="65" y="177"/>
                  <a:pt x="64" y="177"/>
                  <a:pt x="63" y="178"/>
                </a:cubicBezTo>
                <a:cubicBezTo>
                  <a:pt x="60" y="180"/>
                  <a:pt x="57" y="182"/>
                  <a:pt x="55" y="184"/>
                </a:cubicBezTo>
                <a:cubicBezTo>
                  <a:pt x="54" y="184"/>
                  <a:pt x="54" y="185"/>
                  <a:pt x="55" y="186"/>
                </a:cubicBezTo>
                <a:cubicBezTo>
                  <a:pt x="55" y="186"/>
                  <a:pt x="55" y="187"/>
                  <a:pt x="56" y="187"/>
                </a:cubicBezTo>
                <a:cubicBezTo>
                  <a:pt x="56" y="187"/>
                  <a:pt x="57" y="187"/>
                  <a:pt x="57" y="186"/>
                </a:cubicBezTo>
                <a:cubicBezTo>
                  <a:pt x="59" y="185"/>
                  <a:pt x="59" y="185"/>
                  <a:pt x="59" y="185"/>
                </a:cubicBezTo>
                <a:cubicBezTo>
                  <a:pt x="60" y="185"/>
                  <a:pt x="60" y="185"/>
                  <a:pt x="60" y="184"/>
                </a:cubicBezTo>
                <a:cubicBezTo>
                  <a:pt x="62" y="183"/>
                  <a:pt x="63" y="182"/>
                  <a:pt x="65" y="181"/>
                </a:cubicBezTo>
                <a:cubicBezTo>
                  <a:pt x="65" y="180"/>
                  <a:pt x="66" y="180"/>
                  <a:pt x="67" y="180"/>
                </a:cubicBezTo>
                <a:cubicBezTo>
                  <a:pt x="67" y="180"/>
                  <a:pt x="68" y="179"/>
                  <a:pt x="68" y="179"/>
                </a:cubicBezTo>
                <a:cubicBezTo>
                  <a:pt x="66" y="183"/>
                  <a:pt x="63" y="187"/>
                  <a:pt x="61" y="191"/>
                </a:cubicBezTo>
                <a:cubicBezTo>
                  <a:pt x="60" y="191"/>
                  <a:pt x="60" y="191"/>
                  <a:pt x="60" y="191"/>
                </a:cubicBezTo>
                <a:cubicBezTo>
                  <a:pt x="60" y="192"/>
                  <a:pt x="60" y="192"/>
                  <a:pt x="60" y="192"/>
                </a:cubicBezTo>
                <a:cubicBezTo>
                  <a:pt x="60" y="192"/>
                  <a:pt x="60" y="192"/>
                  <a:pt x="60" y="192"/>
                </a:cubicBezTo>
                <a:cubicBezTo>
                  <a:pt x="60" y="193"/>
                  <a:pt x="60" y="193"/>
                  <a:pt x="60" y="194"/>
                </a:cubicBezTo>
                <a:cubicBezTo>
                  <a:pt x="61" y="194"/>
                  <a:pt x="61" y="194"/>
                  <a:pt x="61" y="194"/>
                </a:cubicBezTo>
                <a:cubicBezTo>
                  <a:pt x="62" y="194"/>
                  <a:pt x="62" y="194"/>
                  <a:pt x="63" y="194"/>
                </a:cubicBezTo>
                <a:cubicBezTo>
                  <a:pt x="65" y="190"/>
                  <a:pt x="68" y="186"/>
                  <a:pt x="70" y="182"/>
                </a:cubicBezTo>
                <a:cubicBezTo>
                  <a:pt x="70" y="185"/>
                  <a:pt x="69" y="188"/>
                  <a:pt x="69" y="190"/>
                </a:cubicBezTo>
                <a:cubicBezTo>
                  <a:pt x="70" y="190"/>
                  <a:pt x="71" y="190"/>
                  <a:pt x="72" y="189"/>
                </a:cubicBezTo>
                <a:cubicBezTo>
                  <a:pt x="73" y="185"/>
                  <a:pt x="74" y="181"/>
                  <a:pt x="74" y="176"/>
                </a:cubicBezTo>
                <a:cubicBezTo>
                  <a:pt x="77" y="175"/>
                  <a:pt x="79" y="173"/>
                  <a:pt x="82" y="171"/>
                </a:cubicBezTo>
                <a:cubicBezTo>
                  <a:pt x="82" y="170"/>
                  <a:pt x="81" y="168"/>
                  <a:pt x="81" y="167"/>
                </a:cubicBezTo>
                <a:moveTo>
                  <a:pt x="73" y="123"/>
                </a:moveTo>
                <a:cubicBezTo>
                  <a:pt x="75" y="113"/>
                  <a:pt x="73" y="105"/>
                  <a:pt x="70" y="99"/>
                </a:cubicBezTo>
                <a:cubicBezTo>
                  <a:pt x="67" y="90"/>
                  <a:pt x="62" y="82"/>
                  <a:pt x="56" y="74"/>
                </a:cubicBezTo>
                <a:cubicBezTo>
                  <a:pt x="50" y="66"/>
                  <a:pt x="45" y="58"/>
                  <a:pt x="37" y="54"/>
                </a:cubicBezTo>
                <a:cubicBezTo>
                  <a:pt x="28" y="48"/>
                  <a:pt x="16" y="47"/>
                  <a:pt x="6" y="46"/>
                </a:cubicBezTo>
                <a:cubicBezTo>
                  <a:pt x="21" y="33"/>
                  <a:pt x="21" y="33"/>
                  <a:pt x="21" y="33"/>
                </a:cubicBezTo>
                <a:cubicBezTo>
                  <a:pt x="21" y="33"/>
                  <a:pt x="21" y="33"/>
                  <a:pt x="21" y="33"/>
                </a:cubicBezTo>
                <a:cubicBezTo>
                  <a:pt x="44" y="35"/>
                  <a:pt x="66" y="49"/>
                  <a:pt x="78" y="70"/>
                </a:cubicBezTo>
                <a:cubicBezTo>
                  <a:pt x="83" y="78"/>
                  <a:pt x="86" y="86"/>
                  <a:pt x="86" y="94"/>
                </a:cubicBezTo>
                <a:cubicBezTo>
                  <a:pt x="87" y="102"/>
                  <a:pt x="85" y="110"/>
                  <a:pt x="81" y="117"/>
                </a:cubicBezTo>
                <a:cubicBezTo>
                  <a:pt x="73" y="123"/>
                  <a:pt x="73" y="123"/>
                  <a:pt x="73" y="123"/>
                </a:cubicBezTo>
                <a:moveTo>
                  <a:pt x="22" y="28"/>
                </a:moveTo>
                <a:cubicBezTo>
                  <a:pt x="17" y="4"/>
                  <a:pt x="17" y="4"/>
                  <a:pt x="17" y="4"/>
                </a:cubicBezTo>
                <a:cubicBezTo>
                  <a:pt x="36" y="11"/>
                  <a:pt x="56" y="18"/>
                  <a:pt x="75" y="25"/>
                </a:cubicBezTo>
                <a:cubicBezTo>
                  <a:pt x="81" y="27"/>
                  <a:pt x="86" y="29"/>
                  <a:pt x="89" y="33"/>
                </a:cubicBezTo>
                <a:cubicBezTo>
                  <a:pt x="92" y="36"/>
                  <a:pt x="92" y="39"/>
                  <a:pt x="93" y="43"/>
                </a:cubicBezTo>
                <a:cubicBezTo>
                  <a:pt x="110" y="114"/>
                  <a:pt x="110" y="114"/>
                  <a:pt x="110" y="114"/>
                </a:cubicBezTo>
                <a:cubicBezTo>
                  <a:pt x="108" y="115"/>
                  <a:pt x="105" y="116"/>
                  <a:pt x="103" y="118"/>
                </a:cubicBezTo>
                <a:cubicBezTo>
                  <a:pt x="103" y="118"/>
                  <a:pt x="103" y="119"/>
                  <a:pt x="103" y="120"/>
                </a:cubicBezTo>
                <a:cubicBezTo>
                  <a:pt x="104" y="120"/>
                  <a:pt x="104" y="121"/>
                  <a:pt x="104" y="121"/>
                </a:cubicBezTo>
                <a:cubicBezTo>
                  <a:pt x="105" y="121"/>
                  <a:pt x="105" y="120"/>
                  <a:pt x="106" y="120"/>
                </a:cubicBezTo>
                <a:cubicBezTo>
                  <a:pt x="107" y="119"/>
                  <a:pt x="109" y="118"/>
                  <a:pt x="111" y="117"/>
                </a:cubicBezTo>
                <a:cubicBezTo>
                  <a:pt x="113" y="124"/>
                  <a:pt x="113" y="124"/>
                  <a:pt x="113" y="124"/>
                </a:cubicBezTo>
                <a:cubicBezTo>
                  <a:pt x="113" y="125"/>
                  <a:pt x="113" y="126"/>
                  <a:pt x="113" y="127"/>
                </a:cubicBezTo>
                <a:cubicBezTo>
                  <a:pt x="113" y="128"/>
                  <a:pt x="113" y="128"/>
                  <a:pt x="112" y="128"/>
                </a:cubicBezTo>
                <a:cubicBezTo>
                  <a:pt x="112" y="128"/>
                  <a:pt x="112" y="128"/>
                  <a:pt x="112" y="128"/>
                </a:cubicBezTo>
                <a:cubicBezTo>
                  <a:pt x="111" y="128"/>
                  <a:pt x="110" y="128"/>
                  <a:pt x="110" y="128"/>
                </a:cubicBezTo>
                <a:cubicBezTo>
                  <a:pt x="85" y="118"/>
                  <a:pt x="85" y="118"/>
                  <a:pt x="85" y="118"/>
                </a:cubicBezTo>
                <a:cubicBezTo>
                  <a:pt x="85" y="118"/>
                  <a:pt x="85" y="118"/>
                  <a:pt x="85" y="118"/>
                </a:cubicBezTo>
                <a:cubicBezTo>
                  <a:pt x="86" y="117"/>
                  <a:pt x="86" y="116"/>
                  <a:pt x="86" y="115"/>
                </a:cubicBezTo>
                <a:cubicBezTo>
                  <a:pt x="89" y="109"/>
                  <a:pt x="90" y="101"/>
                  <a:pt x="90" y="94"/>
                </a:cubicBezTo>
                <a:cubicBezTo>
                  <a:pt x="89" y="85"/>
                  <a:pt x="86" y="77"/>
                  <a:pt x="81" y="68"/>
                </a:cubicBezTo>
                <a:cubicBezTo>
                  <a:pt x="69" y="47"/>
                  <a:pt x="47" y="33"/>
                  <a:pt x="24" y="30"/>
                </a:cubicBezTo>
                <a:cubicBezTo>
                  <a:pt x="24" y="30"/>
                  <a:pt x="24" y="30"/>
                  <a:pt x="24" y="30"/>
                </a:cubicBezTo>
                <a:cubicBezTo>
                  <a:pt x="25" y="29"/>
                  <a:pt x="25" y="28"/>
                  <a:pt x="25" y="28"/>
                </a:cubicBezTo>
                <a:cubicBezTo>
                  <a:pt x="24" y="27"/>
                  <a:pt x="24" y="27"/>
                  <a:pt x="23" y="27"/>
                </a:cubicBezTo>
                <a:cubicBezTo>
                  <a:pt x="23" y="27"/>
                  <a:pt x="23" y="27"/>
                  <a:pt x="22" y="28"/>
                </a:cubicBezTo>
                <a:cubicBezTo>
                  <a:pt x="22" y="28"/>
                  <a:pt x="22" y="28"/>
                  <a:pt x="22" y="28"/>
                </a:cubicBezTo>
                <a:moveTo>
                  <a:pt x="15" y="0"/>
                </a:moveTo>
                <a:cubicBezTo>
                  <a:pt x="14" y="0"/>
                  <a:pt x="14" y="0"/>
                  <a:pt x="14" y="1"/>
                </a:cubicBezTo>
                <a:cubicBezTo>
                  <a:pt x="13" y="1"/>
                  <a:pt x="13" y="1"/>
                  <a:pt x="13" y="2"/>
                </a:cubicBezTo>
                <a:cubicBezTo>
                  <a:pt x="13" y="2"/>
                  <a:pt x="13" y="2"/>
                  <a:pt x="13" y="2"/>
                </a:cubicBezTo>
                <a:cubicBezTo>
                  <a:pt x="19" y="30"/>
                  <a:pt x="19" y="30"/>
                  <a:pt x="19" y="30"/>
                </a:cubicBezTo>
                <a:cubicBezTo>
                  <a:pt x="0" y="47"/>
                  <a:pt x="0" y="47"/>
                  <a:pt x="0" y="47"/>
                </a:cubicBezTo>
                <a:cubicBezTo>
                  <a:pt x="0" y="47"/>
                  <a:pt x="0" y="47"/>
                  <a:pt x="0" y="48"/>
                </a:cubicBezTo>
                <a:cubicBezTo>
                  <a:pt x="0" y="49"/>
                  <a:pt x="0" y="49"/>
                  <a:pt x="0" y="49"/>
                </a:cubicBezTo>
                <a:cubicBezTo>
                  <a:pt x="0" y="49"/>
                  <a:pt x="1" y="50"/>
                  <a:pt x="1" y="50"/>
                </a:cubicBezTo>
                <a:cubicBezTo>
                  <a:pt x="12" y="50"/>
                  <a:pt x="25" y="50"/>
                  <a:pt x="35" y="57"/>
                </a:cubicBezTo>
                <a:cubicBezTo>
                  <a:pt x="42" y="61"/>
                  <a:pt x="48" y="68"/>
                  <a:pt x="53" y="76"/>
                </a:cubicBezTo>
                <a:cubicBezTo>
                  <a:pt x="59" y="84"/>
                  <a:pt x="64" y="91"/>
                  <a:pt x="67" y="100"/>
                </a:cubicBezTo>
                <a:cubicBezTo>
                  <a:pt x="71" y="109"/>
                  <a:pt x="71" y="119"/>
                  <a:pt x="69" y="126"/>
                </a:cubicBezTo>
                <a:cubicBezTo>
                  <a:pt x="69" y="127"/>
                  <a:pt x="69" y="128"/>
                  <a:pt x="69" y="128"/>
                </a:cubicBezTo>
                <a:cubicBezTo>
                  <a:pt x="70" y="129"/>
                  <a:pt x="70" y="129"/>
                  <a:pt x="70" y="129"/>
                </a:cubicBezTo>
                <a:cubicBezTo>
                  <a:pt x="71" y="129"/>
                  <a:pt x="71" y="129"/>
                  <a:pt x="71" y="128"/>
                </a:cubicBezTo>
                <a:cubicBezTo>
                  <a:pt x="82" y="120"/>
                  <a:pt x="82" y="120"/>
                  <a:pt x="82" y="120"/>
                </a:cubicBezTo>
                <a:cubicBezTo>
                  <a:pt x="109" y="131"/>
                  <a:pt x="109" y="131"/>
                  <a:pt x="109" y="131"/>
                </a:cubicBezTo>
                <a:cubicBezTo>
                  <a:pt x="109" y="131"/>
                  <a:pt x="111" y="131"/>
                  <a:pt x="112" y="131"/>
                </a:cubicBezTo>
                <a:cubicBezTo>
                  <a:pt x="113" y="131"/>
                  <a:pt x="113" y="131"/>
                  <a:pt x="114" y="131"/>
                </a:cubicBezTo>
                <a:cubicBezTo>
                  <a:pt x="115" y="130"/>
                  <a:pt x="117" y="128"/>
                  <a:pt x="116" y="124"/>
                </a:cubicBezTo>
                <a:cubicBezTo>
                  <a:pt x="114" y="117"/>
                  <a:pt x="114" y="117"/>
                  <a:pt x="114" y="117"/>
                </a:cubicBezTo>
                <a:cubicBezTo>
                  <a:pt x="116" y="117"/>
                  <a:pt x="117" y="118"/>
                  <a:pt x="118" y="118"/>
                </a:cubicBezTo>
                <a:cubicBezTo>
                  <a:pt x="122" y="121"/>
                  <a:pt x="124" y="126"/>
                  <a:pt x="122" y="130"/>
                </a:cubicBezTo>
                <a:cubicBezTo>
                  <a:pt x="121" y="133"/>
                  <a:pt x="119" y="136"/>
                  <a:pt x="116" y="138"/>
                </a:cubicBezTo>
                <a:cubicBezTo>
                  <a:pt x="105" y="147"/>
                  <a:pt x="95" y="156"/>
                  <a:pt x="84" y="165"/>
                </a:cubicBezTo>
                <a:cubicBezTo>
                  <a:pt x="84" y="166"/>
                  <a:pt x="85" y="167"/>
                  <a:pt x="85" y="168"/>
                </a:cubicBezTo>
                <a:cubicBezTo>
                  <a:pt x="96" y="160"/>
                  <a:pt x="107" y="150"/>
                  <a:pt x="118" y="141"/>
                </a:cubicBezTo>
                <a:cubicBezTo>
                  <a:pt x="120" y="139"/>
                  <a:pt x="124" y="135"/>
                  <a:pt x="125" y="131"/>
                </a:cubicBezTo>
                <a:cubicBezTo>
                  <a:pt x="127" y="126"/>
                  <a:pt x="125" y="119"/>
                  <a:pt x="120" y="116"/>
                </a:cubicBezTo>
                <a:cubicBezTo>
                  <a:pt x="118" y="114"/>
                  <a:pt x="116" y="114"/>
                  <a:pt x="114" y="114"/>
                </a:cubicBezTo>
                <a:cubicBezTo>
                  <a:pt x="97" y="42"/>
                  <a:pt x="97" y="42"/>
                  <a:pt x="97" y="42"/>
                </a:cubicBezTo>
                <a:cubicBezTo>
                  <a:pt x="96" y="38"/>
                  <a:pt x="95" y="34"/>
                  <a:pt x="92" y="31"/>
                </a:cubicBezTo>
                <a:cubicBezTo>
                  <a:pt x="89" y="26"/>
                  <a:pt x="83" y="24"/>
                  <a:pt x="77" y="21"/>
                </a:cubicBezTo>
                <a:cubicBezTo>
                  <a:pt x="56" y="14"/>
                  <a:pt x="36" y="7"/>
                  <a:pt x="15" y="0"/>
                </a:cubicBezTo>
                <a:cubicBezTo>
                  <a:pt x="15" y="0"/>
                  <a:pt x="15" y="0"/>
                  <a:pt x="15"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 name="Freeform 17">
            <a:extLst>
              <a:ext uri="{FF2B5EF4-FFF2-40B4-BE49-F238E27FC236}">
                <a16:creationId xmlns:a16="http://schemas.microsoft.com/office/drawing/2014/main" id="{550F6FCC-561D-1A4A-9A47-A7FA0E18CA40}"/>
              </a:ext>
            </a:extLst>
          </p:cNvPr>
          <p:cNvSpPr>
            <a:spLocks noEditPoints="1"/>
          </p:cNvSpPr>
          <p:nvPr/>
        </p:nvSpPr>
        <p:spPr bwMode="auto">
          <a:xfrm>
            <a:off x="97965" y="3406424"/>
            <a:ext cx="318230" cy="425478"/>
          </a:xfrm>
          <a:custGeom>
            <a:avLst/>
            <a:gdLst>
              <a:gd name="T0" fmla="*/ 35 w 76"/>
              <a:gd name="T1" fmla="*/ 80 h 102"/>
              <a:gd name="T2" fmla="*/ 32 w 76"/>
              <a:gd name="T3" fmla="*/ 69 h 102"/>
              <a:gd name="T4" fmla="*/ 34 w 76"/>
              <a:gd name="T5" fmla="*/ 63 h 102"/>
              <a:gd name="T6" fmla="*/ 37 w 76"/>
              <a:gd name="T7" fmla="*/ 55 h 102"/>
              <a:gd name="T8" fmla="*/ 41 w 76"/>
              <a:gd name="T9" fmla="*/ 55 h 102"/>
              <a:gd name="T10" fmla="*/ 42 w 76"/>
              <a:gd name="T11" fmla="*/ 60 h 102"/>
              <a:gd name="T12" fmla="*/ 44 w 76"/>
              <a:gd name="T13" fmla="*/ 68 h 102"/>
              <a:gd name="T14" fmla="*/ 44 w 76"/>
              <a:gd name="T15" fmla="*/ 80 h 102"/>
              <a:gd name="T16" fmla="*/ 39 w 76"/>
              <a:gd name="T17" fmla="*/ 52 h 102"/>
              <a:gd name="T18" fmla="*/ 31 w 76"/>
              <a:gd name="T19" fmla="*/ 60 h 102"/>
              <a:gd name="T20" fmla="*/ 30 w 76"/>
              <a:gd name="T21" fmla="*/ 66 h 102"/>
              <a:gd name="T22" fmla="*/ 28 w 76"/>
              <a:gd name="T23" fmla="*/ 72 h 102"/>
              <a:gd name="T24" fmla="*/ 39 w 76"/>
              <a:gd name="T25" fmla="*/ 84 h 102"/>
              <a:gd name="T26" fmla="*/ 49 w 76"/>
              <a:gd name="T27" fmla="*/ 70 h 102"/>
              <a:gd name="T28" fmla="*/ 45 w 76"/>
              <a:gd name="T29" fmla="*/ 63 h 102"/>
              <a:gd name="T30" fmla="*/ 45 w 76"/>
              <a:gd name="T31" fmla="*/ 58 h 102"/>
              <a:gd name="T32" fmla="*/ 39 w 76"/>
              <a:gd name="T33" fmla="*/ 52 h 102"/>
              <a:gd name="T34" fmla="*/ 17 w 76"/>
              <a:gd name="T35" fmla="*/ 33 h 102"/>
              <a:gd name="T36" fmla="*/ 37 w 76"/>
              <a:gd name="T37" fmla="*/ 3 h 102"/>
              <a:gd name="T38" fmla="*/ 55 w 76"/>
              <a:gd name="T39" fmla="*/ 13 h 102"/>
              <a:gd name="T40" fmla="*/ 17 w 76"/>
              <a:gd name="T41" fmla="*/ 33 h 102"/>
              <a:gd name="T42" fmla="*/ 17 w 76"/>
              <a:gd name="T43" fmla="*/ 11 h 102"/>
              <a:gd name="T44" fmla="*/ 2 w 76"/>
              <a:gd name="T45" fmla="*/ 33 h 102"/>
              <a:gd name="T46" fmla="*/ 0 w 76"/>
              <a:gd name="T47" fmla="*/ 35 h 102"/>
              <a:gd name="T48" fmla="*/ 4 w 76"/>
              <a:gd name="T49" fmla="*/ 99 h 102"/>
              <a:gd name="T50" fmla="*/ 74 w 76"/>
              <a:gd name="T51" fmla="*/ 102 h 102"/>
              <a:gd name="T52" fmla="*/ 76 w 76"/>
              <a:gd name="T53" fmla="*/ 101 h 102"/>
              <a:gd name="T54" fmla="*/ 73 w 76"/>
              <a:gd name="T55" fmla="*/ 60 h 102"/>
              <a:gd name="T56" fmla="*/ 5 w 76"/>
              <a:gd name="T57" fmla="*/ 96 h 102"/>
              <a:gd name="T58" fmla="*/ 73 w 76"/>
              <a:gd name="T59" fmla="*/ 35 h 102"/>
              <a:gd name="T60" fmla="*/ 76 w 76"/>
              <a:gd name="T61" fmla="*/ 55 h 102"/>
              <a:gd name="T62" fmla="*/ 75 w 76"/>
              <a:gd name="T63" fmla="*/ 33 h 102"/>
              <a:gd name="T64" fmla="*/ 62 w 76"/>
              <a:gd name="T65" fmla="*/ 33 h 102"/>
              <a:gd name="T66" fmla="*/ 37 w 76"/>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02">
                <a:moveTo>
                  <a:pt x="39" y="81"/>
                </a:moveTo>
                <a:cubicBezTo>
                  <a:pt x="37" y="81"/>
                  <a:pt x="36" y="81"/>
                  <a:pt x="35" y="80"/>
                </a:cubicBezTo>
                <a:cubicBezTo>
                  <a:pt x="32" y="79"/>
                  <a:pt x="30" y="75"/>
                  <a:pt x="31" y="72"/>
                </a:cubicBezTo>
                <a:cubicBezTo>
                  <a:pt x="31" y="71"/>
                  <a:pt x="31" y="70"/>
                  <a:pt x="32" y="69"/>
                </a:cubicBezTo>
                <a:cubicBezTo>
                  <a:pt x="32" y="68"/>
                  <a:pt x="33" y="68"/>
                  <a:pt x="33" y="67"/>
                </a:cubicBezTo>
                <a:cubicBezTo>
                  <a:pt x="33" y="65"/>
                  <a:pt x="33" y="64"/>
                  <a:pt x="34" y="63"/>
                </a:cubicBezTo>
                <a:cubicBezTo>
                  <a:pt x="34" y="62"/>
                  <a:pt x="34" y="61"/>
                  <a:pt x="34" y="60"/>
                </a:cubicBezTo>
                <a:cubicBezTo>
                  <a:pt x="35" y="58"/>
                  <a:pt x="36" y="56"/>
                  <a:pt x="37" y="55"/>
                </a:cubicBezTo>
                <a:cubicBezTo>
                  <a:pt x="37" y="55"/>
                  <a:pt x="38" y="55"/>
                  <a:pt x="39" y="55"/>
                </a:cubicBezTo>
                <a:cubicBezTo>
                  <a:pt x="40" y="55"/>
                  <a:pt x="41" y="55"/>
                  <a:pt x="41" y="55"/>
                </a:cubicBezTo>
                <a:cubicBezTo>
                  <a:pt x="42" y="56"/>
                  <a:pt x="42" y="57"/>
                  <a:pt x="42" y="58"/>
                </a:cubicBezTo>
                <a:cubicBezTo>
                  <a:pt x="42" y="59"/>
                  <a:pt x="42" y="59"/>
                  <a:pt x="42" y="60"/>
                </a:cubicBezTo>
                <a:cubicBezTo>
                  <a:pt x="42" y="61"/>
                  <a:pt x="42" y="62"/>
                  <a:pt x="42" y="63"/>
                </a:cubicBezTo>
                <a:cubicBezTo>
                  <a:pt x="43" y="65"/>
                  <a:pt x="43" y="66"/>
                  <a:pt x="44" y="68"/>
                </a:cubicBezTo>
                <a:cubicBezTo>
                  <a:pt x="45" y="69"/>
                  <a:pt x="46" y="70"/>
                  <a:pt x="46" y="71"/>
                </a:cubicBezTo>
                <a:cubicBezTo>
                  <a:pt x="47" y="74"/>
                  <a:pt x="46" y="78"/>
                  <a:pt x="44" y="80"/>
                </a:cubicBezTo>
                <a:cubicBezTo>
                  <a:pt x="42" y="81"/>
                  <a:pt x="40" y="81"/>
                  <a:pt x="39" y="81"/>
                </a:cubicBezTo>
                <a:moveTo>
                  <a:pt x="39" y="52"/>
                </a:moveTo>
                <a:cubicBezTo>
                  <a:pt x="38" y="52"/>
                  <a:pt x="36" y="52"/>
                  <a:pt x="35" y="53"/>
                </a:cubicBezTo>
                <a:cubicBezTo>
                  <a:pt x="33" y="54"/>
                  <a:pt x="32" y="57"/>
                  <a:pt x="31" y="60"/>
                </a:cubicBezTo>
                <a:cubicBezTo>
                  <a:pt x="31" y="61"/>
                  <a:pt x="31" y="61"/>
                  <a:pt x="31" y="62"/>
                </a:cubicBezTo>
                <a:cubicBezTo>
                  <a:pt x="31" y="64"/>
                  <a:pt x="30" y="65"/>
                  <a:pt x="30" y="66"/>
                </a:cubicBezTo>
                <a:cubicBezTo>
                  <a:pt x="30" y="67"/>
                  <a:pt x="30" y="67"/>
                  <a:pt x="29" y="68"/>
                </a:cubicBezTo>
                <a:cubicBezTo>
                  <a:pt x="29" y="69"/>
                  <a:pt x="28" y="71"/>
                  <a:pt x="28" y="72"/>
                </a:cubicBezTo>
                <a:cubicBezTo>
                  <a:pt x="28" y="76"/>
                  <a:pt x="30" y="81"/>
                  <a:pt x="33" y="83"/>
                </a:cubicBezTo>
                <a:cubicBezTo>
                  <a:pt x="35" y="84"/>
                  <a:pt x="37" y="84"/>
                  <a:pt x="39" y="84"/>
                </a:cubicBezTo>
                <a:cubicBezTo>
                  <a:pt x="41" y="84"/>
                  <a:pt x="44" y="83"/>
                  <a:pt x="45" y="82"/>
                </a:cubicBezTo>
                <a:cubicBezTo>
                  <a:pt x="49" y="79"/>
                  <a:pt x="50" y="74"/>
                  <a:pt x="49" y="70"/>
                </a:cubicBezTo>
                <a:cubicBezTo>
                  <a:pt x="48" y="69"/>
                  <a:pt x="47" y="68"/>
                  <a:pt x="47" y="66"/>
                </a:cubicBezTo>
                <a:cubicBezTo>
                  <a:pt x="46" y="65"/>
                  <a:pt x="45" y="64"/>
                  <a:pt x="45" y="63"/>
                </a:cubicBezTo>
                <a:cubicBezTo>
                  <a:pt x="45" y="62"/>
                  <a:pt x="45" y="61"/>
                  <a:pt x="45" y="60"/>
                </a:cubicBezTo>
                <a:cubicBezTo>
                  <a:pt x="45" y="59"/>
                  <a:pt x="45" y="59"/>
                  <a:pt x="45" y="58"/>
                </a:cubicBezTo>
                <a:cubicBezTo>
                  <a:pt x="45" y="56"/>
                  <a:pt x="44" y="55"/>
                  <a:pt x="43" y="53"/>
                </a:cubicBezTo>
                <a:cubicBezTo>
                  <a:pt x="42" y="52"/>
                  <a:pt x="41" y="52"/>
                  <a:pt x="39" y="52"/>
                </a:cubicBezTo>
                <a:moveTo>
                  <a:pt x="17" y="33"/>
                </a:moveTo>
                <a:cubicBezTo>
                  <a:pt x="17" y="33"/>
                  <a:pt x="17" y="33"/>
                  <a:pt x="17" y="33"/>
                </a:cubicBezTo>
                <a:cubicBezTo>
                  <a:pt x="14" y="26"/>
                  <a:pt x="15" y="18"/>
                  <a:pt x="19" y="12"/>
                </a:cubicBezTo>
                <a:cubicBezTo>
                  <a:pt x="23" y="7"/>
                  <a:pt x="30" y="3"/>
                  <a:pt x="37" y="3"/>
                </a:cubicBezTo>
                <a:cubicBezTo>
                  <a:pt x="37" y="3"/>
                  <a:pt x="37" y="3"/>
                  <a:pt x="37" y="3"/>
                </a:cubicBezTo>
                <a:cubicBezTo>
                  <a:pt x="44" y="3"/>
                  <a:pt x="51" y="7"/>
                  <a:pt x="55" y="13"/>
                </a:cubicBezTo>
                <a:cubicBezTo>
                  <a:pt x="58" y="18"/>
                  <a:pt x="59" y="24"/>
                  <a:pt x="59" y="33"/>
                </a:cubicBezTo>
                <a:cubicBezTo>
                  <a:pt x="17" y="33"/>
                  <a:pt x="17" y="33"/>
                  <a:pt x="17" y="33"/>
                </a:cubicBezTo>
                <a:moveTo>
                  <a:pt x="37" y="0"/>
                </a:moveTo>
                <a:cubicBezTo>
                  <a:pt x="29" y="0"/>
                  <a:pt x="21" y="4"/>
                  <a:pt x="17" y="11"/>
                </a:cubicBezTo>
                <a:cubicBezTo>
                  <a:pt x="12" y="17"/>
                  <a:pt x="11" y="26"/>
                  <a:pt x="14" y="33"/>
                </a:cubicBezTo>
                <a:cubicBezTo>
                  <a:pt x="2" y="33"/>
                  <a:pt x="2" y="33"/>
                  <a:pt x="2" y="33"/>
                </a:cubicBezTo>
                <a:cubicBezTo>
                  <a:pt x="1" y="33"/>
                  <a:pt x="1" y="33"/>
                  <a:pt x="1" y="34"/>
                </a:cubicBezTo>
                <a:cubicBezTo>
                  <a:pt x="1" y="34"/>
                  <a:pt x="0" y="34"/>
                  <a:pt x="0" y="35"/>
                </a:cubicBezTo>
                <a:cubicBezTo>
                  <a:pt x="2" y="98"/>
                  <a:pt x="2" y="98"/>
                  <a:pt x="2" y="98"/>
                </a:cubicBezTo>
                <a:cubicBezTo>
                  <a:pt x="2" y="99"/>
                  <a:pt x="3" y="99"/>
                  <a:pt x="4" y="99"/>
                </a:cubicBezTo>
                <a:cubicBezTo>
                  <a:pt x="74" y="102"/>
                  <a:pt x="74" y="102"/>
                  <a:pt x="74" y="102"/>
                </a:cubicBezTo>
                <a:cubicBezTo>
                  <a:pt x="74" y="102"/>
                  <a:pt x="74" y="102"/>
                  <a:pt x="74" y="102"/>
                </a:cubicBezTo>
                <a:cubicBezTo>
                  <a:pt x="75" y="102"/>
                  <a:pt x="75" y="102"/>
                  <a:pt x="75" y="102"/>
                </a:cubicBezTo>
                <a:cubicBezTo>
                  <a:pt x="75" y="101"/>
                  <a:pt x="76" y="101"/>
                  <a:pt x="76" y="101"/>
                </a:cubicBezTo>
                <a:cubicBezTo>
                  <a:pt x="76" y="59"/>
                  <a:pt x="76" y="59"/>
                  <a:pt x="76" y="59"/>
                </a:cubicBezTo>
                <a:cubicBezTo>
                  <a:pt x="73" y="60"/>
                  <a:pt x="73" y="60"/>
                  <a:pt x="73" y="60"/>
                </a:cubicBezTo>
                <a:cubicBezTo>
                  <a:pt x="73" y="99"/>
                  <a:pt x="73" y="99"/>
                  <a:pt x="73" y="99"/>
                </a:cubicBezTo>
                <a:cubicBezTo>
                  <a:pt x="5" y="96"/>
                  <a:pt x="5" y="96"/>
                  <a:pt x="5" y="96"/>
                </a:cubicBezTo>
                <a:cubicBezTo>
                  <a:pt x="3" y="36"/>
                  <a:pt x="3" y="36"/>
                  <a:pt x="3" y="36"/>
                </a:cubicBezTo>
                <a:cubicBezTo>
                  <a:pt x="73" y="35"/>
                  <a:pt x="73" y="35"/>
                  <a:pt x="73" y="35"/>
                </a:cubicBezTo>
                <a:cubicBezTo>
                  <a:pt x="73" y="57"/>
                  <a:pt x="73" y="57"/>
                  <a:pt x="73" y="57"/>
                </a:cubicBezTo>
                <a:cubicBezTo>
                  <a:pt x="76" y="55"/>
                  <a:pt x="76" y="55"/>
                  <a:pt x="76" y="55"/>
                </a:cubicBezTo>
                <a:cubicBezTo>
                  <a:pt x="76" y="34"/>
                  <a:pt x="76" y="34"/>
                  <a:pt x="76" y="34"/>
                </a:cubicBezTo>
                <a:cubicBezTo>
                  <a:pt x="76" y="33"/>
                  <a:pt x="75" y="33"/>
                  <a:pt x="75" y="33"/>
                </a:cubicBezTo>
                <a:cubicBezTo>
                  <a:pt x="74" y="32"/>
                  <a:pt x="74" y="32"/>
                  <a:pt x="74" y="32"/>
                </a:cubicBezTo>
                <a:cubicBezTo>
                  <a:pt x="62" y="33"/>
                  <a:pt x="62" y="33"/>
                  <a:pt x="62" y="33"/>
                </a:cubicBezTo>
                <a:cubicBezTo>
                  <a:pt x="62" y="24"/>
                  <a:pt x="61" y="17"/>
                  <a:pt x="57" y="12"/>
                </a:cubicBezTo>
                <a:cubicBezTo>
                  <a:pt x="53" y="5"/>
                  <a:pt x="45" y="0"/>
                  <a:pt x="37" y="0"/>
                </a:cubicBezTo>
                <a:cubicBezTo>
                  <a:pt x="37" y="0"/>
                  <a:pt x="37" y="0"/>
                  <a:pt x="37"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 name="Freeform 18">
            <a:extLst>
              <a:ext uri="{FF2B5EF4-FFF2-40B4-BE49-F238E27FC236}">
                <a16:creationId xmlns:a16="http://schemas.microsoft.com/office/drawing/2014/main" id="{21D7844F-7C60-8E4C-A2F3-39CFBD4304D9}"/>
              </a:ext>
            </a:extLst>
          </p:cNvPr>
          <p:cNvSpPr>
            <a:spLocks noEditPoints="1"/>
          </p:cNvSpPr>
          <p:nvPr/>
        </p:nvSpPr>
        <p:spPr bwMode="auto">
          <a:xfrm>
            <a:off x="161259" y="5600625"/>
            <a:ext cx="559099" cy="446576"/>
          </a:xfrm>
          <a:custGeom>
            <a:avLst/>
            <a:gdLst>
              <a:gd name="T0" fmla="*/ 32 w 134"/>
              <a:gd name="T1" fmla="*/ 84 h 107"/>
              <a:gd name="T2" fmla="*/ 5 w 134"/>
              <a:gd name="T3" fmla="*/ 74 h 107"/>
              <a:gd name="T4" fmla="*/ 18 w 134"/>
              <a:gd name="T5" fmla="*/ 26 h 107"/>
              <a:gd name="T6" fmla="*/ 24 w 134"/>
              <a:gd name="T7" fmla="*/ 19 h 107"/>
              <a:gd name="T8" fmla="*/ 29 w 134"/>
              <a:gd name="T9" fmla="*/ 20 h 107"/>
              <a:gd name="T10" fmla="*/ 57 w 134"/>
              <a:gd name="T11" fmla="*/ 32 h 107"/>
              <a:gd name="T12" fmla="*/ 43 w 134"/>
              <a:gd name="T13" fmla="*/ 83 h 107"/>
              <a:gd name="T14" fmla="*/ 38 w 134"/>
              <a:gd name="T15" fmla="*/ 85 h 107"/>
              <a:gd name="T16" fmla="*/ 97 w 134"/>
              <a:gd name="T17" fmla="*/ 103 h 107"/>
              <a:gd name="T18" fmla="*/ 47 w 134"/>
              <a:gd name="T19" fmla="*/ 83 h 107"/>
              <a:gd name="T20" fmla="*/ 59 w 134"/>
              <a:gd name="T21" fmla="*/ 44 h 107"/>
              <a:gd name="T22" fmla="*/ 86 w 134"/>
              <a:gd name="T23" fmla="*/ 19 h 107"/>
              <a:gd name="T24" fmla="*/ 94 w 134"/>
              <a:gd name="T25" fmla="*/ 6 h 107"/>
              <a:gd name="T26" fmla="*/ 105 w 134"/>
              <a:gd name="T27" fmla="*/ 5 h 107"/>
              <a:gd name="T28" fmla="*/ 98 w 134"/>
              <a:gd name="T29" fmla="*/ 40 h 107"/>
              <a:gd name="T30" fmla="*/ 99 w 134"/>
              <a:gd name="T31" fmla="*/ 42 h 107"/>
              <a:gd name="T32" fmla="*/ 130 w 134"/>
              <a:gd name="T33" fmla="*/ 57 h 107"/>
              <a:gd name="T34" fmla="*/ 124 w 134"/>
              <a:gd name="T35" fmla="*/ 65 h 107"/>
              <a:gd name="T36" fmla="*/ 118 w 134"/>
              <a:gd name="T37" fmla="*/ 63 h 107"/>
              <a:gd name="T38" fmla="*/ 116 w 134"/>
              <a:gd name="T39" fmla="*/ 63 h 107"/>
              <a:gd name="T40" fmla="*/ 120 w 134"/>
              <a:gd name="T41" fmla="*/ 68 h 107"/>
              <a:gd name="T42" fmla="*/ 121 w 134"/>
              <a:gd name="T43" fmla="*/ 76 h 107"/>
              <a:gd name="T44" fmla="*/ 115 w 134"/>
              <a:gd name="T45" fmla="*/ 80 h 107"/>
              <a:gd name="T46" fmla="*/ 110 w 134"/>
              <a:gd name="T47" fmla="*/ 78 h 107"/>
              <a:gd name="T48" fmla="*/ 108 w 134"/>
              <a:gd name="T49" fmla="*/ 79 h 107"/>
              <a:gd name="T50" fmla="*/ 112 w 134"/>
              <a:gd name="T51" fmla="*/ 83 h 107"/>
              <a:gd name="T52" fmla="*/ 114 w 134"/>
              <a:gd name="T53" fmla="*/ 90 h 107"/>
              <a:gd name="T54" fmla="*/ 108 w 134"/>
              <a:gd name="T55" fmla="*/ 93 h 107"/>
              <a:gd name="T56" fmla="*/ 104 w 134"/>
              <a:gd name="T57" fmla="*/ 92 h 107"/>
              <a:gd name="T58" fmla="*/ 102 w 134"/>
              <a:gd name="T59" fmla="*/ 93 h 107"/>
              <a:gd name="T60" fmla="*/ 106 w 134"/>
              <a:gd name="T61" fmla="*/ 96 h 107"/>
              <a:gd name="T62" fmla="*/ 105 w 134"/>
              <a:gd name="T63" fmla="*/ 103 h 107"/>
              <a:gd name="T64" fmla="*/ 101 w 134"/>
              <a:gd name="T65" fmla="*/ 0 h 107"/>
              <a:gd name="T66" fmla="*/ 85 w 134"/>
              <a:gd name="T67" fmla="*/ 13 h 107"/>
              <a:gd name="T68" fmla="*/ 60 w 134"/>
              <a:gd name="T69" fmla="*/ 33 h 107"/>
              <a:gd name="T70" fmla="*/ 49 w 134"/>
              <a:gd name="T71" fmla="*/ 24 h 107"/>
              <a:gd name="T72" fmla="*/ 24 w 134"/>
              <a:gd name="T73" fmla="*/ 16 h 107"/>
              <a:gd name="T74" fmla="*/ 15 w 134"/>
              <a:gd name="T75" fmla="*/ 25 h 107"/>
              <a:gd name="T76" fmla="*/ 2 w 134"/>
              <a:gd name="T77" fmla="*/ 75 h 107"/>
              <a:gd name="T78" fmla="*/ 10 w 134"/>
              <a:gd name="T79" fmla="*/ 80 h 107"/>
              <a:gd name="T80" fmla="*/ 38 w 134"/>
              <a:gd name="T81" fmla="*/ 88 h 107"/>
              <a:gd name="T82" fmla="*/ 44 w 134"/>
              <a:gd name="T83" fmla="*/ 86 h 107"/>
              <a:gd name="T84" fmla="*/ 96 w 134"/>
              <a:gd name="T85" fmla="*/ 106 h 107"/>
              <a:gd name="T86" fmla="*/ 107 w 134"/>
              <a:gd name="T87" fmla="*/ 106 h 107"/>
              <a:gd name="T88" fmla="*/ 110 w 134"/>
              <a:gd name="T89" fmla="*/ 96 h 107"/>
              <a:gd name="T90" fmla="*/ 117 w 134"/>
              <a:gd name="T91" fmla="*/ 91 h 107"/>
              <a:gd name="T92" fmla="*/ 117 w 134"/>
              <a:gd name="T93" fmla="*/ 83 h 107"/>
              <a:gd name="T94" fmla="*/ 124 w 134"/>
              <a:gd name="T95" fmla="*/ 69 h 107"/>
              <a:gd name="T96" fmla="*/ 128 w 134"/>
              <a:gd name="T97" fmla="*/ 67 h 107"/>
              <a:gd name="T98" fmla="*/ 124 w 134"/>
              <a:gd name="T99" fmla="*/ 46 h 107"/>
              <a:gd name="T100" fmla="*/ 108 w 134"/>
              <a:gd name="T101" fmla="*/ 19 h 107"/>
              <a:gd name="T102" fmla="*/ 101 w 134"/>
              <a:gd name="T10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 h="107">
                <a:moveTo>
                  <a:pt x="38" y="85"/>
                </a:moveTo>
                <a:cubicBezTo>
                  <a:pt x="36" y="85"/>
                  <a:pt x="34" y="84"/>
                  <a:pt x="32" y="84"/>
                </a:cubicBezTo>
                <a:cubicBezTo>
                  <a:pt x="11" y="77"/>
                  <a:pt x="11" y="77"/>
                  <a:pt x="11" y="77"/>
                </a:cubicBezTo>
                <a:cubicBezTo>
                  <a:pt x="8" y="76"/>
                  <a:pt x="6" y="75"/>
                  <a:pt x="5" y="74"/>
                </a:cubicBezTo>
                <a:cubicBezTo>
                  <a:pt x="4" y="72"/>
                  <a:pt x="5" y="70"/>
                  <a:pt x="5" y="67"/>
                </a:cubicBezTo>
                <a:cubicBezTo>
                  <a:pt x="18" y="26"/>
                  <a:pt x="18" y="26"/>
                  <a:pt x="18" y="26"/>
                </a:cubicBezTo>
                <a:cubicBezTo>
                  <a:pt x="19" y="23"/>
                  <a:pt x="20" y="20"/>
                  <a:pt x="23" y="19"/>
                </a:cubicBezTo>
                <a:cubicBezTo>
                  <a:pt x="23" y="19"/>
                  <a:pt x="24" y="19"/>
                  <a:pt x="24" y="19"/>
                </a:cubicBezTo>
                <a:cubicBezTo>
                  <a:pt x="25" y="19"/>
                  <a:pt x="26" y="19"/>
                  <a:pt x="28" y="20"/>
                </a:cubicBezTo>
                <a:cubicBezTo>
                  <a:pt x="28" y="20"/>
                  <a:pt x="29" y="20"/>
                  <a:pt x="29" y="20"/>
                </a:cubicBezTo>
                <a:cubicBezTo>
                  <a:pt x="48" y="27"/>
                  <a:pt x="48" y="27"/>
                  <a:pt x="48" y="27"/>
                </a:cubicBezTo>
                <a:cubicBezTo>
                  <a:pt x="52" y="28"/>
                  <a:pt x="55" y="30"/>
                  <a:pt x="57" y="32"/>
                </a:cubicBezTo>
                <a:cubicBezTo>
                  <a:pt x="58" y="36"/>
                  <a:pt x="57" y="40"/>
                  <a:pt x="56" y="43"/>
                </a:cubicBezTo>
                <a:cubicBezTo>
                  <a:pt x="43" y="83"/>
                  <a:pt x="43" y="83"/>
                  <a:pt x="43" y="83"/>
                </a:cubicBezTo>
                <a:cubicBezTo>
                  <a:pt x="42" y="84"/>
                  <a:pt x="40" y="85"/>
                  <a:pt x="39" y="85"/>
                </a:cubicBezTo>
                <a:cubicBezTo>
                  <a:pt x="39" y="85"/>
                  <a:pt x="39" y="85"/>
                  <a:pt x="38" y="85"/>
                </a:cubicBezTo>
                <a:moveTo>
                  <a:pt x="102" y="104"/>
                </a:moveTo>
                <a:cubicBezTo>
                  <a:pt x="101" y="104"/>
                  <a:pt x="99" y="103"/>
                  <a:pt x="97" y="103"/>
                </a:cubicBezTo>
                <a:cubicBezTo>
                  <a:pt x="58" y="91"/>
                  <a:pt x="58" y="91"/>
                  <a:pt x="58" y="91"/>
                </a:cubicBezTo>
                <a:cubicBezTo>
                  <a:pt x="53" y="90"/>
                  <a:pt x="48" y="87"/>
                  <a:pt x="47" y="83"/>
                </a:cubicBezTo>
                <a:cubicBezTo>
                  <a:pt x="47" y="83"/>
                  <a:pt x="47" y="83"/>
                  <a:pt x="47" y="83"/>
                </a:cubicBezTo>
                <a:cubicBezTo>
                  <a:pt x="59" y="44"/>
                  <a:pt x="59" y="44"/>
                  <a:pt x="59" y="44"/>
                </a:cubicBezTo>
                <a:cubicBezTo>
                  <a:pt x="60" y="42"/>
                  <a:pt x="61" y="39"/>
                  <a:pt x="61" y="37"/>
                </a:cubicBezTo>
                <a:cubicBezTo>
                  <a:pt x="71" y="34"/>
                  <a:pt x="80" y="28"/>
                  <a:pt x="86" y="19"/>
                </a:cubicBezTo>
                <a:cubicBezTo>
                  <a:pt x="87" y="17"/>
                  <a:pt x="88" y="16"/>
                  <a:pt x="88" y="14"/>
                </a:cubicBezTo>
                <a:cubicBezTo>
                  <a:pt x="90" y="11"/>
                  <a:pt x="91" y="9"/>
                  <a:pt x="94" y="6"/>
                </a:cubicBezTo>
                <a:cubicBezTo>
                  <a:pt x="95" y="5"/>
                  <a:pt x="98" y="3"/>
                  <a:pt x="101" y="3"/>
                </a:cubicBezTo>
                <a:cubicBezTo>
                  <a:pt x="102" y="3"/>
                  <a:pt x="104" y="4"/>
                  <a:pt x="105" y="5"/>
                </a:cubicBezTo>
                <a:cubicBezTo>
                  <a:pt x="108" y="8"/>
                  <a:pt x="106" y="13"/>
                  <a:pt x="105" y="18"/>
                </a:cubicBezTo>
                <a:cubicBezTo>
                  <a:pt x="98" y="40"/>
                  <a:pt x="98" y="40"/>
                  <a:pt x="98" y="40"/>
                </a:cubicBezTo>
                <a:cubicBezTo>
                  <a:pt x="98" y="40"/>
                  <a:pt x="98" y="41"/>
                  <a:pt x="98" y="41"/>
                </a:cubicBezTo>
                <a:cubicBezTo>
                  <a:pt x="98" y="41"/>
                  <a:pt x="99" y="42"/>
                  <a:pt x="99" y="42"/>
                </a:cubicBezTo>
                <a:cubicBezTo>
                  <a:pt x="107" y="43"/>
                  <a:pt x="115" y="45"/>
                  <a:pt x="123" y="49"/>
                </a:cubicBezTo>
                <a:cubicBezTo>
                  <a:pt x="127" y="51"/>
                  <a:pt x="130" y="54"/>
                  <a:pt x="130" y="57"/>
                </a:cubicBezTo>
                <a:cubicBezTo>
                  <a:pt x="131" y="60"/>
                  <a:pt x="129" y="63"/>
                  <a:pt x="127" y="64"/>
                </a:cubicBezTo>
                <a:cubicBezTo>
                  <a:pt x="126" y="65"/>
                  <a:pt x="125" y="65"/>
                  <a:pt x="124" y="65"/>
                </a:cubicBezTo>
                <a:cubicBezTo>
                  <a:pt x="123" y="65"/>
                  <a:pt x="122" y="65"/>
                  <a:pt x="122" y="65"/>
                </a:cubicBezTo>
                <a:cubicBezTo>
                  <a:pt x="121" y="64"/>
                  <a:pt x="119" y="63"/>
                  <a:pt x="118" y="63"/>
                </a:cubicBezTo>
                <a:cubicBezTo>
                  <a:pt x="118" y="63"/>
                  <a:pt x="118" y="63"/>
                  <a:pt x="117" y="63"/>
                </a:cubicBezTo>
                <a:cubicBezTo>
                  <a:pt x="117" y="63"/>
                  <a:pt x="116" y="63"/>
                  <a:pt x="116" y="63"/>
                </a:cubicBezTo>
                <a:cubicBezTo>
                  <a:pt x="116" y="64"/>
                  <a:pt x="116" y="65"/>
                  <a:pt x="116" y="65"/>
                </a:cubicBezTo>
                <a:cubicBezTo>
                  <a:pt x="117" y="67"/>
                  <a:pt x="119" y="67"/>
                  <a:pt x="120" y="68"/>
                </a:cubicBezTo>
                <a:cubicBezTo>
                  <a:pt x="121" y="68"/>
                  <a:pt x="121" y="69"/>
                  <a:pt x="121" y="70"/>
                </a:cubicBezTo>
                <a:cubicBezTo>
                  <a:pt x="122" y="72"/>
                  <a:pt x="122" y="74"/>
                  <a:pt x="121" y="76"/>
                </a:cubicBezTo>
                <a:cubicBezTo>
                  <a:pt x="120" y="78"/>
                  <a:pt x="119" y="79"/>
                  <a:pt x="116" y="80"/>
                </a:cubicBezTo>
                <a:cubicBezTo>
                  <a:pt x="116" y="80"/>
                  <a:pt x="115" y="80"/>
                  <a:pt x="115" y="80"/>
                </a:cubicBezTo>
                <a:cubicBezTo>
                  <a:pt x="114" y="80"/>
                  <a:pt x="114" y="80"/>
                  <a:pt x="114" y="80"/>
                </a:cubicBezTo>
                <a:cubicBezTo>
                  <a:pt x="112" y="79"/>
                  <a:pt x="111" y="78"/>
                  <a:pt x="110" y="78"/>
                </a:cubicBezTo>
                <a:cubicBezTo>
                  <a:pt x="110" y="78"/>
                  <a:pt x="110" y="78"/>
                  <a:pt x="110" y="78"/>
                </a:cubicBezTo>
                <a:cubicBezTo>
                  <a:pt x="109" y="78"/>
                  <a:pt x="108" y="78"/>
                  <a:pt x="108" y="79"/>
                </a:cubicBezTo>
                <a:cubicBezTo>
                  <a:pt x="108" y="80"/>
                  <a:pt x="108" y="81"/>
                  <a:pt x="108" y="81"/>
                </a:cubicBezTo>
                <a:cubicBezTo>
                  <a:pt x="110" y="82"/>
                  <a:pt x="111" y="82"/>
                  <a:pt x="112" y="83"/>
                </a:cubicBezTo>
                <a:cubicBezTo>
                  <a:pt x="113" y="83"/>
                  <a:pt x="113" y="84"/>
                  <a:pt x="113" y="84"/>
                </a:cubicBezTo>
                <a:cubicBezTo>
                  <a:pt x="114" y="86"/>
                  <a:pt x="115" y="88"/>
                  <a:pt x="114" y="90"/>
                </a:cubicBezTo>
                <a:cubicBezTo>
                  <a:pt x="113" y="91"/>
                  <a:pt x="112" y="92"/>
                  <a:pt x="110" y="93"/>
                </a:cubicBezTo>
                <a:cubicBezTo>
                  <a:pt x="109" y="93"/>
                  <a:pt x="109" y="93"/>
                  <a:pt x="108" y="93"/>
                </a:cubicBezTo>
                <a:cubicBezTo>
                  <a:pt x="108" y="93"/>
                  <a:pt x="107" y="93"/>
                  <a:pt x="107" y="93"/>
                </a:cubicBezTo>
                <a:cubicBezTo>
                  <a:pt x="106" y="93"/>
                  <a:pt x="105" y="92"/>
                  <a:pt x="104" y="92"/>
                </a:cubicBezTo>
                <a:cubicBezTo>
                  <a:pt x="104" y="92"/>
                  <a:pt x="104" y="92"/>
                  <a:pt x="104" y="92"/>
                </a:cubicBezTo>
                <a:cubicBezTo>
                  <a:pt x="103" y="92"/>
                  <a:pt x="103" y="92"/>
                  <a:pt x="102" y="93"/>
                </a:cubicBezTo>
                <a:cubicBezTo>
                  <a:pt x="102" y="94"/>
                  <a:pt x="102" y="95"/>
                  <a:pt x="103" y="95"/>
                </a:cubicBezTo>
                <a:cubicBezTo>
                  <a:pt x="104" y="96"/>
                  <a:pt x="105" y="96"/>
                  <a:pt x="106" y="96"/>
                </a:cubicBezTo>
                <a:cubicBezTo>
                  <a:pt x="106" y="97"/>
                  <a:pt x="107" y="98"/>
                  <a:pt x="107" y="99"/>
                </a:cubicBezTo>
                <a:cubicBezTo>
                  <a:pt x="107" y="101"/>
                  <a:pt x="107" y="103"/>
                  <a:pt x="105" y="103"/>
                </a:cubicBezTo>
                <a:cubicBezTo>
                  <a:pt x="104" y="104"/>
                  <a:pt x="103" y="104"/>
                  <a:pt x="102" y="104"/>
                </a:cubicBezTo>
                <a:moveTo>
                  <a:pt x="101" y="0"/>
                </a:moveTo>
                <a:cubicBezTo>
                  <a:pt x="97" y="0"/>
                  <a:pt x="94" y="2"/>
                  <a:pt x="91" y="4"/>
                </a:cubicBezTo>
                <a:cubicBezTo>
                  <a:pt x="89" y="7"/>
                  <a:pt x="87" y="10"/>
                  <a:pt x="85" y="13"/>
                </a:cubicBezTo>
                <a:cubicBezTo>
                  <a:pt x="85" y="14"/>
                  <a:pt x="84" y="16"/>
                  <a:pt x="83" y="17"/>
                </a:cubicBezTo>
                <a:cubicBezTo>
                  <a:pt x="78" y="25"/>
                  <a:pt x="70" y="31"/>
                  <a:pt x="60" y="33"/>
                </a:cubicBezTo>
                <a:cubicBezTo>
                  <a:pt x="60" y="32"/>
                  <a:pt x="60" y="32"/>
                  <a:pt x="60" y="31"/>
                </a:cubicBezTo>
                <a:cubicBezTo>
                  <a:pt x="57" y="27"/>
                  <a:pt x="53" y="25"/>
                  <a:pt x="49" y="24"/>
                </a:cubicBezTo>
                <a:cubicBezTo>
                  <a:pt x="30" y="17"/>
                  <a:pt x="30" y="17"/>
                  <a:pt x="30" y="17"/>
                </a:cubicBezTo>
                <a:cubicBezTo>
                  <a:pt x="29" y="16"/>
                  <a:pt x="27" y="16"/>
                  <a:pt x="24" y="16"/>
                </a:cubicBezTo>
                <a:cubicBezTo>
                  <a:pt x="23" y="16"/>
                  <a:pt x="22" y="16"/>
                  <a:pt x="22" y="16"/>
                </a:cubicBezTo>
                <a:cubicBezTo>
                  <a:pt x="17" y="18"/>
                  <a:pt x="16" y="22"/>
                  <a:pt x="15" y="25"/>
                </a:cubicBezTo>
                <a:cubicBezTo>
                  <a:pt x="2" y="66"/>
                  <a:pt x="2" y="66"/>
                  <a:pt x="2" y="66"/>
                </a:cubicBezTo>
                <a:cubicBezTo>
                  <a:pt x="1" y="69"/>
                  <a:pt x="0" y="72"/>
                  <a:pt x="2" y="75"/>
                </a:cubicBezTo>
                <a:cubicBezTo>
                  <a:pt x="3" y="78"/>
                  <a:pt x="6" y="79"/>
                  <a:pt x="9" y="80"/>
                </a:cubicBezTo>
                <a:cubicBezTo>
                  <a:pt x="10" y="80"/>
                  <a:pt x="10" y="80"/>
                  <a:pt x="10" y="80"/>
                </a:cubicBezTo>
                <a:cubicBezTo>
                  <a:pt x="31" y="87"/>
                  <a:pt x="31" y="87"/>
                  <a:pt x="31" y="87"/>
                </a:cubicBezTo>
                <a:cubicBezTo>
                  <a:pt x="33" y="87"/>
                  <a:pt x="36" y="88"/>
                  <a:pt x="38" y="88"/>
                </a:cubicBezTo>
                <a:cubicBezTo>
                  <a:pt x="39" y="88"/>
                  <a:pt x="39" y="88"/>
                  <a:pt x="39" y="88"/>
                </a:cubicBezTo>
                <a:cubicBezTo>
                  <a:pt x="41" y="88"/>
                  <a:pt x="43" y="87"/>
                  <a:pt x="44" y="86"/>
                </a:cubicBezTo>
                <a:cubicBezTo>
                  <a:pt x="47" y="91"/>
                  <a:pt x="52" y="93"/>
                  <a:pt x="57" y="94"/>
                </a:cubicBezTo>
                <a:cubicBezTo>
                  <a:pt x="96" y="106"/>
                  <a:pt x="96" y="106"/>
                  <a:pt x="96" y="106"/>
                </a:cubicBezTo>
                <a:cubicBezTo>
                  <a:pt x="98" y="107"/>
                  <a:pt x="100" y="107"/>
                  <a:pt x="102" y="107"/>
                </a:cubicBezTo>
                <a:cubicBezTo>
                  <a:pt x="104" y="107"/>
                  <a:pt x="105" y="107"/>
                  <a:pt x="107" y="106"/>
                </a:cubicBezTo>
                <a:cubicBezTo>
                  <a:pt x="109" y="105"/>
                  <a:pt x="111" y="101"/>
                  <a:pt x="110" y="98"/>
                </a:cubicBezTo>
                <a:cubicBezTo>
                  <a:pt x="110" y="98"/>
                  <a:pt x="110" y="97"/>
                  <a:pt x="110" y="96"/>
                </a:cubicBezTo>
                <a:cubicBezTo>
                  <a:pt x="110" y="96"/>
                  <a:pt x="111" y="96"/>
                  <a:pt x="111" y="96"/>
                </a:cubicBezTo>
                <a:cubicBezTo>
                  <a:pt x="114" y="95"/>
                  <a:pt x="116" y="93"/>
                  <a:pt x="117" y="91"/>
                </a:cubicBezTo>
                <a:cubicBezTo>
                  <a:pt x="118" y="88"/>
                  <a:pt x="118" y="85"/>
                  <a:pt x="117" y="83"/>
                </a:cubicBezTo>
                <a:cubicBezTo>
                  <a:pt x="117" y="83"/>
                  <a:pt x="117" y="83"/>
                  <a:pt x="117" y="83"/>
                </a:cubicBezTo>
                <a:cubicBezTo>
                  <a:pt x="120" y="82"/>
                  <a:pt x="123" y="80"/>
                  <a:pt x="124" y="78"/>
                </a:cubicBezTo>
                <a:cubicBezTo>
                  <a:pt x="126" y="75"/>
                  <a:pt x="126" y="72"/>
                  <a:pt x="124" y="69"/>
                </a:cubicBezTo>
                <a:cubicBezTo>
                  <a:pt x="124" y="68"/>
                  <a:pt x="124" y="68"/>
                  <a:pt x="124" y="68"/>
                </a:cubicBezTo>
                <a:cubicBezTo>
                  <a:pt x="126" y="68"/>
                  <a:pt x="127" y="68"/>
                  <a:pt x="128" y="67"/>
                </a:cubicBezTo>
                <a:cubicBezTo>
                  <a:pt x="132" y="65"/>
                  <a:pt x="134" y="61"/>
                  <a:pt x="133" y="57"/>
                </a:cubicBezTo>
                <a:cubicBezTo>
                  <a:pt x="133" y="53"/>
                  <a:pt x="130" y="49"/>
                  <a:pt x="124" y="46"/>
                </a:cubicBezTo>
                <a:cubicBezTo>
                  <a:pt x="117" y="42"/>
                  <a:pt x="109" y="41"/>
                  <a:pt x="102" y="39"/>
                </a:cubicBezTo>
                <a:cubicBezTo>
                  <a:pt x="108" y="19"/>
                  <a:pt x="108" y="19"/>
                  <a:pt x="108" y="19"/>
                </a:cubicBezTo>
                <a:cubicBezTo>
                  <a:pt x="110" y="14"/>
                  <a:pt x="111" y="7"/>
                  <a:pt x="107" y="2"/>
                </a:cubicBezTo>
                <a:cubicBezTo>
                  <a:pt x="105" y="1"/>
                  <a:pt x="103" y="0"/>
                  <a:pt x="101"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 name="Freeform 21">
            <a:extLst>
              <a:ext uri="{FF2B5EF4-FFF2-40B4-BE49-F238E27FC236}">
                <a16:creationId xmlns:a16="http://schemas.microsoft.com/office/drawing/2014/main" id="{1CD4A48D-6110-EB4E-8323-F134EDF05C59}"/>
              </a:ext>
            </a:extLst>
          </p:cNvPr>
          <p:cNvSpPr>
            <a:spLocks noEditPoints="1"/>
          </p:cNvSpPr>
          <p:nvPr/>
        </p:nvSpPr>
        <p:spPr bwMode="auto">
          <a:xfrm>
            <a:off x="324769" y="2228447"/>
            <a:ext cx="455368" cy="450093"/>
          </a:xfrm>
          <a:custGeom>
            <a:avLst/>
            <a:gdLst>
              <a:gd name="T0" fmla="*/ 24 w 109"/>
              <a:gd name="T1" fmla="*/ 95 h 108"/>
              <a:gd name="T2" fmla="*/ 30 w 109"/>
              <a:gd name="T3" fmla="*/ 77 h 108"/>
              <a:gd name="T4" fmla="*/ 44 w 109"/>
              <a:gd name="T5" fmla="*/ 102 h 108"/>
              <a:gd name="T6" fmla="*/ 64 w 109"/>
              <a:gd name="T7" fmla="*/ 104 h 108"/>
              <a:gd name="T8" fmla="*/ 78 w 109"/>
              <a:gd name="T9" fmla="*/ 76 h 108"/>
              <a:gd name="T10" fmla="*/ 68 w 109"/>
              <a:gd name="T11" fmla="*/ 103 h 108"/>
              <a:gd name="T12" fmla="*/ 56 w 109"/>
              <a:gd name="T13" fmla="*/ 103 h 108"/>
              <a:gd name="T14" fmla="*/ 38 w 109"/>
              <a:gd name="T15" fmla="*/ 88 h 108"/>
              <a:gd name="T16" fmla="*/ 56 w 109"/>
              <a:gd name="T17" fmla="*/ 71 h 108"/>
              <a:gd name="T18" fmla="*/ 75 w 109"/>
              <a:gd name="T19" fmla="*/ 75 h 108"/>
              <a:gd name="T20" fmla="*/ 59 w 109"/>
              <a:gd name="T21" fmla="*/ 102 h 108"/>
              <a:gd name="T22" fmla="*/ 96 w 109"/>
              <a:gd name="T23" fmla="*/ 83 h 108"/>
              <a:gd name="T24" fmla="*/ 81 w 109"/>
              <a:gd name="T25" fmla="*/ 54 h 108"/>
              <a:gd name="T26" fmla="*/ 101 w 109"/>
              <a:gd name="T27" fmla="*/ 73 h 108"/>
              <a:gd name="T28" fmla="*/ 32 w 109"/>
              <a:gd name="T29" fmla="*/ 72 h 108"/>
              <a:gd name="T30" fmla="*/ 78 w 109"/>
              <a:gd name="T31" fmla="*/ 54 h 108"/>
              <a:gd name="T32" fmla="*/ 56 w 109"/>
              <a:gd name="T33" fmla="*/ 68 h 108"/>
              <a:gd name="T34" fmla="*/ 32 w 109"/>
              <a:gd name="T35" fmla="*/ 72 h 108"/>
              <a:gd name="T36" fmla="*/ 6 w 109"/>
              <a:gd name="T37" fmla="*/ 69 h 108"/>
              <a:gd name="T38" fmla="*/ 26 w 109"/>
              <a:gd name="T39" fmla="*/ 54 h 108"/>
              <a:gd name="T40" fmla="*/ 14 w 109"/>
              <a:gd name="T41" fmla="*/ 84 h 108"/>
              <a:gd name="T42" fmla="*/ 30 w 109"/>
              <a:gd name="T43" fmla="*/ 51 h 108"/>
              <a:gd name="T44" fmla="*/ 54 w 109"/>
              <a:gd name="T45" fmla="*/ 36 h 108"/>
              <a:gd name="T46" fmla="*/ 75 w 109"/>
              <a:gd name="T47" fmla="*/ 32 h 108"/>
              <a:gd name="T48" fmla="*/ 26 w 109"/>
              <a:gd name="T49" fmla="*/ 51 h 108"/>
              <a:gd name="T50" fmla="*/ 9 w 109"/>
              <a:gd name="T51" fmla="*/ 32 h 108"/>
              <a:gd name="T52" fmla="*/ 29 w 109"/>
              <a:gd name="T53" fmla="*/ 30 h 108"/>
              <a:gd name="T54" fmla="*/ 105 w 109"/>
              <a:gd name="T55" fmla="*/ 51 h 108"/>
              <a:gd name="T56" fmla="*/ 78 w 109"/>
              <a:gd name="T57" fmla="*/ 30 h 108"/>
              <a:gd name="T58" fmla="*/ 99 w 109"/>
              <a:gd name="T59" fmla="*/ 29 h 108"/>
              <a:gd name="T60" fmla="*/ 30 w 109"/>
              <a:gd name="T61" fmla="*/ 27 h 108"/>
              <a:gd name="T62" fmla="*/ 36 w 109"/>
              <a:gd name="T63" fmla="*/ 7 h 108"/>
              <a:gd name="T64" fmla="*/ 34 w 109"/>
              <a:gd name="T65" fmla="*/ 16 h 108"/>
              <a:gd name="T66" fmla="*/ 77 w 109"/>
              <a:gd name="T67" fmla="*/ 27 h 108"/>
              <a:gd name="T68" fmla="*/ 66 w 109"/>
              <a:gd name="T69" fmla="*/ 6 h 108"/>
              <a:gd name="T70" fmla="*/ 80 w 109"/>
              <a:gd name="T71" fmla="*/ 10 h 108"/>
              <a:gd name="T72" fmla="*/ 77 w 109"/>
              <a:gd name="T73" fmla="*/ 27 h 108"/>
              <a:gd name="T74" fmla="*/ 33 w 109"/>
              <a:gd name="T75" fmla="*/ 28 h 108"/>
              <a:gd name="T76" fmla="*/ 51 w 109"/>
              <a:gd name="T77" fmla="*/ 4 h 108"/>
              <a:gd name="T78" fmla="*/ 53 w 109"/>
              <a:gd name="T79" fmla="*/ 3 h 108"/>
              <a:gd name="T80" fmla="*/ 72 w 109"/>
              <a:gd name="T81" fmla="*/ 21 h 108"/>
              <a:gd name="T82" fmla="*/ 55 w 109"/>
              <a:gd name="T83" fmla="*/ 32 h 108"/>
              <a:gd name="T84" fmla="*/ 53 w 109"/>
              <a:gd name="T85" fmla="*/ 0 h 108"/>
              <a:gd name="T86" fmla="*/ 35 w 109"/>
              <a:gd name="T87" fmla="*/ 4 h 108"/>
              <a:gd name="T88" fmla="*/ 1 w 109"/>
              <a:gd name="T89" fmla="*/ 52 h 108"/>
              <a:gd name="T90" fmla="*/ 1 w 109"/>
              <a:gd name="T91" fmla="*/ 54 h 108"/>
              <a:gd name="T92" fmla="*/ 22 w 109"/>
              <a:gd name="T93" fmla="*/ 97 h 108"/>
              <a:gd name="T94" fmla="*/ 69 w 109"/>
              <a:gd name="T95" fmla="*/ 106 h 108"/>
              <a:gd name="T96" fmla="*/ 97 w 109"/>
              <a:gd name="T97" fmla="*/ 87 h 108"/>
              <a:gd name="T98" fmla="*/ 99 w 109"/>
              <a:gd name="T99" fmla="*/ 85 h 108"/>
              <a:gd name="T100" fmla="*/ 108 w 109"/>
              <a:gd name="T101" fmla="*/ 54 h 108"/>
              <a:gd name="T102" fmla="*/ 108 w 109"/>
              <a:gd name="T103" fmla="*/ 51 h 108"/>
              <a:gd name="T104" fmla="*/ 95 w 109"/>
              <a:gd name="T105" fmla="*/ 18 h 108"/>
              <a:gd name="T106" fmla="*/ 94 w 109"/>
              <a:gd name="T107" fmla="*/ 17 h 108"/>
              <a:gd name="T108" fmla="*/ 84 w 109"/>
              <a:gd name="T109" fmla="*/ 9 h 108"/>
              <a:gd name="T110" fmla="*/ 55 w 109"/>
              <a:gd name="T11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 h="108">
                <a:moveTo>
                  <a:pt x="48" y="104"/>
                </a:moveTo>
                <a:cubicBezTo>
                  <a:pt x="39" y="103"/>
                  <a:pt x="31" y="100"/>
                  <a:pt x="24" y="95"/>
                </a:cubicBezTo>
                <a:cubicBezTo>
                  <a:pt x="21" y="92"/>
                  <a:pt x="18" y="90"/>
                  <a:pt x="16" y="86"/>
                </a:cubicBezTo>
                <a:cubicBezTo>
                  <a:pt x="20" y="83"/>
                  <a:pt x="25" y="79"/>
                  <a:pt x="30" y="77"/>
                </a:cubicBezTo>
                <a:cubicBezTo>
                  <a:pt x="31" y="81"/>
                  <a:pt x="33" y="86"/>
                  <a:pt x="35" y="90"/>
                </a:cubicBezTo>
                <a:cubicBezTo>
                  <a:pt x="37" y="94"/>
                  <a:pt x="40" y="98"/>
                  <a:pt x="44" y="102"/>
                </a:cubicBezTo>
                <a:cubicBezTo>
                  <a:pt x="45" y="103"/>
                  <a:pt x="46" y="103"/>
                  <a:pt x="48" y="104"/>
                </a:cubicBezTo>
                <a:moveTo>
                  <a:pt x="64" y="104"/>
                </a:moveTo>
                <a:cubicBezTo>
                  <a:pt x="68" y="101"/>
                  <a:pt x="71" y="95"/>
                  <a:pt x="73" y="91"/>
                </a:cubicBezTo>
                <a:cubicBezTo>
                  <a:pt x="75" y="86"/>
                  <a:pt x="77" y="81"/>
                  <a:pt x="78" y="76"/>
                </a:cubicBezTo>
                <a:cubicBezTo>
                  <a:pt x="84" y="78"/>
                  <a:pt x="89" y="81"/>
                  <a:pt x="94" y="85"/>
                </a:cubicBezTo>
                <a:cubicBezTo>
                  <a:pt x="87" y="94"/>
                  <a:pt x="78" y="100"/>
                  <a:pt x="68" y="103"/>
                </a:cubicBezTo>
                <a:cubicBezTo>
                  <a:pt x="67" y="103"/>
                  <a:pt x="65" y="103"/>
                  <a:pt x="64" y="104"/>
                </a:cubicBezTo>
                <a:moveTo>
                  <a:pt x="56" y="103"/>
                </a:moveTo>
                <a:cubicBezTo>
                  <a:pt x="53" y="103"/>
                  <a:pt x="49" y="102"/>
                  <a:pt x="46" y="99"/>
                </a:cubicBezTo>
                <a:cubicBezTo>
                  <a:pt x="43" y="96"/>
                  <a:pt x="40" y="92"/>
                  <a:pt x="38" y="88"/>
                </a:cubicBezTo>
                <a:cubicBezTo>
                  <a:pt x="36" y="84"/>
                  <a:pt x="35" y="80"/>
                  <a:pt x="33" y="76"/>
                </a:cubicBezTo>
                <a:cubicBezTo>
                  <a:pt x="40" y="73"/>
                  <a:pt x="48" y="71"/>
                  <a:pt x="56" y="71"/>
                </a:cubicBezTo>
                <a:cubicBezTo>
                  <a:pt x="56" y="71"/>
                  <a:pt x="56" y="71"/>
                  <a:pt x="56" y="71"/>
                </a:cubicBezTo>
                <a:cubicBezTo>
                  <a:pt x="62" y="71"/>
                  <a:pt x="69" y="72"/>
                  <a:pt x="75" y="75"/>
                </a:cubicBezTo>
                <a:cubicBezTo>
                  <a:pt x="74" y="80"/>
                  <a:pt x="72" y="85"/>
                  <a:pt x="70" y="90"/>
                </a:cubicBezTo>
                <a:cubicBezTo>
                  <a:pt x="67" y="97"/>
                  <a:pt x="63" y="101"/>
                  <a:pt x="59" y="102"/>
                </a:cubicBezTo>
                <a:cubicBezTo>
                  <a:pt x="58" y="103"/>
                  <a:pt x="57" y="103"/>
                  <a:pt x="56" y="103"/>
                </a:cubicBezTo>
                <a:moveTo>
                  <a:pt x="96" y="83"/>
                </a:moveTo>
                <a:cubicBezTo>
                  <a:pt x="91" y="78"/>
                  <a:pt x="85" y="75"/>
                  <a:pt x="79" y="72"/>
                </a:cubicBezTo>
                <a:cubicBezTo>
                  <a:pt x="80" y="66"/>
                  <a:pt x="81" y="60"/>
                  <a:pt x="81" y="54"/>
                </a:cubicBezTo>
                <a:cubicBezTo>
                  <a:pt x="105" y="54"/>
                  <a:pt x="105" y="54"/>
                  <a:pt x="105" y="54"/>
                </a:cubicBezTo>
                <a:cubicBezTo>
                  <a:pt x="105" y="61"/>
                  <a:pt x="104" y="67"/>
                  <a:pt x="101" y="73"/>
                </a:cubicBezTo>
                <a:cubicBezTo>
                  <a:pt x="100" y="77"/>
                  <a:pt x="98" y="80"/>
                  <a:pt x="96" y="83"/>
                </a:cubicBezTo>
                <a:moveTo>
                  <a:pt x="32" y="72"/>
                </a:moveTo>
                <a:cubicBezTo>
                  <a:pt x="31" y="66"/>
                  <a:pt x="30" y="60"/>
                  <a:pt x="30" y="54"/>
                </a:cubicBezTo>
                <a:cubicBezTo>
                  <a:pt x="78" y="54"/>
                  <a:pt x="78" y="54"/>
                  <a:pt x="78" y="54"/>
                </a:cubicBezTo>
                <a:cubicBezTo>
                  <a:pt x="77" y="60"/>
                  <a:pt x="77" y="66"/>
                  <a:pt x="76" y="71"/>
                </a:cubicBezTo>
                <a:cubicBezTo>
                  <a:pt x="69" y="69"/>
                  <a:pt x="62" y="68"/>
                  <a:pt x="56" y="68"/>
                </a:cubicBezTo>
                <a:cubicBezTo>
                  <a:pt x="56" y="68"/>
                  <a:pt x="56" y="68"/>
                  <a:pt x="56" y="68"/>
                </a:cubicBezTo>
                <a:cubicBezTo>
                  <a:pt x="48" y="68"/>
                  <a:pt x="40" y="69"/>
                  <a:pt x="32" y="72"/>
                </a:cubicBezTo>
                <a:moveTo>
                  <a:pt x="14" y="84"/>
                </a:moveTo>
                <a:cubicBezTo>
                  <a:pt x="10" y="79"/>
                  <a:pt x="8" y="74"/>
                  <a:pt x="6" y="69"/>
                </a:cubicBezTo>
                <a:cubicBezTo>
                  <a:pt x="5" y="64"/>
                  <a:pt x="4" y="59"/>
                  <a:pt x="4" y="54"/>
                </a:cubicBezTo>
                <a:cubicBezTo>
                  <a:pt x="26" y="54"/>
                  <a:pt x="26" y="54"/>
                  <a:pt x="26" y="54"/>
                </a:cubicBezTo>
                <a:cubicBezTo>
                  <a:pt x="27" y="61"/>
                  <a:pt x="28" y="67"/>
                  <a:pt x="29" y="74"/>
                </a:cubicBezTo>
                <a:cubicBezTo>
                  <a:pt x="24" y="76"/>
                  <a:pt x="18" y="80"/>
                  <a:pt x="14" y="84"/>
                </a:cubicBezTo>
                <a:moveTo>
                  <a:pt x="78" y="51"/>
                </a:moveTo>
                <a:cubicBezTo>
                  <a:pt x="30" y="51"/>
                  <a:pt x="30" y="51"/>
                  <a:pt x="30" y="51"/>
                </a:cubicBezTo>
                <a:cubicBezTo>
                  <a:pt x="30" y="44"/>
                  <a:pt x="31" y="38"/>
                  <a:pt x="32" y="31"/>
                </a:cubicBezTo>
                <a:cubicBezTo>
                  <a:pt x="39" y="34"/>
                  <a:pt x="47" y="36"/>
                  <a:pt x="54" y="36"/>
                </a:cubicBezTo>
                <a:cubicBezTo>
                  <a:pt x="55" y="36"/>
                  <a:pt x="55" y="36"/>
                  <a:pt x="55" y="36"/>
                </a:cubicBezTo>
                <a:cubicBezTo>
                  <a:pt x="62" y="36"/>
                  <a:pt x="69" y="34"/>
                  <a:pt x="75" y="32"/>
                </a:cubicBezTo>
                <a:cubicBezTo>
                  <a:pt x="77" y="38"/>
                  <a:pt x="77" y="44"/>
                  <a:pt x="78" y="51"/>
                </a:cubicBezTo>
                <a:moveTo>
                  <a:pt x="26" y="51"/>
                </a:moveTo>
                <a:cubicBezTo>
                  <a:pt x="4" y="51"/>
                  <a:pt x="4" y="51"/>
                  <a:pt x="4" y="51"/>
                </a:cubicBezTo>
                <a:cubicBezTo>
                  <a:pt x="4" y="44"/>
                  <a:pt x="6" y="38"/>
                  <a:pt x="9" y="32"/>
                </a:cubicBezTo>
                <a:cubicBezTo>
                  <a:pt x="11" y="28"/>
                  <a:pt x="13" y="24"/>
                  <a:pt x="16" y="21"/>
                </a:cubicBezTo>
                <a:cubicBezTo>
                  <a:pt x="20" y="25"/>
                  <a:pt x="24" y="28"/>
                  <a:pt x="29" y="30"/>
                </a:cubicBezTo>
                <a:cubicBezTo>
                  <a:pt x="27" y="37"/>
                  <a:pt x="26" y="44"/>
                  <a:pt x="26" y="51"/>
                </a:cubicBezTo>
                <a:moveTo>
                  <a:pt x="105" y="51"/>
                </a:moveTo>
                <a:cubicBezTo>
                  <a:pt x="81" y="51"/>
                  <a:pt x="81" y="51"/>
                  <a:pt x="81" y="51"/>
                </a:cubicBezTo>
                <a:cubicBezTo>
                  <a:pt x="81" y="44"/>
                  <a:pt x="80" y="37"/>
                  <a:pt x="78" y="30"/>
                </a:cubicBezTo>
                <a:cubicBezTo>
                  <a:pt x="83" y="28"/>
                  <a:pt x="88" y="25"/>
                  <a:pt x="93" y="21"/>
                </a:cubicBezTo>
                <a:cubicBezTo>
                  <a:pt x="95" y="23"/>
                  <a:pt x="97" y="26"/>
                  <a:pt x="99" y="29"/>
                </a:cubicBezTo>
                <a:cubicBezTo>
                  <a:pt x="103" y="36"/>
                  <a:pt x="105" y="43"/>
                  <a:pt x="105" y="51"/>
                </a:cubicBezTo>
                <a:moveTo>
                  <a:pt x="30" y="27"/>
                </a:moveTo>
                <a:cubicBezTo>
                  <a:pt x="26" y="25"/>
                  <a:pt x="22" y="22"/>
                  <a:pt x="18" y="19"/>
                </a:cubicBezTo>
                <a:cubicBezTo>
                  <a:pt x="23" y="14"/>
                  <a:pt x="29" y="9"/>
                  <a:pt x="36" y="7"/>
                </a:cubicBezTo>
                <a:cubicBezTo>
                  <a:pt x="38" y="6"/>
                  <a:pt x="40" y="5"/>
                  <a:pt x="41" y="5"/>
                </a:cubicBezTo>
                <a:cubicBezTo>
                  <a:pt x="39" y="8"/>
                  <a:pt x="36" y="11"/>
                  <a:pt x="34" y="16"/>
                </a:cubicBezTo>
                <a:cubicBezTo>
                  <a:pt x="33" y="19"/>
                  <a:pt x="31" y="23"/>
                  <a:pt x="30" y="27"/>
                </a:cubicBezTo>
                <a:moveTo>
                  <a:pt x="77" y="27"/>
                </a:moveTo>
                <a:cubicBezTo>
                  <a:pt x="77" y="25"/>
                  <a:pt x="76" y="23"/>
                  <a:pt x="75" y="20"/>
                </a:cubicBezTo>
                <a:cubicBezTo>
                  <a:pt x="73" y="16"/>
                  <a:pt x="71" y="10"/>
                  <a:pt x="66" y="6"/>
                </a:cubicBezTo>
                <a:cubicBezTo>
                  <a:pt x="66" y="5"/>
                  <a:pt x="65" y="5"/>
                  <a:pt x="65" y="4"/>
                </a:cubicBezTo>
                <a:cubicBezTo>
                  <a:pt x="70" y="6"/>
                  <a:pt x="76" y="7"/>
                  <a:pt x="80" y="10"/>
                </a:cubicBezTo>
                <a:cubicBezTo>
                  <a:pt x="84" y="12"/>
                  <a:pt x="88" y="15"/>
                  <a:pt x="91" y="18"/>
                </a:cubicBezTo>
                <a:cubicBezTo>
                  <a:pt x="87" y="22"/>
                  <a:pt x="82" y="25"/>
                  <a:pt x="77" y="27"/>
                </a:cubicBezTo>
                <a:moveTo>
                  <a:pt x="54" y="32"/>
                </a:moveTo>
                <a:cubicBezTo>
                  <a:pt x="47" y="32"/>
                  <a:pt x="40" y="31"/>
                  <a:pt x="33" y="28"/>
                </a:cubicBezTo>
                <a:cubicBezTo>
                  <a:pt x="34" y="24"/>
                  <a:pt x="36" y="21"/>
                  <a:pt x="37" y="17"/>
                </a:cubicBezTo>
                <a:cubicBezTo>
                  <a:pt x="41" y="9"/>
                  <a:pt x="46" y="5"/>
                  <a:pt x="51" y="4"/>
                </a:cubicBezTo>
                <a:cubicBezTo>
                  <a:pt x="51" y="3"/>
                  <a:pt x="52" y="3"/>
                  <a:pt x="52" y="3"/>
                </a:cubicBezTo>
                <a:cubicBezTo>
                  <a:pt x="53" y="3"/>
                  <a:pt x="53" y="3"/>
                  <a:pt x="53" y="3"/>
                </a:cubicBezTo>
                <a:cubicBezTo>
                  <a:pt x="57" y="3"/>
                  <a:pt x="61" y="5"/>
                  <a:pt x="64" y="8"/>
                </a:cubicBezTo>
                <a:cubicBezTo>
                  <a:pt x="68" y="12"/>
                  <a:pt x="70" y="17"/>
                  <a:pt x="72" y="21"/>
                </a:cubicBezTo>
                <a:cubicBezTo>
                  <a:pt x="73" y="24"/>
                  <a:pt x="73" y="26"/>
                  <a:pt x="74" y="28"/>
                </a:cubicBezTo>
                <a:cubicBezTo>
                  <a:pt x="68" y="31"/>
                  <a:pt x="62" y="32"/>
                  <a:pt x="55" y="32"/>
                </a:cubicBezTo>
                <a:cubicBezTo>
                  <a:pt x="55" y="32"/>
                  <a:pt x="54" y="32"/>
                  <a:pt x="54" y="32"/>
                </a:cubicBezTo>
                <a:moveTo>
                  <a:pt x="53" y="0"/>
                </a:moveTo>
                <a:cubicBezTo>
                  <a:pt x="52" y="0"/>
                  <a:pt x="51" y="0"/>
                  <a:pt x="51" y="0"/>
                </a:cubicBezTo>
                <a:cubicBezTo>
                  <a:pt x="45" y="1"/>
                  <a:pt x="40" y="2"/>
                  <a:pt x="35" y="4"/>
                </a:cubicBezTo>
                <a:cubicBezTo>
                  <a:pt x="22" y="8"/>
                  <a:pt x="12" y="18"/>
                  <a:pt x="6" y="30"/>
                </a:cubicBezTo>
                <a:cubicBezTo>
                  <a:pt x="3" y="37"/>
                  <a:pt x="1" y="44"/>
                  <a:pt x="1" y="52"/>
                </a:cubicBezTo>
                <a:cubicBezTo>
                  <a:pt x="0" y="52"/>
                  <a:pt x="0" y="52"/>
                  <a:pt x="0" y="53"/>
                </a:cubicBezTo>
                <a:cubicBezTo>
                  <a:pt x="0" y="53"/>
                  <a:pt x="0" y="53"/>
                  <a:pt x="1" y="54"/>
                </a:cubicBezTo>
                <a:cubicBezTo>
                  <a:pt x="1" y="59"/>
                  <a:pt x="1" y="64"/>
                  <a:pt x="3" y="70"/>
                </a:cubicBezTo>
                <a:cubicBezTo>
                  <a:pt x="6" y="81"/>
                  <a:pt x="13" y="90"/>
                  <a:pt x="22" y="97"/>
                </a:cubicBezTo>
                <a:cubicBezTo>
                  <a:pt x="32" y="104"/>
                  <a:pt x="43" y="108"/>
                  <a:pt x="55" y="108"/>
                </a:cubicBezTo>
                <a:cubicBezTo>
                  <a:pt x="60" y="108"/>
                  <a:pt x="64" y="107"/>
                  <a:pt x="69" y="106"/>
                </a:cubicBezTo>
                <a:cubicBezTo>
                  <a:pt x="80" y="103"/>
                  <a:pt x="90" y="96"/>
                  <a:pt x="97" y="87"/>
                </a:cubicBezTo>
                <a:cubicBezTo>
                  <a:pt x="97" y="87"/>
                  <a:pt x="97" y="87"/>
                  <a:pt x="97" y="87"/>
                </a:cubicBezTo>
                <a:cubicBezTo>
                  <a:pt x="98" y="87"/>
                  <a:pt x="98" y="87"/>
                  <a:pt x="98" y="87"/>
                </a:cubicBezTo>
                <a:cubicBezTo>
                  <a:pt x="99" y="86"/>
                  <a:pt x="99" y="86"/>
                  <a:pt x="99" y="85"/>
                </a:cubicBezTo>
                <a:cubicBezTo>
                  <a:pt x="101" y="82"/>
                  <a:pt x="103" y="78"/>
                  <a:pt x="105" y="75"/>
                </a:cubicBezTo>
                <a:cubicBezTo>
                  <a:pt x="107" y="68"/>
                  <a:pt x="109" y="61"/>
                  <a:pt x="108" y="54"/>
                </a:cubicBezTo>
                <a:cubicBezTo>
                  <a:pt x="109" y="54"/>
                  <a:pt x="109" y="53"/>
                  <a:pt x="109" y="53"/>
                </a:cubicBezTo>
                <a:cubicBezTo>
                  <a:pt x="109" y="52"/>
                  <a:pt x="109" y="52"/>
                  <a:pt x="108" y="51"/>
                </a:cubicBezTo>
                <a:cubicBezTo>
                  <a:pt x="108" y="43"/>
                  <a:pt x="106" y="35"/>
                  <a:pt x="102" y="27"/>
                </a:cubicBezTo>
                <a:cubicBezTo>
                  <a:pt x="100" y="24"/>
                  <a:pt x="97" y="21"/>
                  <a:pt x="95" y="18"/>
                </a:cubicBezTo>
                <a:cubicBezTo>
                  <a:pt x="94" y="17"/>
                  <a:pt x="94" y="17"/>
                  <a:pt x="94" y="17"/>
                </a:cubicBezTo>
                <a:cubicBezTo>
                  <a:pt x="94" y="17"/>
                  <a:pt x="94" y="17"/>
                  <a:pt x="94" y="17"/>
                </a:cubicBezTo>
                <a:cubicBezTo>
                  <a:pt x="93" y="16"/>
                  <a:pt x="92" y="15"/>
                  <a:pt x="91" y="14"/>
                </a:cubicBezTo>
                <a:cubicBezTo>
                  <a:pt x="88" y="12"/>
                  <a:pt x="86" y="11"/>
                  <a:pt x="84" y="9"/>
                </a:cubicBezTo>
                <a:cubicBezTo>
                  <a:pt x="84" y="8"/>
                  <a:pt x="83" y="8"/>
                  <a:pt x="82" y="7"/>
                </a:cubicBezTo>
                <a:cubicBezTo>
                  <a:pt x="74" y="2"/>
                  <a:pt x="64" y="0"/>
                  <a:pt x="55" y="0"/>
                </a:cubicBezTo>
                <a:cubicBezTo>
                  <a:pt x="54" y="0"/>
                  <a:pt x="54" y="0"/>
                  <a:pt x="53"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5" name="Freeform 22">
            <a:extLst>
              <a:ext uri="{FF2B5EF4-FFF2-40B4-BE49-F238E27FC236}">
                <a16:creationId xmlns:a16="http://schemas.microsoft.com/office/drawing/2014/main" id="{3C19CAB7-B14F-8542-BF87-69CE39A18CD4}"/>
              </a:ext>
            </a:extLst>
          </p:cNvPr>
          <p:cNvSpPr>
            <a:spLocks noEditPoints="1"/>
          </p:cNvSpPr>
          <p:nvPr/>
        </p:nvSpPr>
        <p:spPr bwMode="auto">
          <a:xfrm>
            <a:off x="370481" y="5161081"/>
            <a:ext cx="634701" cy="388557"/>
          </a:xfrm>
          <a:custGeom>
            <a:avLst/>
            <a:gdLst>
              <a:gd name="T0" fmla="*/ 39 w 152"/>
              <a:gd name="T1" fmla="*/ 56 h 93"/>
              <a:gd name="T2" fmla="*/ 35 w 152"/>
              <a:gd name="T3" fmla="*/ 51 h 93"/>
              <a:gd name="T4" fmla="*/ 93 w 152"/>
              <a:gd name="T5" fmla="*/ 12 h 93"/>
              <a:gd name="T6" fmla="*/ 108 w 152"/>
              <a:gd name="T7" fmla="*/ 53 h 93"/>
              <a:gd name="T8" fmla="*/ 54 w 152"/>
              <a:gd name="T9" fmla="*/ 57 h 93"/>
              <a:gd name="T10" fmla="*/ 93 w 152"/>
              <a:gd name="T11" fmla="*/ 8 h 93"/>
              <a:gd name="T12" fmla="*/ 31 w 152"/>
              <a:gd name="T13" fmla="*/ 11 h 93"/>
              <a:gd name="T14" fmla="*/ 33 w 152"/>
              <a:gd name="T15" fmla="*/ 57 h 93"/>
              <a:gd name="T16" fmla="*/ 49 w 152"/>
              <a:gd name="T17" fmla="*/ 61 h 93"/>
              <a:gd name="T18" fmla="*/ 62 w 152"/>
              <a:gd name="T19" fmla="*/ 60 h 93"/>
              <a:gd name="T20" fmla="*/ 112 w 152"/>
              <a:gd name="T21" fmla="*/ 54 h 93"/>
              <a:gd name="T22" fmla="*/ 110 w 152"/>
              <a:gd name="T23" fmla="*/ 8 h 93"/>
              <a:gd name="T24" fmla="*/ 93 w 152"/>
              <a:gd name="T25" fmla="*/ 8 h 93"/>
              <a:gd name="T26" fmla="*/ 59 w 152"/>
              <a:gd name="T27" fmla="*/ 85 h 93"/>
              <a:gd name="T28" fmla="*/ 65 w 152"/>
              <a:gd name="T29" fmla="*/ 81 h 93"/>
              <a:gd name="T30" fmla="*/ 82 w 152"/>
              <a:gd name="T31" fmla="*/ 80 h 93"/>
              <a:gd name="T32" fmla="*/ 91 w 152"/>
              <a:gd name="T33" fmla="*/ 86 h 93"/>
              <a:gd name="T34" fmla="*/ 7 w 152"/>
              <a:gd name="T35" fmla="*/ 89 h 93"/>
              <a:gd name="T36" fmla="*/ 119 w 152"/>
              <a:gd name="T37" fmla="*/ 65 h 93"/>
              <a:gd name="T38" fmla="*/ 95 w 152"/>
              <a:gd name="T39" fmla="*/ 86 h 93"/>
              <a:gd name="T40" fmla="*/ 82 w 152"/>
              <a:gd name="T41" fmla="*/ 76 h 93"/>
              <a:gd name="T42" fmla="*/ 65 w 152"/>
              <a:gd name="T43" fmla="*/ 77 h 93"/>
              <a:gd name="T44" fmla="*/ 56 w 152"/>
              <a:gd name="T45" fmla="*/ 83 h 93"/>
              <a:gd name="T46" fmla="*/ 52 w 152"/>
              <a:gd name="T47" fmla="*/ 87 h 93"/>
              <a:gd name="T48" fmla="*/ 29 w 152"/>
              <a:gd name="T49" fmla="*/ 64 h 93"/>
              <a:gd name="T50" fmla="*/ 112 w 152"/>
              <a:gd name="T51" fmla="*/ 4 h 93"/>
              <a:gd name="T52" fmla="*/ 114 w 152"/>
              <a:gd name="T53" fmla="*/ 4 h 93"/>
              <a:gd name="T54" fmla="*/ 119 w 152"/>
              <a:gd name="T55" fmla="*/ 61 h 93"/>
              <a:gd name="T56" fmla="*/ 113 w 152"/>
              <a:gd name="T57" fmla="*/ 0 h 93"/>
              <a:gd name="T58" fmla="*/ 24 w 152"/>
              <a:gd name="T59" fmla="*/ 4 h 93"/>
              <a:gd name="T60" fmla="*/ 1 w 152"/>
              <a:gd name="T61" fmla="*/ 89 h 93"/>
              <a:gd name="T62" fmla="*/ 1 w 152"/>
              <a:gd name="T63" fmla="*/ 92 h 93"/>
              <a:gd name="T64" fmla="*/ 2 w 152"/>
              <a:gd name="T65" fmla="*/ 93 h 93"/>
              <a:gd name="T66" fmla="*/ 120 w 152"/>
              <a:gd name="T67" fmla="*/ 88 h 93"/>
              <a:gd name="T68" fmla="*/ 152 w 152"/>
              <a:gd name="T69" fmla="*/ 87 h 93"/>
              <a:gd name="T70" fmla="*/ 120 w 152"/>
              <a:gd name="T71" fmla="*/ 9 h 93"/>
              <a:gd name="T72" fmla="*/ 113 w 152"/>
              <a:gd name="T7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93">
                <a:moveTo>
                  <a:pt x="50" y="57"/>
                </a:moveTo>
                <a:cubicBezTo>
                  <a:pt x="46" y="57"/>
                  <a:pt x="42" y="57"/>
                  <a:pt x="39" y="56"/>
                </a:cubicBezTo>
                <a:cubicBezTo>
                  <a:pt x="38" y="56"/>
                  <a:pt x="37" y="55"/>
                  <a:pt x="36" y="55"/>
                </a:cubicBezTo>
                <a:cubicBezTo>
                  <a:pt x="36" y="54"/>
                  <a:pt x="35" y="53"/>
                  <a:pt x="35" y="51"/>
                </a:cubicBezTo>
                <a:cubicBezTo>
                  <a:pt x="35" y="15"/>
                  <a:pt x="35" y="15"/>
                  <a:pt x="35" y="15"/>
                </a:cubicBezTo>
                <a:cubicBezTo>
                  <a:pt x="54" y="13"/>
                  <a:pt x="74" y="12"/>
                  <a:pt x="93" y="12"/>
                </a:cubicBezTo>
                <a:cubicBezTo>
                  <a:pt x="97" y="12"/>
                  <a:pt x="102" y="12"/>
                  <a:pt x="106" y="12"/>
                </a:cubicBezTo>
                <a:cubicBezTo>
                  <a:pt x="106" y="26"/>
                  <a:pt x="107" y="39"/>
                  <a:pt x="108" y="53"/>
                </a:cubicBezTo>
                <a:cubicBezTo>
                  <a:pt x="62" y="56"/>
                  <a:pt x="62" y="56"/>
                  <a:pt x="62" y="56"/>
                </a:cubicBezTo>
                <a:cubicBezTo>
                  <a:pt x="59" y="56"/>
                  <a:pt x="57" y="57"/>
                  <a:pt x="54" y="57"/>
                </a:cubicBezTo>
                <a:cubicBezTo>
                  <a:pt x="53" y="57"/>
                  <a:pt x="51" y="57"/>
                  <a:pt x="50" y="57"/>
                </a:cubicBezTo>
                <a:moveTo>
                  <a:pt x="93" y="8"/>
                </a:moveTo>
                <a:cubicBezTo>
                  <a:pt x="73" y="8"/>
                  <a:pt x="53" y="9"/>
                  <a:pt x="33" y="11"/>
                </a:cubicBezTo>
                <a:cubicBezTo>
                  <a:pt x="31" y="11"/>
                  <a:pt x="31" y="11"/>
                  <a:pt x="31" y="11"/>
                </a:cubicBezTo>
                <a:cubicBezTo>
                  <a:pt x="32" y="51"/>
                  <a:pt x="32" y="51"/>
                  <a:pt x="32" y="51"/>
                </a:cubicBezTo>
                <a:cubicBezTo>
                  <a:pt x="32" y="53"/>
                  <a:pt x="32" y="55"/>
                  <a:pt x="33" y="57"/>
                </a:cubicBezTo>
                <a:cubicBezTo>
                  <a:pt x="35" y="59"/>
                  <a:pt x="37" y="59"/>
                  <a:pt x="38" y="60"/>
                </a:cubicBezTo>
                <a:cubicBezTo>
                  <a:pt x="42" y="60"/>
                  <a:pt x="45" y="61"/>
                  <a:pt x="49" y="61"/>
                </a:cubicBezTo>
                <a:cubicBezTo>
                  <a:pt x="51" y="61"/>
                  <a:pt x="53" y="61"/>
                  <a:pt x="54" y="60"/>
                </a:cubicBezTo>
                <a:cubicBezTo>
                  <a:pt x="57" y="60"/>
                  <a:pt x="60" y="60"/>
                  <a:pt x="62" y="60"/>
                </a:cubicBezTo>
                <a:cubicBezTo>
                  <a:pt x="112" y="56"/>
                  <a:pt x="112" y="56"/>
                  <a:pt x="112" y="56"/>
                </a:cubicBezTo>
                <a:cubicBezTo>
                  <a:pt x="112" y="54"/>
                  <a:pt x="112" y="54"/>
                  <a:pt x="112" y="54"/>
                </a:cubicBezTo>
                <a:cubicBezTo>
                  <a:pt x="111" y="40"/>
                  <a:pt x="110" y="25"/>
                  <a:pt x="110" y="10"/>
                </a:cubicBezTo>
                <a:cubicBezTo>
                  <a:pt x="110" y="8"/>
                  <a:pt x="110" y="8"/>
                  <a:pt x="110" y="8"/>
                </a:cubicBezTo>
                <a:cubicBezTo>
                  <a:pt x="108" y="8"/>
                  <a:pt x="108" y="8"/>
                  <a:pt x="108" y="8"/>
                </a:cubicBezTo>
                <a:cubicBezTo>
                  <a:pt x="103" y="8"/>
                  <a:pt x="98" y="8"/>
                  <a:pt x="93" y="8"/>
                </a:cubicBezTo>
                <a:moveTo>
                  <a:pt x="57" y="87"/>
                </a:moveTo>
                <a:cubicBezTo>
                  <a:pt x="58" y="86"/>
                  <a:pt x="58" y="85"/>
                  <a:pt x="59" y="85"/>
                </a:cubicBezTo>
                <a:cubicBezTo>
                  <a:pt x="60" y="83"/>
                  <a:pt x="60" y="82"/>
                  <a:pt x="61" y="82"/>
                </a:cubicBezTo>
                <a:cubicBezTo>
                  <a:pt x="62" y="81"/>
                  <a:pt x="64" y="81"/>
                  <a:pt x="65" y="81"/>
                </a:cubicBezTo>
                <a:cubicBezTo>
                  <a:pt x="80" y="80"/>
                  <a:pt x="80" y="80"/>
                  <a:pt x="80" y="80"/>
                </a:cubicBezTo>
                <a:cubicBezTo>
                  <a:pt x="80" y="80"/>
                  <a:pt x="81" y="80"/>
                  <a:pt x="82" y="80"/>
                </a:cubicBezTo>
                <a:cubicBezTo>
                  <a:pt x="84" y="80"/>
                  <a:pt x="85" y="80"/>
                  <a:pt x="87" y="80"/>
                </a:cubicBezTo>
                <a:cubicBezTo>
                  <a:pt x="89" y="81"/>
                  <a:pt x="90" y="83"/>
                  <a:pt x="91" y="86"/>
                </a:cubicBezTo>
                <a:cubicBezTo>
                  <a:pt x="80" y="86"/>
                  <a:pt x="68" y="87"/>
                  <a:pt x="57" y="87"/>
                </a:cubicBezTo>
                <a:moveTo>
                  <a:pt x="7" y="89"/>
                </a:moveTo>
                <a:cubicBezTo>
                  <a:pt x="28" y="67"/>
                  <a:pt x="28" y="67"/>
                  <a:pt x="28" y="67"/>
                </a:cubicBezTo>
                <a:cubicBezTo>
                  <a:pt x="119" y="65"/>
                  <a:pt x="119" y="65"/>
                  <a:pt x="119" y="65"/>
                </a:cubicBezTo>
                <a:cubicBezTo>
                  <a:pt x="142" y="84"/>
                  <a:pt x="142" y="84"/>
                  <a:pt x="142" y="84"/>
                </a:cubicBezTo>
                <a:cubicBezTo>
                  <a:pt x="126" y="84"/>
                  <a:pt x="111" y="85"/>
                  <a:pt x="95" y="86"/>
                </a:cubicBezTo>
                <a:cubicBezTo>
                  <a:pt x="94" y="83"/>
                  <a:pt x="92" y="79"/>
                  <a:pt x="88" y="77"/>
                </a:cubicBezTo>
                <a:cubicBezTo>
                  <a:pt x="86" y="76"/>
                  <a:pt x="84" y="76"/>
                  <a:pt x="82" y="76"/>
                </a:cubicBezTo>
                <a:cubicBezTo>
                  <a:pt x="81" y="76"/>
                  <a:pt x="80" y="76"/>
                  <a:pt x="79" y="76"/>
                </a:cubicBezTo>
                <a:cubicBezTo>
                  <a:pt x="65" y="77"/>
                  <a:pt x="65" y="77"/>
                  <a:pt x="65" y="77"/>
                </a:cubicBezTo>
                <a:cubicBezTo>
                  <a:pt x="63" y="77"/>
                  <a:pt x="61" y="77"/>
                  <a:pt x="59" y="79"/>
                </a:cubicBezTo>
                <a:cubicBezTo>
                  <a:pt x="57" y="80"/>
                  <a:pt x="56" y="81"/>
                  <a:pt x="56" y="83"/>
                </a:cubicBezTo>
                <a:cubicBezTo>
                  <a:pt x="55" y="84"/>
                  <a:pt x="54" y="85"/>
                  <a:pt x="53" y="86"/>
                </a:cubicBezTo>
                <a:cubicBezTo>
                  <a:pt x="52" y="86"/>
                  <a:pt x="52" y="87"/>
                  <a:pt x="52" y="87"/>
                </a:cubicBezTo>
                <a:cubicBezTo>
                  <a:pt x="37" y="88"/>
                  <a:pt x="22" y="88"/>
                  <a:pt x="7" y="89"/>
                </a:cubicBezTo>
                <a:moveTo>
                  <a:pt x="29" y="64"/>
                </a:moveTo>
                <a:cubicBezTo>
                  <a:pt x="28" y="7"/>
                  <a:pt x="28" y="7"/>
                  <a:pt x="28" y="7"/>
                </a:cubicBezTo>
                <a:cubicBezTo>
                  <a:pt x="112" y="4"/>
                  <a:pt x="112" y="4"/>
                  <a:pt x="112" y="4"/>
                </a:cubicBezTo>
                <a:cubicBezTo>
                  <a:pt x="112" y="3"/>
                  <a:pt x="113" y="3"/>
                  <a:pt x="113" y="3"/>
                </a:cubicBezTo>
                <a:cubicBezTo>
                  <a:pt x="114" y="3"/>
                  <a:pt x="114" y="4"/>
                  <a:pt x="114" y="4"/>
                </a:cubicBezTo>
                <a:cubicBezTo>
                  <a:pt x="116" y="4"/>
                  <a:pt x="116" y="6"/>
                  <a:pt x="117" y="10"/>
                </a:cubicBezTo>
                <a:cubicBezTo>
                  <a:pt x="119" y="61"/>
                  <a:pt x="119" y="61"/>
                  <a:pt x="119" y="61"/>
                </a:cubicBezTo>
                <a:cubicBezTo>
                  <a:pt x="29" y="64"/>
                  <a:pt x="29" y="64"/>
                  <a:pt x="29" y="64"/>
                </a:cubicBezTo>
                <a:moveTo>
                  <a:pt x="113" y="0"/>
                </a:moveTo>
                <a:cubicBezTo>
                  <a:pt x="113" y="0"/>
                  <a:pt x="112" y="0"/>
                  <a:pt x="112" y="0"/>
                </a:cubicBezTo>
                <a:cubicBezTo>
                  <a:pt x="24" y="4"/>
                  <a:pt x="24" y="4"/>
                  <a:pt x="24" y="4"/>
                </a:cubicBezTo>
                <a:cubicBezTo>
                  <a:pt x="25" y="65"/>
                  <a:pt x="25" y="65"/>
                  <a:pt x="25" y="65"/>
                </a:cubicBezTo>
                <a:cubicBezTo>
                  <a:pt x="1" y="89"/>
                  <a:pt x="1" y="89"/>
                  <a:pt x="1" y="89"/>
                </a:cubicBezTo>
                <a:cubicBezTo>
                  <a:pt x="0" y="90"/>
                  <a:pt x="0" y="90"/>
                  <a:pt x="0" y="90"/>
                </a:cubicBezTo>
                <a:cubicBezTo>
                  <a:pt x="0" y="91"/>
                  <a:pt x="0" y="92"/>
                  <a:pt x="1" y="92"/>
                </a:cubicBezTo>
                <a:cubicBezTo>
                  <a:pt x="1" y="93"/>
                  <a:pt x="1" y="93"/>
                  <a:pt x="2" y="93"/>
                </a:cubicBezTo>
                <a:cubicBezTo>
                  <a:pt x="2" y="93"/>
                  <a:pt x="2" y="93"/>
                  <a:pt x="2" y="93"/>
                </a:cubicBezTo>
                <a:cubicBezTo>
                  <a:pt x="3" y="93"/>
                  <a:pt x="3" y="93"/>
                  <a:pt x="3" y="93"/>
                </a:cubicBezTo>
                <a:cubicBezTo>
                  <a:pt x="41" y="92"/>
                  <a:pt x="81" y="90"/>
                  <a:pt x="120" y="88"/>
                </a:cubicBezTo>
                <a:cubicBezTo>
                  <a:pt x="129" y="88"/>
                  <a:pt x="138" y="88"/>
                  <a:pt x="147" y="87"/>
                </a:cubicBezTo>
                <a:cubicBezTo>
                  <a:pt x="152" y="87"/>
                  <a:pt x="152" y="87"/>
                  <a:pt x="152" y="87"/>
                </a:cubicBezTo>
                <a:cubicBezTo>
                  <a:pt x="123" y="63"/>
                  <a:pt x="123" y="63"/>
                  <a:pt x="123" y="63"/>
                </a:cubicBezTo>
                <a:cubicBezTo>
                  <a:pt x="120" y="9"/>
                  <a:pt x="120" y="9"/>
                  <a:pt x="120" y="9"/>
                </a:cubicBezTo>
                <a:cubicBezTo>
                  <a:pt x="120" y="6"/>
                  <a:pt x="120" y="2"/>
                  <a:pt x="116" y="0"/>
                </a:cubicBezTo>
                <a:cubicBezTo>
                  <a:pt x="115" y="0"/>
                  <a:pt x="114" y="0"/>
                  <a:pt x="113"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6" name="Freeform 23">
            <a:extLst>
              <a:ext uri="{FF2B5EF4-FFF2-40B4-BE49-F238E27FC236}">
                <a16:creationId xmlns:a16="http://schemas.microsoft.com/office/drawing/2014/main" id="{15E264E3-1B94-D946-85F1-8A562FAAD989}"/>
              </a:ext>
            </a:extLst>
          </p:cNvPr>
          <p:cNvSpPr>
            <a:spLocks noEditPoints="1"/>
          </p:cNvSpPr>
          <p:nvPr/>
        </p:nvSpPr>
        <p:spPr bwMode="auto">
          <a:xfrm>
            <a:off x="358175" y="1880329"/>
            <a:ext cx="437786" cy="427237"/>
          </a:xfrm>
          <a:custGeom>
            <a:avLst/>
            <a:gdLst>
              <a:gd name="T0" fmla="*/ 36 w 105"/>
              <a:gd name="T1" fmla="*/ 50 h 102"/>
              <a:gd name="T2" fmla="*/ 36 w 105"/>
              <a:gd name="T3" fmla="*/ 53 h 102"/>
              <a:gd name="T4" fmla="*/ 36 w 105"/>
              <a:gd name="T5" fmla="*/ 57 h 102"/>
              <a:gd name="T6" fmla="*/ 39 w 105"/>
              <a:gd name="T7" fmla="*/ 58 h 102"/>
              <a:gd name="T8" fmla="*/ 43 w 105"/>
              <a:gd name="T9" fmla="*/ 52 h 102"/>
              <a:gd name="T10" fmla="*/ 38 w 105"/>
              <a:gd name="T11" fmla="*/ 50 h 102"/>
              <a:gd name="T12" fmla="*/ 40 w 105"/>
              <a:gd name="T13" fmla="*/ 13 h 102"/>
              <a:gd name="T14" fmla="*/ 25 w 105"/>
              <a:gd name="T15" fmla="*/ 22 h 102"/>
              <a:gd name="T16" fmla="*/ 27 w 105"/>
              <a:gd name="T17" fmla="*/ 25 h 102"/>
              <a:gd name="T18" fmla="*/ 37 w 105"/>
              <a:gd name="T19" fmla="*/ 17 h 102"/>
              <a:gd name="T20" fmla="*/ 47 w 105"/>
              <a:gd name="T21" fmla="*/ 19 h 102"/>
              <a:gd name="T22" fmla="*/ 44 w 105"/>
              <a:gd name="T23" fmla="*/ 35 h 102"/>
              <a:gd name="T24" fmla="*/ 36 w 105"/>
              <a:gd name="T25" fmla="*/ 46 h 102"/>
              <a:gd name="T26" fmla="*/ 38 w 105"/>
              <a:gd name="T27" fmla="*/ 48 h 102"/>
              <a:gd name="T28" fmla="*/ 44 w 105"/>
              <a:gd name="T29" fmla="*/ 39 h 102"/>
              <a:gd name="T30" fmla="*/ 52 w 105"/>
              <a:gd name="T31" fmla="*/ 31 h 102"/>
              <a:gd name="T32" fmla="*/ 40 w 105"/>
              <a:gd name="T33" fmla="*/ 13 h 102"/>
              <a:gd name="T34" fmla="*/ 40 w 105"/>
              <a:gd name="T35" fmla="*/ 66 h 102"/>
              <a:gd name="T36" fmla="*/ 84 w 105"/>
              <a:gd name="T37" fmla="*/ 30 h 102"/>
              <a:gd name="T38" fmla="*/ 101 w 105"/>
              <a:gd name="T39" fmla="*/ 53 h 102"/>
              <a:gd name="T40" fmla="*/ 101 w 105"/>
              <a:gd name="T41" fmla="*/ 64 h 102"/>
              <a:gd name="T42" fmla="*/ 89 w 105"/>
              <a:gd name="T43" fmla="*/ 76 h 102"/>
              <a:gd name="T44" fmla="*/ 87 w 105"/>
              <a:gd name="T45" fmla="*/ 78 h 102"/>
              <a:gd name="T46" fmla="*/ 74 w 105"/>
              <a:gd name="T47" fmla="*/ 83 h 102"/>
              <a:gd name="T48" fmla="*/ 72 w 105"/>
              <a:gd name="T49" fmla="*/ 83 h 102"/>
              <a:gd name="T50" fmla="*/ 11 w 105"/>
              <a:gd name="T51" fmla="*/ 82 h 102"/>
              <a:gd name="T52" fmla="*/ 25 w 105"/>
              <a:gd name="T53" fmla="*/ 59 h 102"/>
              <a:gd name="T54" fmla="*/ 7 w 105"/>
              <a:gd name="T55" fmla="*/ 35 h 102"/>
              <a:gd name="T56" fmla="*/ 47 w 105"/>
              <a:gd name="T57" fmla="*/ 3 h 102"/>
              <a:gd name="T58" fmla="*/ 73 w 105"/>
              <a:gd name="T59" fmla="*/ 10 h 102"/>
              <a:gd name="T60" fmla="*/ 70 w 105"/>
              <a:gd name="T61" fmla="*/ 45 h 102"/>
              <a:gd name="T62" fmla="*/ 38 w 105"/>
              <a:gd name="T63" fmla="*/ 63 h 102"/>
              <a:gd name="T64" fmla="*/ 36 w 105"/>
              <a:gd name="T65" fmla="*/ 62 h 102"/>
              <a:gd name="T66" fmla="*/ 35 w 105"/>
              <a:gd name="T67" fmla="*/ 65 h 102"/>
              <a:gd name="T68" fmla="*/ 11 w 105"/>
              <a:gd name="T69" fmla="*/ 82 h 102"/>
              <a:gd name="T70" fmla="*/ 23 w 105"/>
              <a:gd name="T71" fmla="*/ 6 h 102"/>
              <a:gd name="T72" fmla="*/ 21 w 105"/>
              <a:gd name="T73" fmla="*/ 61 h 102"/>
              <a:gd name="T74" fmla="*/ 1 w 105"/>
              <a:gd name="T75" fmla="*/ 86 h 102"/>
              <a:gd name="T76" fmla="*/ 2 w 105"/>
              <a:gd name="T77" fmla="*/ 87 h 102"/>
              <a:gd name="T78" fmla="*/ 70 w 105"/>
              <a:gd name="T79" fmla="*/ 86 h 102"/>
              <a:gd name="T80" fmla="*/ 76 w 105"/>
              <a:gd name="T81" fmla="*/ 92 h 102"/>
              <a:gd name="T82" fmla="*/ 101 w 105"/>
              <a:gd name="T83" fmla="*/ 102 h 102"/>
              <a:gd name="T84" fmla="*/ 104 w 105"/>
              <a:gd name="T85" fmla="*/ 100 h 102"/>
              <a:gd name="T86" fmla="*/ 90 w 105"/>
              <a:gd name="T87" fmla="*/ 84 h 102"/>
              <a:gd name="T88" fmla="*/ 91 w 105"/>
              <a:gd name="T89" fmla="*/ 79 h 102"/>
              <a:gd name="T90" fmla="*/ 105 w 105"/>
              <a:gd name="T91" fmla="*/ 54 h 102"/>
              <a:gd name="T92" fmla="*/ 100 w 105"/>
              <a:gd name="T93" fmla="*/ 42 h 102"/>
              <a:gd name="T94" fmla="*/ 85 w 105"/>
              <a:gd name="T95" fmla="*/ 23 h 102"/>
              <a:gd name="T96" fmla="*/ 57 w 105"/>
              <a:gd name="T97"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5" h="102">
                <a:moveTo>
                  <a:pt x="38" y="50"/>
                </a:moveTo>
                <a:cubicBezTo>
                  <a:pt x="37" y="50"/>
                  <a:pt x="37" y="50"/>
                  <a:pt x="36" y="50"/>
                </a:cubicBezTo>
                <a:cubicBezTo>
                  <a:pt x="36" y="51"/>
                  <a:pt x="36" y="51"/>
                  <a:pt x="36" y="52"/>
                </a:cubicBezTo>
                <a:cubicBezTo>
                  <a:pt x="36" y="53"/>
                  <a:pt x="36" y="53"/>
                  <a:pt x="36" y="53"/>
                </a:cubicBezTo>
                <a:cubicBezTo>
                  <a:pt x="35" y="53"/>
                  <a:pt x="35" y="53"/>
                  <a:pt x="35" y="53"/>
                </a:cubicBezTo>
                <a:cubicBezTo>
                  <a:pt x="35" y="54"/>
                  <a:pt x="35" y="56"/>
                  <a:pt x="36" y="57"/>
                </a:cubicBezTo>
                <a:cubicBezTo>
                  <a:pt x="37" y="58"/>
                  <a:pt x="38" y="58"/>
                  <a:pt x="39" y="58"/>
                </a:cubicBezTo>
                <a:cubicBezTo>
                  <a:pt x="39" y="58"/>
                  <a:pt x="39" y="58"/>
                  <a:pt x="39" y="58"/>
                </a:cubicBezTo>
                <a:cubicBezTo>
                  <a:pt x="40" y="58"/>
                  <a:pt x="41" y="57"/>
                  <a:pt x="42" y="56"/>
                </a:cubicBezTo>
                <a:cubicBezTo>
                  <a:pt x="43" y="55"/>
                  <a:pt x="43" y="54"/>
                  <a:pt x="43" y="52"/>
                </a:cubicBezTo>
                <a:cubicBezTo>
                  <a:pt x="43" y="51"/>
                  <a:pt x="42" y="50"/>
                  <a:pt x="41" y="50"/>
                </a:cubicBezTo>
                <a:cubicBezTo>
                  <a:pt x="38" y="50"/>
                  <a:pt x="38" y="50"/>
                  <a:pt x="38" y="50"/>
                </a:cubicBezTo>
                <a:cubicBezTo>
                  <a:pt x="38" y="50"/>
                  <a:pt x="38" y="50"/>
                  <a:pt x="38" y="50"/>
                </a:cubicBezTo>
                <a:moveTo>
                  <a:pt x="40" y="13"/>
                </a:moveTo>
                <a:cubicBezTo>
                  <a:pt x="38" y="13"/>
                  <a:pt x="37" y="13"/>
                  <a:pt x="36" y="13"/>
                </a:cubicBezTo>
                <a:cubicBezTo>
                  <a:pt x="31" y="15"/>
                  <a:pt x="27" y="18"/>
                  <a:pt x="25" y="22"/>
                </a:cubicBezTo>
                <a:cubicBezTo>
                  <a:pt x="25" y="23"/>
                  <a:pt x="25" y="24"/>
                  <a:pt x="26" y="25"/>
                </a:cubicBezTo>
                <a:cubicBezTo>
                  <a:pt x="26" y="25"/>
                  <a:pt x="26" y="25"/>
                  <a:pt x="27" y="25"/>
                </a:cubicBezTo>
                <a:cubicBezTo>
                  <a:pt x="27" y="25"/>
                  <a:pt x="28" y="24"/>
                  <a:pt x="28" y="24"/>
                </a:cubicBezTo>
                <a:cubicBezTo>
                  <a:pt x="30" y="20"/>
                  <a:pt x="33" y="18"/>
                  <a:pt x="37" y="17"/>
                </a:cubicBezTo>
                <a:cubicBezTo>
                  <a:pt x="38" y="16"/>
                  <a:pt x="39" y="16"/>
                  <a:pt x="40" y="16"/>
                </a:cubicBezTo>
                <a:cubicBezTo>
                  <a:pt x="43" y="16"/>
                  <a:pt x="45" y="17"/>
                  <a:pt x="47" y="19"/>
                </a:cubicBezTo>
                <a:cubicBezTo>
                  <a:pt x="50" y="22"/>
                  <a:pt x="51" y="26"/>
                  <a:pt x="49" y="30"/>
                </a:cubicBezTo>
                <a:cubicBezTo>
                  <a:pt x="48" y="32"/>
                  <a:pt x="46" y="33"/>
                  <a:pt x="44" y="35"/>
                </a:cubicBezTo>
                <a:cubicBezTo>
                  <a:pt x="43" y="35"/>
                  <a:pt x="42" y="36"/>
                  <a:pt x="42" y="36"/>
                </a:cubicBezTo>
                <a:cubicBezTo>
                  <a:pt x="38" y="39"/>
                  <a:pt x="36" y="43"/>
                  <a:pt x="36" y="46"/>
                </a:cubicBezTo>
                <a:cubicBezTo>
                  <a:pt x="37" y="47"/>
                  <a:pt x="37" y="48"/>
                  <a:pt x="38" y="48"/>
                </a:cubicBezTo>
                <a:cubicBezTo>
                  <a:pt x="38" y="48"/>
                  <a:pt x="38" y="48"/>
                  <a:pt x="38" y="48"/>
                </a:cubicBezTo>
                <a:cubicBezTo>
                  <a:pt x="39" y="48"/>
                  <a:pt x="40" y="47"/>
                  <a:pt x="40" y="46"/>
                </a:cubicBezTo>
                <a:cubicBezTo>
                  <a:pt x="39" y="43"/>
                  <a:pt x="42" y="40"/>
                  <a:pt x="44" y="39"/>
                </a:cubicBezTo>
                <a:cubicBezTo>
                  <a:pt x="44" y="38"/>
                  <a:pt x="45" y="38"/>
                  <a:pt x="46" y="37"/>
                </a:cubicBezTo>
                <a:cubicBezTo>
                  <a:pt x="48" y="36"/>
                  <a:pt x="50" y="34"/>
                  <a:pt x="52" y="31"/>
                </a:cubicBezTo>
                <a:cubicBezTo>
                  <a:pt x="54" y="27"/>
                  <a:pt x="53" y="21"/>
                  <a:pt x="50" y="17"/>
                </a:cubicBezTo>
                <a:cubicBezTo>
                  <a:pt x="47" y="14"/>
                  <a:pt x="43" y="13"/>
                  <a:pt x="40" y="13"/>
                </a:cubicBezTo>
                <a:moveTo>
                  <a:pt x="70" y="83"/>
                </a:moveTo>
                <a:cubicBezTo>
                  <a:pt x="58" y="83"/>
                  <a:pt x="47" y="76"/>
                  <a:pt x="40" y="66"/>
                </a:cubicBezTo>
                <a:cubicBezTo>
                  <a:pt x="52" y="62"/>
                  <a:pt x="63" y="56"/>
                  <a:pt x="72" y="48"/>
                </a:cubicBezTo>
                <a:cubicBezTo>
                  <a:pt x="79" y="42"/>
                  <a:pt x="83" y="36"/>
                  <a:pt x="84" y="30"/>
                </a:cubicBezTo>
                <a:cubicBezTo>
                  <a:pt x="89" y="34"/>
                  <a:pt x="94" y="39"/>
                  <a:pt x="97" y="44"/>
                </a:cubicBezTo>
                <a:cubicBezTo>
                  <a:pt x="99" y="47"/>
                  <a:pt x="100" y="50"/>
                  <a:pt x="101" y="53"/>
                </a:cubicBezTo>
                <a:cubicBezTo>
                  <a:pt x="101" y="54"/>
                  <a:pt x="102" y="56"/>
                  <a:pt x="102" y="57"/>
                </a:cubicBezTo>
                <a:cubicBezTo>
                  <a:pt x="102" y="59"/>
                  <a:pt x="102" y="61"/>
                  <a:pt x="101" y="64"/>
                </a:cubicBezTo>
                <a:cubicBezTo>
                  <a:pt x="100" y="69"/>
                  <a:pt x="97" y="73"/>
                  <a:pt x="92" y="75"/>
                </a:cubicBezTo>
                <a:cubicBezTo>
                  <a:pt x="91" y="76"/>
                  <a:pt x="90" y="76"/>
                  <a:pt x="89" y="76"/>
                </a:cubicBezTo>
                <a:cubicBezTo>
                  <a:pt x="89" y="76"/>
                  <a:pt x="88" y="76"/>
                  <a:pt x="88" y="76"/>
                </a:cubicBezTo>
                <a:cubicBezTo>
                  <a:pt x="87" y="76"/>
                  <a:pt x="87" y="77"/>
                  <a:pt x="87" y="78"/>
                </a:cubicBezTo>
                <a:cubicBezTo>
                  <a:pt x="86" y="85"/>
                  <a:pt x="89" y="93"/>
                  <a:pt x="95" y="98"/>
                </a:cubicBezTo>
                <a:cubicBezTo>
                  <a:pt x="86" y="96"/>
                  <a:pt x="79" y="91"/>
                  <a:pt x="74" y="83"/>
                </a:cubicBezTo>
                <a:cubicBezTo>
                  <a:pt x="74" y="83"/>
                  <a:pt x="73" y="83"/>
                  <a:pt x="73" y="83"/>
                </a:cubicBezTo>
                <a:cubicBezTo>
                  <a:pt x="73" y="83"/>
                  <a:pt x="73" y="83"/>
                  <a:pt x="72" y="83"/>
                </a:cubicBezTo>
                <a:cubicBezTo>
                  <a:pt x="72" y="83"/>
                  <a:pt x="71" y="83"/>
                  <a:pt x="70" y="83"/>
                </a:cubicBezTo>
                <a:moveTo>
                  <a:pt x="11" y="82"/>
                </a:moveTo>
                <a:cubicBezTo>
                  <a:pt x="18" y="77"/>
                  <a:pt x="23" y="69"/>
                  <a:pt x="25" y="60"/>
                </a:cubicBezTo>
                <a:cubicBezTo>
                  <a:pt x="25" y="60"/>
                  <a:pt x="25" y="59"/>
                  <a:pt x="25" y="59"/>
                </a:cubicBezTo>
                <a:cubicBezTo>
                  <a:pt x="25" y="59"/>
                  <a:pt x="24" y="58"/>
                  <a:pt x="24" y="58"/>
                </a:cubicBezTo>
                <a:cubicBezTo>
                  <a:pt x="14" y="56"/>
                  <a:pt x="6" y="46"/>
                  <a:pt x="7" y="35"/>
                </a:cubicBezTo>
                <a:cubicBezTo>
                  <a:pt x="7" y="24"/>
                  <a:pt x="14" y="14"/>
                  <a:pt x="24" y="9"/>
                </a:cubicBezTo>
                <a:cubicBezTo>
                  <a:pt x="31" y="5"/>
                  <a:pt x="38" y="3"/>
                  <a:pt x="47" y="3"/>
                </a:cubicBezTo>
                <a:cubicBezTo>
                  <a:pt x="50" y="3"/>
                  <a:pt x="53" y="4"/>
                  <a:pt x="57" y="4"/>
                </a:cubicBezTo>
                <a:cubicBezTo>
                  <a:pt x="63" y="5"/>
                  <a:pt x="69" y="7"/>
                  <a:pt x="73" y="10"/>
                </a:cubicBezTo>
                <a:cubicBezTo>
                  <a:pt x="78" y="13"/>
                  <a:pt x="81" y="18"/>
                  <a:pt x="82" y="23"/>
                </a:cubicBezTo>
                <a:cubicBezTo>
                  <a:pt x="83" y="32"/>
                  <a:pt x="76" y="40"/>
                  <a:pt x="70" y="45"/>
                </a:cubicBezTo>
                <a:cubicBezTo>
                  <a:pt x="61" y="53"/>
                  <a:pt x="50" y="59"/>
                  <a:pt x="39" y="63"/>
                </a:cubicBezTo>
                <a:cubicBezTo>
                  <a:pt x="38" y="63"/>
                  <a:pt x="38" y="63"/>
                  <a:pt x="38" y="63"/>
                </a:cubicBezTo>
                <a:cubicBezTo>
                  <a:pt x="38" y="62"/>
                  <a:pt x="37" y="62"/>
                  <a:pt x="37" y="62"/>
                </a:cubicBezTo>
                <a:cubicBezTo>
                  <a:pt x="36" y="62"/>
                  <a:pt x="36" y="62"/>
                  <a:pt x="36" y="62"/>
                </a:cubicBezTo>
                <a:cubicBezTo>
                  <a:pt x="35" y="62"/>
                  <a:pt x="35" y="63"/>
                  <a:pt x="35" y="64"/>
                </a:cubicBezTo>
                <a:cubicBezTo>
                  <a:pt x="35" y="65"/>
                  <a:pt x="35" y="65"/>
                  <a:pt x="35" y="65"/>
                </a:cubicBezTo>
                <a:cubicBezTo>
                  <a:pt x="35" y="65"/>
                  <a:pt x="35" y="65"/>
                  <a:pt x="35" y="65"/>
                </a:cubicBezTo>
                <a:cubicBezTo>
                  <a:pt x="30" y="74"/>
                  <a:pt x="21" y="80"/>
                  <a:pt x="11" y="82"/>
                </a:cubicBezTo>
                <a:moveTo>
                  <a:pt x="47" y="0"/>
                </a:moveTo>
                <a:cubicBezTo>
                  <a:pt x="38" y="0"/>
                  <a:pt x="30" y="2"/>
                  <a:pt x="23" y="6"/>
                </a:cubicBezTo>
                <a:cubicBezTo>
                  <a:pt x="11" y="12"/>
                  <a:pt x="4" y="23"/>
                  <a:pt x="3" y="34"/>
                </a:cubicBezTo>
                <a:cubicBezTo>
                  <a:pt x="3" y="46"/>
                  <a:pt x="11" y="58"/>
                  <a:pt x="21" y="61"/>
                </a:cubicBezTo>
                <a:cubicBezTo>
                  <a:pt x="19" y="71"/>
                  <a:pt x="11" y="80"/>
                  <a:pt x="2" y="84"/>
                </a:cubicBezTo>
                <a:cubicBezTo>
                  <a:pt x="1" y="84"/>
                  <a:pt x="0" y="85"/>
                  <a:pt x="1" y="86"/>
                </a:cubicBezTo>
                <a:cubicBezTo>
                  <a:pt x="1" y="86"/>
                  <a:pt x="1" y="87"/>
                  <a:pt x="2" y="87"/>
                </a:cubicBezTo>
                <a:cubicBezTo>
                  <a:pt x="2" y="87"/>
                  <a:pt x="2" y="87"/>
                  <a:pt x="2" y="87"/>
                </a:cubicBezTo>
                <a:cubicBezTo>
                  <a:pt x="16" y="87"/>
                  <a:pt x="30" y="79"/>
                  <a:pt x="37" y="68"/>
                </a:cubicBezTo>
                <a:cubicBezTo>
                  <a:pt x="44" y="79"/>
                  <a:pt x="57" y="86"/>
                  <a:pt x="70" y="86"/>
                </a:cubicBezTo>
                <a:cubicBezTo>
                  <a:pt x="71" y="86"/>
                  <a:pt x="71" y="86"/>
                  <a:pt x="72" y="86"/>
                </a:cubicBezTo>
                <a:cubicBezTo>
                  <a:pt x="73" y="88"/>
                  <a:pt x="75" y="90"/>
                  <a:pt x="76" y="92"/>
                </a:cubicBezTo>
                <a:cubicBezTo>
                  <a:pt x="78" y="94"/>
                  <a:pt x="80" y="95"/>
                  <a:pt x="83" y="97"/>
                </a:cubicBezTo>
                <a:cubicBezTo>
                  <a:pt x="88" y="100"/>
                  <a:pt x="94" y="102"/>
                  <a:pt x="101" y="102"/>
                </a:cubicBezTo>
                <a:cubicBezTo>
                  <a:pt x="101" y="102"/>
                  <a:pt x="102" y="102"/>
                  <a:pt x="103" y="102"/>
                </a:cubicBezTo>
                <a:cubicBezTo>
                  <a:pt x="104" y="102"/>
                  <a:pt x="104" y="101"/>
                  <a:pt x="104" y="100"/>
                </a:cubicBezTo>
                <a:cubicBezTo>
                  <a:pt x="104" y="99"/>
                  <a:pt x="104" y="99"/>
                  <a:pt x="103" y="98"/>
                </a:cubicBezTo>
                <a:cubicBezTo>
                  <a:pt x="96" y="96"/>
                  <a:pt x="91" y="90"/>
                  <a:pt x="90" y="84"/>
                </a:cubicBezTo>
                <a:cubicBezTo>
                  <a:pt x="90" y="82"/>
                  <a:pt x="90" y="81"/>
                  <a:pt x="90" y="79"/>
                </a:cubicBezTo>
                <a:cubicBezTo>
                  <a:pt x="90" y="79"/>
                  <a:pt x="91" y="79"/>
                  <a:pt x="91" y="79"/>
                </a:cubicBezTo>
                <a:cubicBezTo>
                  <a:pt x="98" y="77"/>
                  <a:pt x="103" y="71"/>
                  <a:pt x="105" y="64"/>
                </a:cubicBezTo>
                <a:cubicBezTo>
                  <a:pt x="105" y="61"/>
                  <a:pt x="105" y="58"/>
                  <a:pt x="105" y="54"/>
                </a:cubicBezTo>
                <a:cubicBezTo>
                  <a:pt x="105" y="53"/>
                  <a:pt x="104" y="52"/>
                  <a:pt x="104" y="51"/>
                </a:cubicBezTo>
                <a:cubicBezTo>
                  <a:pt x="103" y="48"/>
                  <a:pt x="102" y="45"/>
                  <a:pt x="100" y="42"/>
                </a:cubicBezTo>
                <a:cubicBezTo>
                  <a:pt x="96" y="36"/>
                  <a:pt x="90" y="31"/>
                  <a:pt x="85" y="26"/>
                </a:cubicBezTo>
                <a:cubicBezTo>
                  <a:pt x="85" y="25"/>
                  <a:pt x="85" y="24"/>
                  <a:pt x="85" y="23"/>
                </a:cubicBezTo>
                <a:cubicBezTo>
                  <a:pt x="84" y="17"/>
                  <a:pt x="80" y="11"/>
                  <a:pt x="75" y="7"/>
                </a:cubicBezTo>
                <a:cubicBezTo>
                  <a:pt x="70" y="4"/>
                  <a:pt x="64" y="2"/>
                  <a:pt x="57" y="1"/>
                </a:cubicBezTo>
                <a:cubicBezTo>
                  <a:pt x="54" y="0"/>
                  <a:pt x="50" y="0"/>
                  <a:pt x="47"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Freeform 24">
            <a:extLst>
              <a:ext uri="{FF2B5EF4-FFF2-40B4-BE49-F238E27FC236}">
                <a16:creationId xmlns:a16="http://schemas.microsoft.com/office/drawing/2014/main" id="{E1E3476A-2064-9340-95D3-D5BA592D88A8}"/>
              </a:ext>
            </a:extLst>
          </p:cNvPr>
          <p:cNvSpPr>
            <a:spLocks noEditPoints="1"/>
          </p:cNvSpPr>
          <p:nvPr/>
        </p:nvSpPr>
        <p:spPr bwMode="auto">
          <a:xfrm>
            <a:off x="498829" y="4325949"/>
            <a:ext cx="443060" cy="421962"/>
          </a:xfrm>
          <a:custGeom>
            <a:avLst/>
            <a:gdLst>
              <a:gd name="T0" fmla="*/ 36 w 106"/>
              <a:gd name="T1" fmla="*/ 50 h 101"/>
              <a:gd name="T2" fmla="*/ 35 w 106"/>
              <a:gd name="T3" fmla="*/ 52 h 101"/>
              <a:gd name="T4" fmla="*/ 36 w 106"/>
              <a:gd name="T5" fmla="*/ 56 h 101"/>
              <a:gd name="T6" fmla="*/ 38 w 106"/>
              <a:gd name="T7" fmla="*/ 57 h 101"/>
              <a:gd name="T8" fmla="*/ 43 w 106"/>
              <a:gd name="T9" fmla="*/ 51 h 101"/>
              <a:gd name="T10" fmla="*/ 37 w 106"/>
              <a:gd name="T11" fmla="*/ 49 h 101"/>
              <a:gd name="T12" fmla="*/ 39 w 106"/>
              <a:gd name="T13" fmla="*/ 12 h 101"/>
              <a:gd name="T14" fmla="*/ 25 w 106"/>
              <a:gd name="T15" fmla="*/ 22 h 101"/>
              <a:gd name="T16" fmla="*/ 26 w 106"/>
              <a:gd name="T17" fmla="*/ 24 h 101"/>
              <a:gd name="T18" fmla="*/ 36 w 106"/>
              <a:gd name="T19" fmla="*/ 16 h 101"/>
              <a:gd name="T20" fmla="*/ 47 w 106"/>
              <a:gd name="T21" fmla="*/ 19 h 101"/>
              <a:gd name="T22" fmla="*/ 43 w 106"/>
              <a:gd name="T23" fmla="*/ 34 h 101"/>
              <a:gd name="T24" fmla="*/ 36 w 106"/>
              <a:gd name="T25" fmla="*/ 46 h 101"/>
              <a:gd name="T26" fmla="*/ 38 w 106"/>
              <a:gd name="T27" fmla="*/ 47 h 101"/>
              <a:gd name="T28" fmla="*/ 44 w 106"/>
              <a:gd name="T29" fmla="*/ 38 h 101"/>
              <a:gd name="T30" fmla="*/ 52 w 106"/>
              <a:gd name="T31" fmla="*/ 31 h 101"/>
              <a:gd name="T32" fmla="*/ 39 w 106"/>
              <a:gd name="T33" fmla="*/ 12 h 101"/>
              <a:gd name="T34" fmla="*/ 40 w 106"/>
              <a:gd name="T35" fmla="*/ 66 h 101"/>
              <a:gd name="T36" fmla="*/ 84 w 106"/>
              <a:gd name="T37" fmla="*/ 29 h 101"/>
              <a:gd name="T38" fmla="*/ 101 w 106"/>
              <a:gd name="T39" fmla="*/ 63 h 101"/>
              <a:gd name="T40" fmla="*/ 86 w 106"/>
              <a:gd name="T41" fmla="*/ 77 h 101"/>
              <a:gd name="T42" fmla="*/ 74 w 106"/>
              <a:gd name="T43" fmla="*/ 83 h 101"/>
              <a:gd name="T44" fmla="*/ 72 w 106"/>
              <a:gd name="T45" fmla="*/ 82 h 101"/>
              <a:gd name="T46" fmla="*/ 10 w 106"/>
              <a:gd name="T47" fmla="*/ 82 h 101"/>
              <a:gd name="T48" fmla="*/ 25 w 106"/>
              <a:gd name="T49" fmla="*/ 59 h 101"/>
              <a:gd name="T50" fmla="*/ 6 w 106"/>
              <a:gd name="T51" fmla="*/ 34 h 101"/>
              <a:gd name="T52" fmla="*/ 47 w 106"/>
              <a:gd name="T53" fmla="*/ 3 h 101"/>
              <a:gd name="T54" fmla="*/ 72 w 106"/>
              <a:gd name="T55" fmla="*/ 9 h 101"/>
              <a:gd name="T56" fmla="*/ 70 w 106"/>
              <a:gd name="T57" fmla="*/ 45 h 101"/>
              <a:gd name="T58" fmla="*/ 38 w 106"/>
              <a:gd name="T59" fmla="*/ 62 h 101"/>
              <a:gd name="T60" fmla="*/ 36 w 106"/>
              <a:gd name="T61" fmla="*/ 61 h 101"/>
              <a:gd name="T62" fmla="*/ 35 w 106"/>
              <a:gd name="T63" fmla="*/ 64 h 101"/>
              <a:gd name="T64" fmla="*/ 10 w 106"/>
              <a:gd name="T65" fmla="*/ 82 h 101"/>
              <a:gd name="T66" fmla="*/ 22 w 106"/>
              <a:gd name="T67" fmla="*/ 5 h 101"/>
              <a:gd name="T68" fmla="*/ 21 w 106"/>
              <a:gd name="T69" fmla="*/ 61 h 101"/>
              <a:gd name="T70" fmla="*/ 0 w 106"/>
              <a:gd name="T71" fmla="*/ 85 h 101"/>
              <a:gd name="T72" fmla="*/ 2 w 106"/>
              <a:gd name="T73" fmla="*/ 86 h 101"/>
              <a:gd name="T74" fmla="*/ 70 w 106"/>
              <a:gd name="T75" fmla="*/ 85 h 101"/>
              <a:gd name="T76" fmla="*/ 100 w 106"/>
              <a:gd name="T77" fmla="*/ 101 h 101"/>
              <a:gd name="T78" fmla="*/ 104 w 106"/>
              <a:gd name="T79" fmla="*/ 100 h 101"/>
              <a:gd name="T80" fmla="*/ 90 w 106"/>
              <a:gd name="T81" fmla="*/ 79 h 101"/>
              <a:gd name="T82" fmla="*/ 100 w 106"/>
              <a:gd name="T83" fmla="*/ 42 h 101"/>
              <a:gd name="T84" fmla="*/ 85 w 106"/>
              <a:gd name="T85" fmla="*/ 22 h 101"/>
              <a:gd name="T86" fmla="*/ 57 w 106"/>
              <a:gd name="T8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01">
                <a:moveTo>
                  <a:pt x="37" y="49"/>
                </a:moveTo>
                <a:cubicBezTo>
                  <a:pt x="37" y="49"/>
                  <a:pt x="36" y="50"/>
                  <a:pt x="36" y="50"/>
                </a:cubicBezTo>
                <a:cubicBezTo>
                  <a:pt x="36" y="50"/>
                  <a:pt x="36" y="51"/>
                  <a:pt x="36" y="51"/>
                </a:cubicBezTo>
                <a:cubicBezTo>
                  <a:pt x="35" y="52"/>
                  <a:pt x="35" y="52"/>
                  <a:pt x="35" y="52"/>
                </a:cubicBezTo>
                <a:cubicBezTo>
                  <a:pt x="35" y="53"/>
                  <a:pt x="35" y="53"/>
                  <a:pt x="35" y="53"/>
                </a:cubicBezTo>
                <a:cubicBezTo>
                  <a:pt x="35" y="54"/>
                  <a:pt x="35" y="55"/>
                  <a:pt x="36" y="56"/>
                </a:cubicBezTo>
                <a:cubicBezTo>
                  <a:pt x="36" y="57"/>
                  <a:pt x="37" y="57"/>
                  <a:pt x="38" y="57"/>
                </a:cubicBezTo>
                <a:cubicBezTo>
                  <a:pt x="38" y="57"/>
                  <a:pt x="38" y="57"/>
                  <a:pt x="38" y="57"/>
                </a:cubicBezTo>
                <a:cubicBezTo>
                  <a:pt x="40" y="57"/>
                  <a:pt x="41" y="57"/>
                  <a:pt x="41" y="56"/>
                </a:cubicBezTo>
                <a:cubicBezTo>
                  <a:pt x="42" y="55"/>
                  <a:pt x="43" y="53"/>
                  <a:pt x="43" y="51"/>
                </a:cubicBezTo>
                <a:cubicBezTo>
                  <a:pt x="42" y="50"/>
                  <a:pt x="42" y="50"/>
                  <a:pt x="41" y="50"/>
                </a:cubicBezTo>
                <a:cubicBezTo>
                  <a:pt x="37" y="49"/>
                  <a:pt x="37" y="49"/>
                  <a:pt x="37" y="49"/>
                </a:cubicBezTo>
                <a:cubicBezTo>
                  <a:pt x="37" y="49"/>
                  <a:pt x="37" y="49"/>
                  <a:pt x="37" y="49"/>
                </a:cubicBezTo>
                <a:moveTo>
                  <a:pt x="39" y="12"/>
                </a:moveTo>
                <a:cubicBezTo>
                  <a:pt x="38" y="12"/>
                  <a:pt x="37" y="12"/>
                  <a:pt x="35" y="13"/>
                </a:cubicBezTo>
                <a:cubicBezTo>
                  <a:pt x="31" y="14"/>
                  <a:pt x="27" y="17"/>
                  <a:pt x="25" y="22"/>
                </a:cubicBezTo>
                <a:cubicBezTo>
                  <a:pt x="24" y="23"/>
                  <a:pt x="25" y="24"/>
                  <a:pt x="26" y="24"/>
                </a:cubicBezTo>
                <a:cubicBezTo>
                  <a:pt x="26" y="24"/>
                  <a:pt x="26" y="24"/>
                  <a:pt x="26" y="24"/>
                </a:cubicBezTo>
                <a:cubicBezTo>
                  <a:pt x="27" y="24"/>
                  <a:pt x="28" y="24"/>
                  <a:pt x="28" y="23"/>
                </a:cubicBezTo>
                <a:cubicBezTo>
                  <a:pt x="29" y="20"/>
                  <a:pt x="33" y="17"/>
                  <a:pt x="36" y="16"/>
                </a:cubicBezTo>
                <a:cubicBezTo>
                  <a:pt x="37" y="16"/>
                  <a:pt x="38" y="16"/>
                  <a:pt x="39" y="16"/>
                </a:cubicBezTo>
                <a:cubicBezTo>
                  <a:pt x="42" y="16"/>
                  <a:pt x="45" y="17"/>
                  <a:pt x="47" y="19"/>
                </a:cubicBezTo>
                <a:cubicBezTo>
                  <a:pt x="50" y="21"/>
                  <a:pt x="50" y="26"/>
                  <a:pt x="49" y="29"/>
                </a:cubicBezTo>
                <a:cubicBezTo>
                  <a:pt x="48" y="31"/>
                  <a:pt x="46" y="33"/>
                  <a:pt x="43" y="34"/>
                </a:cubicBezTo>
                <a:cubicBezTo>
                  <a:pt x="43" y="35"/>
                  <a:pt x="42" y="35"/>
                  <a:pt x="42" y="36"/>
                </a:cubicBezTo>
                <a:cubicBezTo>
                  <a:pt x="38" y="39"/>
                  <a:pt x="36" y="42"/>
                  <a:pt x="36" y="46"/>
                </a:cubicBezTo>
                <a:cubicBezTo>
                  <a:pt x="36" y="47"/>
                  <a:pt x="37" y="47"/>
                  <a:pt x="38" y="47"/>
                </a:cubicBezTo>
                <a:cubicBezTo>
                  <a:pt x="38" y="47"/>
                  <a:pt x="38" y="47"/>
                  <a:pt x="38" y="47"/>
                </a:cubicBezTo>
                <a:cubicBezTo>
                  <a:pt x="39" y="47"/>
                  <a:pt x="40" y="46"/>
                  <a:pt x="39" y="45"/>
                </a:cubicBezTo>
                <a:cubicBezTo>
                  <a:pt x="39" y="42"/>
                  <a:pt x="42" y="40"/>
                  <a:pt x="44" y="38"/>
                </a:cubicBezTo>
                <a:cubicBezTo>
                  <a:pt x="44" y="38"/>
                  <a:pt x="45" y="37"/>
                  <a:pt x="45" y="37"/>
                </a:cubicBezTo>
                <a:cubicBezTo>
                  <a:pt x="48" y="35"/>
                  <a:pt x="50" y="33"/>
                  <a:pt x="52" y="31"/>
                </a:cubicBezTo>
                <a:cubicBezTo>
                  <a:pt x="54" y="26"/>
                  <a:pt x="53" y="20"/>
                  <a:pt x="49" y="16"/>
                </a:cubicBezTo>
                <a:cubicBezTo>
                  <a:pt x="47" y="14"/>
                  <a:pt x="43" y="12"/>
                  <a:pt x="39" y="12"/>
                </a:cubicBezTo>
                <a:moveTo>
                  <a:pt x="70" y="82"/>
                </a:moveTo>
                <a:cubicBezTo>
                  <a:pt x="58" y="82"/>
                  <a:pt x="46" y="76"/>
                  <a:pt x="40" y="66"/>
                </a:cubicBezTo>
                <a:cubicBezTo>
                  <a:pt x="52" y="62"/>
                  <a:pt x="63" y="55"/>
                  <a:pt x="72" y="47"/>
                </a:cubicBezTo>
                <a:cubicBezTo>
                  <a:pt x="78" y="41"/>
                  <a:pt x="83" y="35"/>
                  <a:pt x="84" y="29"/>
                </a:cubicBezTo>
                <a:cubicBezTo>
                  <a:pt x="89" y="34"/>
                  <a:pt x="93" y="38"/>
                  <a:pt x="97" y="43"/>
                </a:cubicBezTo>
                <a:cubicBezTo>
                  <a:pt x="101" y="50"/>
                  <a:pt x="102" y="57"/>
                  <a:pt x="101" y="63"/>
                </a:cubicBezTo>
                <a:cubicBezTo>
                  <a:pt x="100" y="70"/>
                  <a:pt x="94" y="75"/>
                  <a:pt x="88" y="76"/>
                </a:cubicBezTo>
                <a:cubicBezTo>
                  <a:pt x="87" y="76"/>
                  <a:pt x="86" y="76"/>
                  <a:pt x="86" y="77"/>
                </a:cubicBezTo>
                <a:cubicBezTo>
                  <a:pt x="85" y="85"/>
                  <a:pt x="89" y="93"/>
                  <a:pt x="95" y="97"/>
                </a:cubicBezTo>
                <a:cubicBezTo>
                  <a:pt x="86" y="96"/>
                  <a:pt x="78" y="90"/>
                  <a:pt x="74" y="83"/>
                </a:cubicBezTo>
                <a:cubicBezTo>
                  <a:pt x="73" y="82"/>
                  <a:pt x="73" y="82"/>
                  <a:pt x="72" y="82"/>
                </a:cubicBezTo>
                <a:cubicBezTo>
                  <a:pt x="72" y="82"/>
                  <a:pt x="72" y="82"/>
                  <a:pt x="72" y="82"/>
                </a:cubicBezTo>
                <a:cubicBezTo>
                  <a:pt x="71" y="82"/>
                  <a:pt x="71" y="82"/>
                  <a:pt x="70" y="82"/>
                </a:cubicBezTo>
                <a:moveTo>
                  <a:pt x="10" y="82"/>
                </a:moveTo>
                <a:cubicBezTo>
                  <a:pt x="18" y="77"/>
                  <a:pt x="23" y="69"/>
                  <a:pt x="25" y="60"/>
                </a:cubicBezTo>
                <a:cubicBezTo>
                  <a:pt x="25" y="59"/>
                  <a:pt x="25" y="59"/>
                  <a:pt x="25" y="59"/>
                </a:cubicBezTo>
                <a:cubicBezTo>
                  <a:pt x="24" y="58"/>
                  <a:pt x="24" y="58"/>
                  <a:pt x="23" y="58"/>
                </a:cubicBezTo>
                <a:cubicBezTo>
                  <a:pt x="14" y="56"/>
                  <a:pt x="6" y="45"/>
                  <a:pt x="6" y="34"/>
                </a:cubicBezTo>
                <a:cubicBezTo>
                  <a:pt x="7" y="24"/>
                  <a:pt x="14" y="14"/>
                  <a:pt x="24" y="8"/>
                </a:cubicBezTo>
                <a:cubicBezTo>
                  <a:pt x="30" y="5"/>
                  <a:pt x="38" y="3"/>
                  <a:pt x="47" y="3"/>
                </a:cubicBezTo>
                <a:cubicBezTo>
                  <a:pt x="50" y="3"/>
                  <a:pt x="53" y="3"/>
                  <a:pt x="56" y="4"/>
                </a:cubicBezTo>
                <a:cubicBezTo>
                  <a:pt x="63" y="5"/>
                  <a:pt x="68" y="6"/>
                  <a:pt x="72" y="9"/>
                </a:cubicBezTo>
                <a:cubicBezTo>
                  <a:pt x="78" y="13"/>
                  <a:pt x="81" y="18"/>
                  <a:pt x="81" y="23"/>
                </a:cubicBezTo>
                <a:cubicBezTo>
                  <a:pt x="82" y="31"/>
                  <a:pt x="76" y="39"/>
                  <a:pt x="70" y="45"/>
                </a:cubicBezTo>
                <a:cubicBezTo>
                  <a:pt x="61" y="53"/>
                  <a:pt x="50" y="59"/>
                  <a:pt x="38" y="63"/>
                </a:cubicBezTo>
                <a:cubicBezTo>
                  <a:pt x="38" y="62"/>
                  <a:pt x="38" y="62"/>
                  <a:pt x="38" y="62"/>
                </a:cubicBezTo>
                <a:cubicBezTo>
                  <a:pt x="38" y="61"/>
                  <a:pt x="37" y="61"/>
                  <a:pt x="36" y="61"/>
                </a:cubicBezTo>
                <a:cubicBezTo>
                  <a:pt x="36" y="61"/>
                  <a:pt x="36" y="61"/>
                  <a:pt x="36" y="61"/>
                </a:cubicBezTo>
                <a:cubicBezTo>
                  <a:pt x="35" y="62"/>
                  <a:pt x="34" y="63"/>
                  <a:pt x="35" y="63"/>
                </a:cubicBezTo>
                <a:cubicBezTo>
                  <a:pt x="35" y="64"/>
                  <a:pt x="35" y="64"/>
                  <a:pt x="35" y="64"/>
                </a:cubicBezTo>
                <a:cubicBezTo>
                  <a:pt x="35" y="64"/>
                  <a:pt x="35" y="64"/>
                  <a:pt x="35" y="64"/>
                </a:cubicBezTo>
                <a:cubicBezTo>
                  <a:pt x="29" y="73"/>
                  <a:pt x="20" y="79"/>
                  <a:pt x="10" y="82"/>
                </a:cubicBezTo>
                <a:moveTo>
                  <a:pt x="47" y="0"/>
                </a:moveTo>
                <a:cubicBezTo>
                  <a:pt x="38" y="0"/>
                  <a:pt x="29" y="2"/>
                  <a:pt x="22" y="5"/>
                </a:cubicBezTo>
                <a:cubicBezTo>
                  <a:pt x="11" y="11"/>
                  <a:pt x="4" y="23"/>
                  <a:pt x="3" y="34"/>
                </a:cubicBezTo>
                <a:cubicBezTo>
                  <a:pt x="2" y="46"/>
                  <a:pt x="10" y="57"/>
                  <a:pt x="21" y="61"/>
                </a:cubicBezTo>
                <a:cubicBezTo>
                  <a:pt x="18" y="71"/>
                  <a:pt x="11" y="79"/>
                  <a:pt x="1" y="83"/>
                </a:cubicBezTo>
                <a:cubicBezTo>
                  <a:pt x="1" y="83"/>
                  <a:pt x="0" y="84"/>
                  <a:pt x="0" y="85"/>
                </a:cubicBezTo>
                <a:cubicBezTo>
                  <a:pt x="0" y="86"/>
                  <a:pt x="1" y="86"/>
                  <a:pt x="2" y="86"/>
                </a:cubicBezTo>
                <a:cubicBezTo>
                  <a:pt x="2" y="86"/>
                  <a:pt x="2" y="86"/>
                  <a:pt x="2" y="86"/>
                </a:cubicBezTo>
                <a:cubicBezTo>
                  <a:pt x="16" y="86"/>
                  <a:pt x="29" y="79"/>
                  <a:pt x="37" y="67"/>
                </a:cubicBezTo>
                <a:cubicBezTo>
                  <a:pt x="44" y="78"/>
                  <a:pt x="57" y="85"/>
                  <a:pt x="70" y="85"/>
                </a:cubicBezTo>
                <a:cubicBezTo>
                  <a:pt x="71" y="85"/>
                  <a:pt x="71" y="85"/>
                  <a:pt x="71" y="85"/>
                </a:cubicBezTo>
                <a:cubicBezTo>
                  <a:pt x="78" y="95"/>
                  <a:pt x="89" y="101"/>
                  <a:pt x="100" y="101"/>
                </a:cubicBezTo>
                <a:cubicBezTo>
                  <a:pt x="101" y="101"/>
                  <a:pt x="102" y="101"/>
                  <a:pt x="103" y="101"/>
                </a:cubicBezTo>
                <a:cubicBezTo>
                  <a:pt x="103" y="101"/>
                  <a:pt x="104" y="100"/>
                  <a:pt x="104" y="100"/>
                </a:cubicBezTo>
                <a:cubicBezTo>
                  <a:pt x="104" y="99"/>
                  <a:pt x="104" y="98"/>
                  <a:pt x="103" y="98"/>
                </a:cubicBezTo>
                <a:cubicBezTo>
                  <a:pt x="95" y="96"/>
                  <a:pt x="89" y="87"/>
                  <a:pt x="90" y="79"/>
                </a:cubicBezTo>
                <a:cubicBezTo>
                  <a:pt x="97" y="78"/>
                  <a:pt x="103" y="72"/>
                  <a:pt x="104" y="64"/>
                </a:cubicBezTo>
                <a:cubicBezTo>
                  <a:pt x="106" y="57"/>
                  <a:pt x="104" y="49"/>
                  <a:pt x="100" y="42"/>
                </a:cubicBezTo>
                <a:cubicBezTo>
                  <a:pt x="96" y="35"/>
                  <a:pt x="90" y="30"/>
                  <a:pt x="85" y="25"/>
                </a:cubicBezTo>
                <a:cubicBezTo>
                  <a:pt x="85" y="24"/>
                  <a:pt x="85" y="23"/>
                  <a:pt x="85" y="22"/>
                </a:cubicBezTo>
                <a:cubicBezTo>
                  <a:pt x="84" y="16"/>
                  <a:pt x="80" y="10"/>
                  <a:pt x="74" y="6"/>
                </a:cubicBezTo>
                <a:cubicBezTo>
                  <a:pt x="70" y="3"/>
                  <a:pt x="64" y="1"/>
                  <a:pt x="57" y="0"/>
                </a:cubicBezTo>
                <a:cubicBezTo>
                  <a:pt x="53" y="0"/>
                  <a:pt x="50" y="0"/>
                  <a:pt x="47"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8" name="Freeform 27">
            <a:extLst>
              <a:ext uri="{FF2B5EF4-FFF2-40B4-BE49-F238E27FC236}">
                <a16:creationId xmlns:a16="http://schemas.microsoft.com/office/drawing/2014/main" id="{B632F09F-00DA-8C42-8BCC-5E4292ED5906}"/>
              </a:ext>
            </a:extLst>
          </p:cNvPr>
          <p:cNvSpPr>
            <a:spLocks noEditPoints="1"/>
          </p:cNvSpPr>
          <p:nvPr/>
        </p:nvSpPr>
        <p:spPr bwMode="auto">
          <a:xfrm>
            <a:off x="391580" y="3336097"/>
            <a:ext cx="395590" cy="488772"/>
          </a:xfrm>
          <a:custGeom>
            <a:avLst/>
            <a:gdLst>
              <a:gd name="T0" fmla="*/ 89 w 95"/>
              <a:gd name="T1" fmla="*/ 81 h 117"/>
              <a:gd name="T2" fmla="*/ 91 w 95"/>
              <a:gd name="T3" fmla="*/ 79 h 117"/>
              <a:gd name="T4" fmla="*/ 12 w 95"/>
              <a:gd name="T5" fmla="*/ 69 h 117"/>
              <a:gd name="T6" fmla="*/ 0 w 95"/>
              <a:gd name="T7" fmla="*/ 77 h 117"/>
              <a:gd name="T8" fmla="*/ 6 w 95"/>
              <a:gd name="T9" fmla="*/ 76 h 117"/>
              <a:gd name="T10" fmla="*/ 94 w 95"/>
              <a:gd name="T11" fmla="*/ 29 h 117"/>
              <a:gd name="T12" fmla="*/ 82 w 95"/>
              <a:gd name="T13" fmla="*/ 38 h 117"/>
              <a:gd name="T14" fmla="*/ 95 w 95"/>
              <a:gd name="T15" fmla="*/ 30 h 117"/>
              <a:gd name="T16" fmla="*/ 3 w 95"/>
              <a:gd name="T17" fmla="*/ 25 h 117"/>
              <a:gd name="T18" fmla="*/ 17 w 95"/>
              <a:gd name="T19" fmla="*/ 31 h 117"/>
              <a:gd name="T20" fmla="*/ 41 w 95"/>
              <a:gd name="T21" fmla="*/ 97 h 117"/>
              <a:gd name="T22" fmla="*/ 36 w 95"/>
              <a:gd name="T23" fmla="*/ 90 h 117"/>
              <a:gd name="T24" fmla="*/ 45 w 95"/>
              <a:gd name="T25" fmla="*/ 103 h 117"/>
              <a:gd name="T26" fmla="*/ 53 w 95"/>
              <a:gd name="T27" fmla="*/ 107 h 117"/>
              <a:gd name="T28" fmla="*/ 41 w 95"/>
              <a:gd name="T29" fmla="*/ 112 h 117"/>
              <a:gd name="T30" fmla="*/ 41 w 95"/>
              <a:gd name="T31" fmla="*/ 97 h 117"/>
              <a:gd name="T32" fmla="*/ 49 w 95"/>
              <a:gd name="T33" fmla="*/ 88 h 117"/>
              <a:gd name="T34" fmla="*/ 45 w 95"/>
              <a:gd name="T35" fmla="*/ 61 h 117"/>
              <a:gd name="T36" fmla="*/ 49 w 95"/>
              <a:gd name="T37" fmla="*/ 51 h 117"/>
              <a:gd name="T38" fmla="*/ 52 w 95"/>
              <a:gd name="T39" fmla="*/ 53 h 117"/>
              <a:gd name="T40" fmla="*/ 60 w 95"/>
              <a:gd name="T41" fmla="*/ 53 h 117"/>
              <a:gd name="T42" fmla="*/ 63 w 95"/>
              <a:gd name="T43" fmla="*/ 51 h 117"/>
              <a:gd name="T44" fmla="*/ 38 w 95"/>
              <a:gd name="T45" fmla="*/ 52 h 117"/>
              <a:gd name="T46" fmla="*/ 40 w 95"/>
              <a:gd name="T47" fmla="*/ 50 h 117"/>
              <a:gd name="T48" fmla="*/ 33 w 95"/>
              <a:gd name="T49" fmla="*/ 86 h 117"/>
              <a:gd name="T50" fmla="*/ 25 w 95"/>
              <a:gd name="T51" fmla="*/ 72 h 117"/>
              <a:gd name="T52" fmla="*/ 57 w 95"/>
              <a:gd name="T53" fmla="*/ 25 h 117"/>
              <a:gd name="T54" fmla="*/ 65 w 95"/>
              <a:gd name="T55" fmla="*/ 78 h 117"/>
              <a:gd name="T56" fmla="*/ 57 w 95"/>
              <a:gd name="T57" fmla="*/ 88 h 117"/>
              <a:gd name="T58" fmla="*/ 56 w 95"/>
              <a:gd name="T59" fmla="*/ 63 h 117"/>
              <a:gd name="T60" fmla="*/ 62 w 95"/>
              <a:gd name="T61" fmla="*/ 48 h 117"/>
              <a:gd name="T62" fmla="*/ 51 w 95"/>
              <a:gd name="T63" fmla="*/ 59 h 117"/>
              <a:gd name="T64" fmla="*/ 50 w 95"/>
              <a:gd name="T65" fmla="*/ 48 h 117"/>
              <a:gd name="T66" fmla="*/ 45 w 95"/>
              <a:gd name="T67" fmla="*/ 58 h 117"/>
              <a:gd name="T68" fmla="*/ 39 w 95"/>
              <a:gd name="T69" fmla="*/ 46 h 117"/>
              <a:gd name="T70" fmla="*/ 40 w 95"/>
              <a:gd name="T71" fmla="*/ 60 h 117"/>
              <a:gd name="T72" fmla="*/ 35 w 95"/>
              <a:gd name="T73" fmla="*/ 87 h 117"/>
              <a:gd name="T74" fmla="*/ 50 w 95"/>
              <a:gd name="T75" fmla="*/ 21 h 117"/>
              <a:gd name="T76" fmla="*/ 25 w 95"/>
              <a:gd name="T77" fmla="*/ 76 h 117"/>
              <a:gd name="T78" fmla="*/ 33 w 95"/>
              <a:gd name="T79" fmla="*/ 90 h 117"/>
              <a:gd name="T80" fmla="*/ 32 w 95"/>
              <a:gd name="T81" fmla="*/ 102 h 117"/>
              <a:gd name="T82" fmla="*/ 46 w 95"/>
              <a:gd name="T83" fmla="*/ 117 h 117"/>
              <a:gd name="T84" fmla="*/ 56 w 95"/>
              <a:gd name="T85" fmla="*/ 105 h 117"/>
              <a:gd name="T86" fmla="*/ 61 w 95"/>
              <a:gd name="T87" fmla="*/ 92 h 117"/>
              <a:gd name="T88" fmla="*/ 69 w 95"/>
              <a:gd name="T89" fmla="*/ 79 h 117"/>
              <a:gd name="T90" fmla="*/ 53 w 95"/>
              <a:gd name="T91" fmla="*/ 0 h 117"/>
              <a:gd name="T92" fmla="*/ 51 w 95"/>
              <a:gd name="T93" fmla="*/ 15 h 117"/>
              <a:gd name="T94" fmla="*/ 53 w 95"/>
              <a:gd name="T9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17">
                <a:moveTo>
                  <a:pt x="81" y="73"/>
                </a:moveTo>
                <a:cubicBezTo>
                  <a:pt x="81" y="73"/>
                  <a:pt x="80" y="73"/>
                  <a:pt x="80" y="73"/>
                </a:cubicBezTo>
                <a:cubicBezTo>
                  <a:pt x="79" y="74"/>
                  <a:pt x="79" y="75"/>
                  <a:pt x="80" y="75"/>
                </a:cubicBezTo>
                <a:cubicBezTo>
                  <a:pt x="89" y="81"/>
                  <a:pt x="89" y="81"/>
                  <a:pt x="89" y="81"/>
                </a:cubicBezTo>
                <a:cubicBezTo>
                  <a:pt x="90" y="82"/>
                  <a:pt x="90" y="82"/>
                  <a:pt x="90" y="82"/>
                </a:cubicBezTo>
                <a:cubicBezTo>
                  <a:pt x="90" y="82"/>
                  <a:pt x="90" y="82"/>
                  <a:pt x="90" y="82"/>
                </a:cubicBezTo>
                <a:cubicBezTo>
                  <a:pt x="91" y="82"/>
                  <a:pt x="91" y="81"/>
                  <a:pt x="91" y="81"/>
                </a:cubicBezTo>
                <a:cubicBezTo>
                  <a:pt x="92" y="80"/>
                  <a:pt x="92" y="79"/>
                  <a:pt x="91" y="79"/>
                </a:cubicBezTo>
                <a:cubicBezTo>
                  <a:pt x="82" y="73"/>
                  <a:pt x="82" y="73"/>
                  <a:pt x="82" y="73"/>
                </a:cubicBezTo>
                <a:cubicBezTo>
                  <a:pt x="82" y="73"/>
                  <a:pt x="81" y="73"/>
                  <a:pt x="81" y="73"/>
                </a:cubicBezTo>
                <a:moveTo>
                  <a:pt x="12" y="69"/>
                </a:moveTo>
                <a:cubicBezTo>
                  <a:pt x="12" y="69"/>
                  <a:pt x="12" y="69"/>
                  <a:pt x="12" y="69"/>
                </a:cubicBezTo>
                <a:cubicBezTo>
                  <a:pt x="6" y="72"/>
                  <a:pt x="6" y="72"/>
                  <a:pt x="6" y="72"/>
                </a:cubicBezTo>
                <a:cubicBezTo>
                  <a:pt x="3" y="74"/>
                  <a:pt x="3" y="74"/>
                  <a:pt x="3" y="74"/>
                </a:cubicBezTo>
                <a:cubicBezTo>
                  <a:pt x="1" y="75"/>
                  <a:pt x="1" y="75"/>
                  <a:pt x="1" y="75"/>
                </a:cubicBezTo>
                <a:cubicBezTo>
                  <a:pt x="0" y="75"/>
                  <a:pt x="0" y="76"/>
                  <a:pt x="0" y="77"/>
                </a:cubicBezTo>
                <a:cubicBezTo>
                  <a:pt x="0" y="77"/>
                  <a:pt x="1" y="77"/>
                  <a:pt x="1" y="77"/>
                </a:cubicBezTo>
                <a:cubicBezTo>
                  <a:pt x="2" y="77"/>
                  <a:pt x="2" y="77"/>
                  <a:pt x="2" y="77"/>
                </a:cubicBezTo>
                <a:cubicBezTo>
                  <a:pt x="3" y="77"/>
                  <a:pt x="3" y="77"/>
                  <a:pt x="3" y="77"/>
                </a:cubicBezTo>
                <a:cubicBezTo>
                  <a:pt x="6" y="76"/>
                  <a:pt x="6" y="76"/>
                  <a:pt x="6" y="76"/>
                </a:cubicBezTo>
                <a:cubicBezTo>
                  <a:pt x="13" y="72"/>
                  <a:pt x="13" y="72"/>
                  <a:pt x="13" y="72"/>
                </a:cubicBezTo>
                <a:cubicBezTo>
                  <a:pt x="14" y="72"/>
                  <a:pt x="14" y="71"/>
                  <a:pt x="14" y="70"/>
                </a:cubicBezTo>
                <a:cubicBezTo>
                  <a:pt x="14" y="69"/>
                  <a:pt x="13" y="69"/>
                  <a:pt x="12" y="69"/>
                </a:cubicBezTo>
                <a:moveTo>
                  <a:pt x="94" y="29"/>
                </a:moveTo>
                <a:cubicBezTo>
                  <a:pt x="94" y="29"/>
                  <a:pt x="93" y="29"/>
                  <a:pt x="93" y="29"/>
                </a:cubicBezTo>
                <a:cubicBezTo>
                  <a:pt x="89" y="30"/>
                  <a:pt x="85" y="32"/>
                  <a:pt x="82" y="35"/>
                </a:cubicBezTo>
                <a:cubicBezTo>
                  <a:pt x="81" y="35"/>
                  <a:pt x="81" y="36"/>
                  <a:pt x="81" y="37"/>
                </a:cubicBezTo>
                <a:cubicBezTo>
                  <a:pt x="82" y="38"/>
                  <a:pt x="82" y="38"/>
                  <a:pt x="82" y="38"/>
                </a:cubicBezTo>
                <a:cubicBezTo>
                  <a:pt x="82" y="38"/>
                  <a:pt x="82" y="38"/>
                  <a:pt x="83" y="38"/>
                </a:cubicBezTo>
                <a:cubicBezTo>
                  <a:pt x="83" y="38"/>
                  <a:pt x="83" y="37"/>
                  <a:pt x="84" y="37"/>
                </a:cubicBezTo>
                <a:cubicBezTo>
                  <a:pt x="87" y="35"/>
                  <a:pt x="90" y="33"/>
                  <a:pt x="94" y="32"/>
                </a:cubicBezTo>
                <a:cubicBezTo>
                  <a:pt x="95" y="32"/>
                  <a:pt x="95" y="31"/>
                  <a:pt x="95" y="30"/>
                </a:cubicBezTo>
                <a:cubicBezTo>
                  <a:pt x="95" y="29"/>
                  <a:pt x="94" y="29"/>
                  <a:pt x="94" y="29"/>
                </a:cubicBezTo>
                <a:moveTo>
                  <a:pt x="4" y="23"/>
                </a:moveTo>
                <a:cubicBezTo>
                  <a:pt x="4" y="23"/>
                  <a:pt x="4" y="23"/>
                  <a:pt x="3" y="23"/>
                </a:cubicBezTo>
                <a:cubicBezTo>
                  <a:pt x="3" y="23"/>
                  <a:pt x="3" y="24"/>
                  <a:pt x="3" y="25"/>
                </a:cubicBezTo>
                <a:cubicBezTo>
                  <a:pt x="6" y="28"/>
                  <a:pt x="10" y="30"/>
                  <a:pt x="14" y="32"/>
                </a:cubicBezTo>
                <a:cubicBezTo>
                  <a:pt x="14" y="32"/>
                  <a:pt x="15" y="32"/>
                  <a:pt x="15" y="32"/>
                </a:cubicBezTo>
                <a:cubicBezTo>
                  <a:pt x="15" y="32"/>
                  <a:pt x="15" y="32"/>
                  <a:pt x="16" y="32"/>
                </a:cubicBezTo>
                <a:cubicBezTo>
                  <a:pt x="16" y="32"/>
                  <a:pt x="17" y="31"/>
                  <a:pt x="17" y="31"/>
                </a:cubicBezTo>
                <a:cubicBezTo>
                  <a:pt x="17" y="30"/>
                  <a:pt x="17" y="29"/>
                  <a:pt x="16" y="29"/>
                </a:cubicBezTo>
                <a:cubicBezTo>
                  <a:pt x="12" y="28"/>
                  <a:pt x="8" y="26"/>
                  <a:pt x="6" y="23"/>
                </a:cubicBezTo>
                <a:cubicBezTo>
                  <a:pt x="5" y="23"/>
                  <a:pt x="5" y="23"/>
                  <a:pt x="4" y="23"/>
                </a:cubicBezTo>
                <a:moveTo>
                  <a:pt x="41" y="97"/>
                </a:moveTo>
                <a:cubicBezTo>
                  <a:pt x="42" y="97"/>
                  <a:pt x="43" y="97"/>
                  <a:pt x="43" y="96"/>
                </a:cubicBezTo>
                <a:cubicBezTo>
                  <a:pt x="43" y="95"/>
                  <a:pt x="42" y="94"/>
                  <a:pt x="41" y="94"/>
                </a:cubicBezTo>
                <a:cubicBezTo>
                  <a:pt x="35" y="94"/>
                  <a:pt x="35" y="94"/>
                  <a:pt x="35" y="94"/>
                </a:cubicBezTo>
                <a:cubicBezTo>
                  <a:pt x="36" y="93"/>
                  <a:pt x="36" y="92"/>
                  <a:pt x="36" y="90"/>
                </a:cubicBezTo>
                <a:cubicBezTo>
                  <a:pt x="55" y="92"/>
                  <a:pt x="55" y="92"/>
                  <a:pt x="55" y="92"/>
                </a:cubicBezTo>
                <a:cubicBezTo>
                  <a:pt x="53" y="104"/>
                  <a:pt x="53" y="104"/>
                  <a:pt x="53" y="104"/>
                </a:cubicBezTo>
                <a:cubicBezTo>
                  <a:pt x="45" y="103"/>
                  <a:pt x="45" y="103"/>
                  <a:pt x="45" y="103"/>
                </a:cubicBezTo>
                <a:cubicBezTo>
                  <a:pt x="45" y="103"/>
                  <a:pt x="45" y="103"/>
                  <a:pt x="45" y="103"/>
                </a:cubicBezTo>
                <a:cubicBezTo>
                  <a:pt x="44" y="103"/>
                  <a:pt x="44" y="103"/>
                  <a:pt x="44" y="104"/>
                </a:cubicBezTo>
                <a:cubicBezTo>
                  <a:pt x="44" y="105"/>
                  <a:pt x="44" y="106"/>
                  <a:pt x="45" y="106"/>
                </a:cubicBezTo>
                <a:cubicBezTo>
                  <a:pt x="45" y="106"/>
                  <a:pt x="45" y="106"/>
                  <a:pt x="45" y="106"/>
                </a:cubicBezTo>
                <a:cubicBezTo>
                  <a:pt x="53" y="107"/>
                  <a:pt x="53" y="107"/>
                  <a:pt x="53" y="107"/>
                </a:cubicBezTo>
                <a:cubicBezTo>
                  <a:pt x="52" y="109"/>
                  <a:pt x="52" y="110"/>
                  <a:pt x="51" y="112"/>
                </a:cubicBezTo>
                <a:cubicBezTo>
                  <a:pt x="50" y="113"/>
                  <a:pt x="48" y="114"/>
                  <a:pt x="46" y="114"/>
                </a:cubicBezTo>
                <a:cubicBezTo>
                  <a:pt x="46" y="114"/>
                  <a:pt x="46" y="114"/>
                  <a:pt x="46" y="114"/>
                </a:cubicBezTo>
                <a:cubicBezTo>
                  <a:pt x="44" y="114"/>
                  <a:pt x="42" y="113"/>
                  <a:pt x="41" y="112"/>
                </a:cubicBezTo>
                <a:cubicBezTo>
                  <a:pt x="38" y="110"/>
                  <a:pt x="36" y="106"/>
                  <a:pt x="35" y="102"/>
                </a:cubicBezTo>
                <a:cubicBezTo>
                  <a:pt x="35" y="100"/>
                  <a:pt x="35" y="98"/>
                  <a:pt x="35" y="97"/>
                </a:cubicBezTo>
                <a:cubicBezTo>
                  <a:pt x="41" y="97"/>
                  <a:pt x="41" y="97"/>
                  <a:pt x="41" y="97"/>
                </a:cubicBezTo>
                <a:cubicBezTo>
                  <a:pt x="41" y="97"/>
                  <a:pt x="41" y="97"/>
                  <a:pt x="41" y="97"/>
                </a:cubicBezTo>
                <a:moveTo>
                  <a:pt x="45" y="61"/>
                </a:moveTo>
                <a:cubicBezTo>
                  <a:pt x="46" y="61"/>
                  <a:pt x="47" y="61"/>
                  <a:pt x="48" y="60"/>
                </a:cubicBezTo>
                <a:cubicBezTo>
                  <a:pt x="50" y="61"/>
                  <a:pt x="51" y="62"/>
                  <a:pt x="53" y="63"/>
                </a:cubicBezTo>
                <a:cubicBezTo>
                  <a:pt x="50" y="71"/>
                  <a:pt x="49" y="80"/>
                  <a:pt x="49" y="88"/>
                </a:cubicBezTo>
                <a:cubicBezTo>
                  <a:pt x="41" y="88"/>
                  <a:pt x="41" y="88"/>
                  <a:pt x="41" y="88"/>
                </a:cubicBezTo>
                <a:cubicBezTo>
                  <a:pt x="42" y="82"/>
                  <a:pt x="42" y="76"/>
                  <a:pt x="43" y="70"/>
                </a:cubicBezTo>
                <a:cubicBezTo>
                  <a:pt x="43" y="61"/>
                  <a:pt x="43" y="61"/>
                  <a:pt x="43" y="61"/>
                </a:cubicBezTo>
                <a:cubicBezTo>
                  <a:pt x="44" y="61"/>
                  <a:pt x="44" y="61"/>
                  <a:pt x="45" y="61"/>
                </a:cubicBezTo>
                <a:moveTo>
                  <a:pt x="49" y="57"/>
                </a:moveTo>
                <a:cubicBezTo>
                  <a:pt x="49" y="56"/>
                  <a:pt x="49" y="56"/>
                  <a:pt x="49" y="56"/>
                </a:cubicBezTo>
                <a:cubicBezTo>
                  <a:pt x="48" y="55"/>
                  <a:pt x="48" y="54"/>
                  <a:pt x="48" y="53"/>
                </a:cubicBezTo>
                <a:cubicBezTo>
                  <a:pt x="48" y="52"/>
                  <a:pt x="49" y="51"/>
                  <a:pt x="49" y="51"/>
                </a:cubicBezTo>
                <a:cubicBezTo>
                  <a:pt x="50" y="51"/>
                  <a:pt x="50" y="51"/>
                  <a:pt x="50" y="51"/>
                </a:cubicBezTo>
                <a:cubicBezTo>
                  <a:pt x="50" y="51"/>
                  <a:pt x="50" y="51"/>
                  <a:pt x="50" y="51"/>
                </a:cubicBezTo>
                <a:cubicBezTo>
                  <a:pt x="51" y="51"/>
                  <a:pt x="51" y="51"/>
                  <a:pt x="51" y="51"/>
                </a:cubicBezTo>
                <a:cubicBezTo>
                  <a:pt x="51" y="51"/>
                  <a:pt x="52" y="52"/>
                  <a:pt x="52" y="53"/>
                </a:cubicBezTo>
                <a:cubicBezTo>
                  <a:pt x="51" y="55"/>
                  <a:pt x="50" y="56"/>
                  <a:pt x="50" y="56"/>
                </a:cubicBezTo>
                <a:cubicBezTo>
                  <a:pt x="49" y="57"/>
                  <a:pt x="49" y="57"/>
                  <a:pt x="49" y="57"/>
                </a:cubicBezTo>
                <a:moveTo>
                  <a:pt x="57" y="60"/>
                </a:moveTo>
                <a:cubicBezTo>
                  <a:pt x="58" y="58"/>
                  <a:pt x="59" y="56"/>
                  <a:pt x="60" y="53"/>
                </a:cubicBezTo>
                <a:cubicBezTo>
                  <a:pt x="60" y="52"/>
                  <a:pt x="61" y="51"/>
                  <a:pt x="62" y="51"/>
                </a:cubicBezTo>
                <a:cubicBezTo>
                  <a:pt x="62" y="51"/>
                  <a:pt x="62" y="51"/>
                  <a:pt x="62" y="51"/>
                </a:cubicBezTo>
                <a:cubicBezTo>
                  <a:pt x="62" y="51"/>
                  <a:pt x="62" y="51"/>
                  <a:pt x="62" y="51"/>
                </a:cubicBezTo>
                <a:cubicBezTo>
                  <a:pt x="63" y="51"/>
                  <a:pt x="63" y="51"/>
                  <a:pt x="63" y="51"/>
                </a:cubicBezTo>
                <a:cubicBezTo>
                  <a:pt x="64" y="52"/>
                  <a:pt x="64" y="53"/>
                  <a:pt x="63" y="54"/>
                </a:cubicBezTo>
                <a:cubicBezTo>
                  <a:pt x="63" y="57"/>
                  <a:pt x="60" y="60"/>
                  <a:pt x="57" y="60"/>
                </a:cubicBezTo>
                <a:moveTo>
                  <a:pt x="40" y="56"/>
                </a:moveTo>
                <a:cubicBezTo>
                  <a:pt x="39" y="55"/>
                  <a:pt x="38" y="54"/>
                  <a:pt x="38" y="52"/>
                </a:cubicBezTo>
                <a:cubicBezTo>
                  <a:pt x="37" y="51"/>
                  <a:pt x="37" y="50"/>
                  <a:pt x="38" y="49"/>
                </a:cubicBezTo>
                <a:cubicBezTo>
                  <a:pt x="38" y="49"/>
                  <a:pt x="38" y="49"/>
                  <a:pt x="38" y="49"/>
                </a:cubicBezTo>
                <a:cubicBezTo>
                  <a:pt x="39" y="49"/>
                  <a:pt x="39" y="49"/>
                  <a:pt x="39" y="49"/>
                </a:cubicBezTo>
                <a:cubicBezTo>
                  <a:pt x="39" y="49"/>
                  <a:pt x="40" y="50"/>
                  <a:pt x="40" y="50"/>
                </a:cubicBezTo>
                <a:cubicBezTo>
                  <a:pt x="41" y="51"/>
                  <a:pt x="40" y="52"/>
                  <a:pt x="40" y="54"/>
                </a:cubicBezTo>
                <a:cubicBezTo>
                  <a:pt x="40" y="56"/>
                  <a:pt x="40" y="56"/>
                  <a:pt x="40" y="56"/>
                </a:cubicBezTo>
                <a:moveTo>
                  <a:pt x="33" y="87"/>
                </a:moveTo>
                <a:cubicBezTo>
                  <a:pt x="33" y="86"/>
                  <a:pt x="33" y="86"/>
                  <a:pt x="33" y="86"/>
                </a:cubicBezTo>
                <a:cubicBezTo>
                  <a:pt x="32" y="86"/>
                  <a:pt x="32" y="85"/>
                  <a:pt x="32" y="84"/>
                </a:cubicBezTo>
                <a:cubicBezTo>
                  <a:pt x="32" y="83"/>
                  <a:pt x="32" y="83"/>
                  <a:pt x="32" y="82"/>
                </a:cubicBezTo>
                <a:cubicBezTo>
                  <a:pt x="31" y="79"/>
                  <a:pt x="29" y="76"/>
                  <a:pt x="27" y="74"/>
                </a:cubicBezTo>
                <a:cubicBezTo>
                  <a:pt x="26" y="74"/>
                  <a:pt x="26" y="73"/>
                  <a:pt x="25" y="72"/>
                </a:cubicBezTo>
                <a:cubicBezTo>
                  <a:pt x="18" y="64"/>
                  <a:pt x="17" y="50"/>
                  <a:pt x="22" y="40"/>
                </a:cubicBezTo>
                <a:cubicBezTo>
                  <a:pt x="25" y="35"/>
                  <a:pt x="29" y="32"/>
                  <a:pt x="34" y="29"/>
                </a:cubicBezTo>
                <a:cubicBezTo>
                  <a:pt x="38" y="25"/>
                  <a:pt x="44" y="24"/>
                  <a:pt x="50" y="24"/>
                </a:cubicBezTo>
                <a:cubicBezTo>
                  <a:pt x="52" y="24"/>
                  <a:pt x="55" y="24"/>
                  <a:pt x="57" y="25"/>
                </a:cubicBezTo>
                <a:cubicBezTo>
                  <a:pt x="58" y="25"/>
                  <a:pt x="59" y="25"/>
                  <a:pt x="60" y="26"/>
                </a:cubicBezTo>
                <a:cubicBezTo>
                  <a:pt x="69" y="29"/>
                  <a:pt x="75" y="37"/>
                  <a:pt x="77" y="46"/>
                </a:cubicBezTo>
                <a:cubicBezTo>
                  <a:pt x="79" y="57"/>
                  <a:pt x="75" y="68"/>
                  <a:pt x="67" y="76"/>
                </a:cubicBezTo>
                <a:cubicBezTo>
                  <a:pt x="66" y="77"/>
                  <a:pt x="66" y="77"/>
                  <a:pt x="65" y="78"/>
                </a:cubicBezTo>
                <a:cubicBezTo>
                  <a:pt x="64" y="79"/>
                  <a:pt x="62" y="81"/>
                  <a:pt x="61" y="82"/>
                </a:cubicBezTo>
                <a:cubicBezTo>
                  <a:pt x="60" y="84"/>
                  <a:pt x="58" y="86"/>
                  <a:pt x="58" y="89"/>
                </a:cubicBezTo>
                <a:cubicBezTo>
                  <a:pt x="58" y="89"/>
                  <a:pt x="58" y="89"/>
                  <a:pt x="58" y="89"/>
                </a:cubicBezTo>
                <a:cubicBezTo>
                  <a:pt x="57" y="89"/>
                  <a:pt x="57" y="89"/>
                  <a:pt x="57" y="88"/>
                </a:cubicBezTo>
                <a:cubicBezTo>
                  <a:pt x="57" y="88"/>
                  <a:pt x="56" y="88"/>
                  <a:pt x="56" y="88"/>
                </a:cubicBezTo>
                <a:cubicBezTo>
                  <a:pt x="56" y="88"/>
                  <a:pt x="56" y="89"/>
                  <a:pt x="55" y="89"/>
                </a:cubicBezTo>
                <a:cubicBezTo>
                  <a:pt x="52" y="89"/>
                  <a:pt x="52" y="89"/>
                  <a:pt x="52" y="89"/>
                </a:cubicBezTo>
                <a:cubicBezTo>
                  <a:pt x="52" y="80"/>
                  <a:pt x="53" y="71"/>
                  <a:pt x="56" y="63"/>
                </a:cubicBezTo>
                <a:cubicBezTo>
                  <a:pt x="56" y="63"/>
                  <a:pt x="57" y="63"/>
                  <a:pt x="57" y="63"/>
                </a:cubicBezTo>
                <a:cubicBezTo>
                  <a:pt x="62" y="62"/>
                  <a:pt x="65" y="59"/>
                  <a:pt x="66" y="55"/>
                </a:cubicBezTo>
                <a:cubicBezTo>
                  <a:pt x="67" y="53"/>
                  <a:pt x="67" y="51"/>
                  <a:pt x="66" y="49"/>
                </a:cubicBezTo>
                <a:cubicBezTo>
                  <a:pt x="65" y="48"/>
                  <a:pt x="64" y="48"/>
                  <a:pt x="62" y="48"/>
                </a:cubicBezTo>
                <a:cubicBezTo>
                  <a:pt x="62" y="48"/>
                  <a:pt x="62" y="48"/>
                  <a:pt x="62" y="48"/>
                </a:cubicBezTo>
                <a:cubicBezTo>
                  <a:pt x="61" y="48"/>
                  <a:pt x="59" y="48"/>
                  <a:pt x="57" y="52"/>
                </a:cubicBezTo>
                <a:cubicBezTo>
                  <a:pt x="56" y="55"/>
                  <a:pt x="55" y="57"/>
                  <a:pt x="54" y="60"/>
                </a:cubicBezTo>
                <a:cubicBezTo>
                  <a:pt x="53" y="60"/>
                  <a:pt x="52" y="59"/>
                  <a:pt x="51" y="59"/>
                </a:cubicBezTo>
                <a:cubicBezTo>
                  <a:pt x="52" y="58"/>
                  <a:pt x="52" y="58"/>
                  <a:pt x="52" y="58"/>
                </a:cubicBezTo>
                <a:cubicBezTo>
                  <a:pt x="53" y="57"/>
                  <a:pt x="54" y="55"/>
                  <a:pt x="55" y="54"/>
                </a:cubicBezTo>
                <a:cubicBezTo>
                  <a:pt x="55" y="51"/>
                  <a:pt x="54" y="49"/>
                  <a:pt x="52" y="48"/>
                </a:cubicBezTo>
                <a:cubicBezTo>
                  <a:pt x="51" y="48"/>
                  <a:pt x="51" y="48"/>
                  <a:pt x="50" y="48"/>
                </a:cubicBezTo>
                <a:cubicBezTo>
                  <a:pt x="49" y="48"/>
                  <a:pt x="49" y="48"/>
                  <a:pt x="48" y="48"/>
                </a:cubicBezTo>
                <a:cubicBezTo>
                  <a:pt x="47" y="49"/>
                  <a:pt x="46" y="50"/>
                  <a:pt x="45" y="51"/>
                </a:cubicBezTo>
                <a:cubicBezTo>
                  <a:pt x="45" y="53"/>
                  <a:pt x="45" y="56"/>
                  <a:pt x="46" y="58"/>
                </a:cubicBezTo>
                <a:cubicBezTo>
                  <a:pt x="46" y="58"/>
                  <a:pt x="45" y="58"/>
                  <a:pt x="45" y="58"/>
                </a:cubicBezTo>
                <a:cubicBezTo>
                  <a:pt x="44" y="58"/>
                  <a:pt x="44" y="58"/>
                  <a:pt x="43" y="58"/>
                </a:cubicBezTo>
                <a:cubicBezTo>
                  <a:pt x="43" y="54"/>
                  <a:pt x="43" y="54"/>
                  <a:pt x="43" y="54"/>
                </a:cubicBezTo>
                <a:cubicBezTo>
                  <a:pt x="44" y="52"/>
                  <a:pt x="44" y="51"/>
                  <a:pt x="43" y="49"/>
                </a:cubicBezTo>
                <a:cubicBezTo>
                  <a:pt x="42" y="47"/>
                  <a:pt x="41" y="46"/>
                  <a:pt x="39" y="46"/>
                </a:cubicBezTo>
                <a:cubicBezTo>
                  <a:pt x="38" y="46"/>
                  <a:pt x="38" y="46"/>
                  <a:pt x="38" y="46"/>
                </a:cubicBezTo>
                <a:cubicBezTo>
                  <a:pt x="37" y="46"/>
                  <a:pt x="36" y="47"/>
                  <a:pt x="35" y="48"/>
                </a:cubicBezTo>
                <a:cubicBezTo>
                  <a:pt x="34" y="49"/>
                  <a:pt x="34" y="51"/>
                  <a:pt x="35" y="53"/>
                </a:cubicBezTo>
                <a:cubicBezTo>
                  <a:pt x="35" y="56"/>
                  <a:pt x="37" y="58"/>
                  <a:pt x="40" y="60"/>
                </a:cubicBezTo>
                <a:cubicBezTo>
                  <a:pt x="40" y="70"/>
                  <a:pt x="40" y="70"/>
                  <a:pt x="40" y="70"/>
                </a:cubicBezTo>
                <a:cubicBezTo>
                  <a:pt x="39" y="76"/>
                  <a:pt x="39" y="82"/>
                  <a:pt x="38" y="87"/>
                </a:cubicBezTo>
                <a:cubicBezTo>
                  <a:pt x="36" y="87"/>
                  <a:pt x="36" y="87"/>
                  <a:pt x="36" y="87"/>
                </a:cubicBezTo>
                <a:cubicBezTo>
                  <a:pt x="36" y="87"/>
                  <a:pt x="36" y="87"/>
                  <a:pt x="35" y="87"/>
                </a:cubicBezTo>
                <a:cubicBezTo>
                  <a:pt x="35" y="87"/>
                  <a:pt x="35" y="87"/>
                  <a:pt x="35" y="87"/>
                </a:cubicBezTo>
                <a:cubicBezTo>
                  <a:pt x="34" y="87"/>
                  <a:pt x="34" y="87"/>
                  <a:pt x="34" y="87"/>
                </a:cubicBezTo>
                <a:cubicBezTo>
                  <a:pt x="33" y="87"/>
                  <a:pt x="33" y="87"/>
                  <a:pt x="33" y="87"/>
                </a:cubicBezTo>
                <a:moveTo>
                  <a:pt x="50" y="21"/>
                </a:moveTo>
                <a:cubicBezTo>
                  <a:pt x="43" y="21"/>
                  <a:pt x="37" y="23"/>
                  <a:pt x="32" y="26"/>
                </a:cubicBezTo>
                <a:cubicBezTo>
                  <a:pt x="27" y="29"/>
                  <a:pt x="22" y="33"/>
                  <a:pt x="19" y="39"/>
                </a:cubicBezTo>
                <a:cubicBezTo>
                  <a:pt x="14" y="50"/>
                  <a:pt x="15" y="65"/>
                  <a:pt x="23" y="74"/>
                </a:cubicBezTo>
                <a:cubicBezTo>
                  <a:pt x="24" y="75"/>
                  <a:pt x="24" y="76"/>
                  <a:pt x="25" y="76"/>
                </a:cubicBezTo>
                <a:cubicBezTo>
                  <a:pt x="26" y="78"/>
                  <a:pt x="28" y="80"/>
                  <a:pt x="29" y="83"/>
                </a:cubicBezTo>
                <a:cubicBezTo>
                  <a:pt x="29" y="83"/>
                  <a:pt x="29" y="84"/>
                  <a:pt x="29" y="84"/>
                </a:cubicBezTo>
                <a:cubicBezTo>
                  <a:pt x="29" y="85"/>
                  <a:pt x="29" y="87"/>
                  <a:pt x="30" y="88"/>
                </a:cubicBezTo>
                <a:cubicBezTo>
                  <a:pt x="30" y="89"/>
                  <a:pt x="32" y="90"/>
                  <a:pt x="33" y="90"/>
                </a:cubicBezTo>
                <a:cubicBezTo>
                  <a:pt x="33" y="91"/>
                  <a:pt x="33" y="93"/>
                  <a:pt x="32" y="94"/>
                </a:cubicBezTo>
                <a:cubicBezTo>
                  <a:pt x="32" y="94"/>
                  <a:pt x="32" y="94"/>
                  <a:pt x="31" y="95"/>
                </a:cubicBezTo>
                <a:cubicBezTo>
                  <a:pt x="31" y="96"/>
                  <a:pt x="32" y="96"/>
                  <a:pt x="32" y="96"/>
                </a:cubicBezTo>
                <a:cubicBezTo>
                  <a:pt x="32" y="98"/>
                  <a:pt x="32" y="100"/>
                  <a:pt x="32" y="102"/>
                </a:cubicBezTo>
                <a:cubicBezTo>
                  <a:pt x="33" y="107"/>
                  <a:pt x="35" y="112"/>
                  <a:pt x="39" y="114"/>
                </a:cubicBezTo>
                <a:cubicBezTo>
                  <a:pt x="40" y="115"/>
                  <a:pt x="42" y="116"/>
                  <a:pt x="43" y="116"/>
                </a:cubicBezTo>
                <a:cubicBezTo>
                  <a:pt x="44" y="117"/>
                  <a:pt x="45" y="117"/>
                  <a:pt x="46" y="117"/>
                </a:cubicBezTo>
                <a:cubicBezTo>
                  <a:pt x="46" y="117"/>
                  <a:pt x="46" y="117"/>
                  <a:pt x="46" y="117"/>
                </a:cubicBezTo>
                <a:cubicBezTo>
                  <a:pt x="49" y="117"/>
                  <a:pt x="51" y="116"/>
                  <a:pt x="53" y="114"/>
                </a:cubicBezTo>
                <a:cubicBezTo>
                  <a:pt x="55" y="112"/>
                  <a:pt x="55" y="109"/>
                  <a:pt x="56" y="107"/>
                </a:cubicBezTo>
                <a:cubicBezTo>
                  <a:pt x="56" y="107"/>
                  <a:pt x="56" y="106"/>
                  <a:pt x="56" y="106"/>
                </a:cubicBezTo>
                <a:cubicBezTo>
                  <a:pt x="56" y="106"/>
                  <a:pt x="56" y="105"/>
                  <a:pt x="56" y="105"/>
                </a:cubicBezTo>
                <a:cubicBezTo>
                  <a:pt x="58" y="92"/>
                  <a:pt x="58" y="92"/>
                  <a:pt x="58" y="92"/>
                </a:cubicBezTo>
                <a:cubicBezTo>
                  <a:pt x="59" y="92"/>
                  <a:pt x="59" y="92"/>
                  <a:pt x="59" y="92"/>
                </a:cubicBezTo>
                <a:cubicBezTo>
                  <a:pt x="59" y="92"/>
                  <a:pt x="60" y="92"/>
                  <a:pt x="60" y="92"/>
                </a:cubicBezTo>
                <a:cubicBezTo>
                  <a:pt x="60" y="92"/>
                  <a:pt x="60" y="92"/>
                  <a:pt x="61" y="92"/>
                </a:cubicBezTo>
                <a:cubicBezTo>
                  <a:pt x="61" y="91"/>
                  <a:pt x="61" y="91"/>
                  <a:pt x="61" y="91"/>
                </a:cubicBezTo>
                <a:cubicBezTo>
                  <a:pt x="61" y="88"/>
                  <a:pt x="62" y="86"/>
                  <a:pt x="63" y="84"/>
                </a:cubicBezTo>
                <a:cubicBezTo>
                  <a:pt x="65" y="83"/>
                  <a:pt x="66" y="82"/>
                  <a:pt x="67" y="80"/>
                </a:cubicBezTo>
                <a:cubicBezTo>
                  <a:pt x="68" y="80"/>
                  <a:pt x="68" y="79"/>
                  <a:pt x="69" y="79"/>
                </a:cubicBezTo>
                <a:cubicBezTo>
                  <a:pt x="78" y="69"/>
                  <a:pt x="82" y="57"/>
                  <a:pt x="80" y="46"/>
                </a:cubicBezTo>
                <a:cubicBezTo>
                  <a:pt x="78" y="36"/>
                  <a:pt x="71" y="27"/>
                  <a:pt x="61" y="23"/>
                </a:cubicBezTo>
                <a:cubicBezTo>
                  <a:pt x="58" y="21"/>
                  <a:pt x="54" y="21"/>
                  <a:pt x="50" y="21"/>
                </a:cubicBezTo>
                <a:moveTo>
                  <a:pt x="53" y="0"/>
                </a:moveTo>
                <a:cubicBezTo>
                  <a:pt x="52" y="0"/>
                  <a:pt x="51" y="1"/>
                  <a:pt x="51" y="1"/>
                </a:cubicBezTo>
                <a:cubicBezTo>
                  <a:pt x="50" y="14"/>
                  <a:pt x="50" y="14"/>
                  <a:pt x="50" y="14"/>
                </a:cubicBezTo>
                <a:cubicBezTo>
                  <a:pt x="50" y="14"/>
                  <a:pt x="50" y="15"/>
                  <a:pt x="51" y="15"/>
                </a:cubicBezTo>
                <a:cubicBezTo>
                  <a:pt x="51" y="15"/>
                  <a:pt x="51" y="15"/>
                  <a:pt x="51" y="15"/>
                </a:cubicBezTo>
                <a:cubicBezTo>
                  <a:pt x="51" y="15"/>
                  <a:pt x="51" y="15"/>
                  <a:pt x="51" y="15"/>
                </a:cubicBezTo>
                <a:cubicBezTo>
                  <a:pt x="52" y="15"/>
                  <a:pt x="53" y="15"/>
                  <a:pt x="53" y="14"/>
                </a:cubicBezTo>
                <a:cubicBezTo>
                  <a:pt x="54" y="2"/>
                  <a:pt x="54" y="2"/>
                  <a:pt x="54" y="2"/>
                </a:cubicBezTo>
                <a:cubicBezTo>
                  <a:pt x="54" y="1"/>
                  <a:pt x="54" y="0"/>
                  <a:pt x="53" y="0"/>
                </a:cubicBezTo>
                <a:cubicBezTo>
                  <a:pt x="53" y="0"/>
                  <a:pt x="53" y="0"/>
                  <a:pt x="53"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Tree>
    <p:extLst>
      <p:ext uri="{BB962C8B-B14F-4D97-AF65-F5344CB8AC3E}">
        <p14:creationId xmlns:p14="http://schemas.microsoft.com/office/powerpoint/2010/main" val="249576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53" presetClass="entr" presetSubtype="16"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 calcmode="lin" valueType="num">
                                      <p:cBhvr>
                                        <p:cTn id="10" dur="750" fill="hold"/>
                                        <p:tgtEl>
                                          <p:spTgt spid="7"/>
                                        </p:tgtEl>
                                        <p:attrNameLst>
                                          <p:attrName>ppt_w</p:attrName>
                                        </p:attrNameLst>
                                      </p:cBhvr>
                                      <p:tavLst>
                                        <p:tav tm="0">
                                          <p:val>
                                            <p:fltVal val="0"/>
                                          </p:val>
                                        </p:tav>
                                        <p:tav tm="100000">
                                          <p:val>
                                            <p:strVal val="#ppt_w"/>
                                          </p:val>
                                        </p:tav>
                                      </p:tavLst>
                                    </p:anim>
                                    <p:anim calcmode="lin" valueType="num">
                                      <p:cBhvr>
                                        <p:cTn id="11" dur="750" fill="hold"/>
                                        <p:tgtEl>
                                          <p:spTgt spid="7"/>
                                        </p:tgtEl>
                                        <p:attrNameLst>
                                          <p:attrName>ppt_h</p:attrName>
                                        </p:attrNameLst>
                                      </p:cBhvr>
                                      <p:tavLst>
                                        <p:tav tm="0">
                                          <p:val>
                                            <p:fltVal val="0"/>
                                          </p:val>
                                        </p:tav>
                                        <p:tav tm="100000">
                                          <p:val>
                                            <p:strVal val="#ppt_h"/>
                                          </p:val>
                                        </p:tav>
                                      </p:tavLst>
                                    </p:anim>
                                    <p:animEffect transition="in" filter="fade">
                                      <p:cBhvr>
                                        <p:cTn id="12" dur="750"/>
                                        <p:tgtEl>
                                          <p:spTgt spid="7"/>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8"/>
                                        </p:tgtEl>
                                        <p:attrNameLst>
                                          <p:attrName>style.visibility</p:attrName>
                                        </p:attrNameLst>
                                      </p:cBhvr>
                                      <p:to>
                                        <p:strVal val="visible"/>
                                      </p:to>
                                    </p:set>
                                    <p:anim calcmode="lin" valueType="num">
                                      <p:cBhvr>
                                        <p:cTn id="15" dur="750" fill="hold"/>
                                        <p:tgtEl>
                                          <p:spTgt spid="8"/>
                                        </p:tgtEl>
                                        <p:attrNameLst>
                                          <p:attrName>ppt_w</p:attrName>
                                        </p:attrNameLst>
                                      </p:cBhvr>
                                      <p:tavLst>
                                        <p:tav tm="0">
                                          <p:val>
                                            <p:fltVal val="0"/>
                                          </p:val>
                                        </p:tav>
                                        <p:tav tm="100000">
                                          <p:val>
                                            <p:strVal val="#ppt_w"/>
                                          </p:val>
                                        </p:tav>
                                      </p:tavLst>
                                    </p:anim>
                                    <p:anim calcmode="lin" valueType="num">
                                      <p:cBhvr>
                                        <p:cTn id="16" dur="750" fill="hold"/>
                                        <p:tgtEl>
                                          <p:spTgt spid="8"/>
                                        </p:tgtEl>
                                        <p:attrNameLst>
                                          <p:attrName>ppt_h</p:attrName>
                                        </p:attrNameLst>
                                      </p:cBhvr>
                                      <p:tavLst>
                                        <p:tav tm="0">
                                          <p:val>
                                            <p:fltVal val="0"/>
                                          </p:val>
                                        </p:tav>
                                        <p:tav tm="100000">
                                          <p:val>
                                            <p:strVal val="#ppt_h"/>
                                          </p:val>
                                        </p:tav>
                                      </p:tavLst>
                                    </p:anim>
                                    <p:animEffect transition="in" filter="fade">
                                      <p:cBhvr>
                                        <p:cTn id="17" dur="750"/>
                                        <p:tgtEl>
                                          <p:spTgt spid="8"/>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fltVal val="0"/>
                                          </p:val>
                                        </p:tav>
                                        <p:tav tm="100000">
                                          <p:val>
                                            <p:strVal val="#ppt_w"/>
                                          </p:val>
                                        </p:tav>
                                      </p:tavLst>
                                    </p:anim>
                                    <p:anim calcmode="lin" valueType="num">
                                      <p:cBhvr>
                                        <p:cTn id="21" dur="750" fill="hold"/>
                                        <p:tgtEl>
                                          <p:spTgt spid="9"/>
                                        </p:tgtEl>
                                        <p:attrNameLst>
                                          <p:attrName>ppt_h</p:attrName>
                                        </p:attrNameLst>
                                      </p:cBhvr>
                                      <p:tavLst>
                                        <p:tav tm="0">
                                          <p:val>
                                            <p:fltVal val="0"/>
                                          </p:val>
                                        </p:tav>
                                        <p:tav tm="100000">
                                          <p:val>
                                            <p:strVal val="#ppt_h"/>
                                          </p:val>
                                        </p:tav>
                                      </p:tavLst>
                                    </p:anim>
                                    <p:animEffect transition="in" filter="fade">
                                      <p:cBhvr>
                                        <p:cTn id="22" dur="750"/>
                                        <p:tgtEl>
                                          <p:spTgt spid="9"/>
                                        </p:tgtEl>
                                      </p:cBhvr>
                                    </p:animEffect>
                                  </p:childTnLst>
                                </p:cTn>
                              </p:par>
                              <p:par>
                                <p:cTn id="23" presetID="53" presetClass="entr" presetSubtype="16" fill="hold" grpId="0" nodeType="withEffect">
                                  <p:stCondLst>
                                    <p:cond delay="7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750" fill="hold"/>
                                        <p:tgtEl>
                                          <p:spTgt spid="10"/>
                                        </p:tgtEl>
                                        <p:attrNameLst>
                                          <p:attrName>ppt_w</p:attrName>
                                        </p:attrNameLst>
                                      </p:cBhvr>
                                      <p:tavLst>
                                        <p:tav tm="0">
                                          <p:val>
                                            <p:fltVal val="0"/>
                                          </p:val>
                                        </p:tav>
                                        <p:tav tm="100000">
                                          <p:val>
                                            <p:strVal val="#ppt_w"/>
                                          </p:val>
                                        </p:tav>
                                      </p:tavLst>
                                    </p:anim>
                                    <p:anim calcmode="lin" valueType="num">
                                      <p:cBhvr>
                                        <p:cTn id="26" dur="750" fill="hold"/>
                                        <p:tgtEl>
                                          <p:spTgt spid="10"/>
                                        </p:tgtEl>
                                        <p:attrNameLst>
                                          <p:attrName>ppt_h</p:attrName>
                                        </p:attrNameLst>
                                      </p:cBhvr>
                                      <p:tavLst>
                                        <p:tav tm="0">
                                          <p:val>
                                            <p:fltVal val="0"/>
                                          </p:val>
                                        </p:tav>
                                        <p:tav tm="100000">
                                          <p:val>
                                            <p:strVal val="#ppt_h"/>
                                          </p:val>
                                        </p:tav>
                                      </p:tavLst>
                                    </p:anim>
                                    <p:animEffect transition="in" filter="fade">
                                      <p:cBhvr>
                                        <p:cTn id="27" dur="750"/>
                                        <p:tgtEl>
                                          <p:spTgt spid="10"/>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 calcmode="lin" valueType="num">
                                      <p:cBhvr>
                                        <p:cTn id="30" dur="750" fill="hold"/>
                                        <p:tgtEl>
                                          <p:spTgt spid="11"/>
                                        </p:tgtEl>
                                        <p:attrNameLst>
                                          <p:attrName>ppt_w</p:attrName>
                                        </p:attrNameLst>
                                      </p:cBhvr>
                                      <p:tavLst>
                                        <p:tav tm="0">
                                          <p:val>
                                            <p:fltVal val="0"/>
                                          </p:val>
                                        </p:tav>
                                        <p:tav tm="100000">
                                          <p:val>
                                            <p:strVal val="#ppt_w"/>
                                          </p:val>
                                        </p:tav>
                                      </p:tavLst>
                                    </p:anim>
                                    <p:anim calcmode="lin" valueType="num">
                                      <p:cBhvr>
                                        <p:cTn id="31" dur="750" fill="hold"/>
                                        <p:tgtEl>
                                          <p:spTgt spid="11"/>
                                        </p:tgtEl>
                                        <p:attrNameLst>
                                          <p:attrName>ppt_h</p:attrName>
                                        </p:attrNameLst>
                                      </p:cBhvr>
                                      <p:tavLst>
                                        <p:tav tm="0">
                                          <p:val>
                                            <p:fltVal val="0"/>
                                          </p:val>
                                        </p:tav>
                                        <p:tav tm="100000">
                                          <p:val>
                                            <p:strVal val="#ppt_h"/>
                                          </p:val>
                                        </p:tav>
                                      </p:tavLst>
                                    </p:anim>
                                    <p:animEffect transition="in" filter="fade">
                                      <p:cBhvr>
                                        <p:cTn id="32" dur="750"/>
                                        <p:tgtEl>
                                          <p:spTgt spid="11"/>
                                        </p:tgtEl>
                                      </p:cBhvr>
                                    </p:animEffect>
                                  </p:childTnLst>
                                </p:cTn>
                              </p:par>
                              <p:par>
                                <p:cTn id="33" presetID="53" presetClass="entr" presetSubtype="16" fill="hold" grpId="0" nodeType="withEffect">
                                  <p:stCondLst>
                                    <p:cond delay="750"/>
                                  </p:stCondLst>
                                  <p:childTnLst>
                                    <p:set>
                                      <p:cBhvr>
                                        <p:cTn id="34" dur="1" fill="hold">
                                          <p:stCondLst>
                                            <p:cond delay="0"/>
                                          </p:stCondLst>
                                        </p:cTn>
                                        <p:tgtEl>
                                          <p:spTgt spid="12"/>
                                        </p:tgtEl>
                                        <p:attrNameLst>
                                          <p:attrName>style.visibility</p:attrName>
                                        </p:attrNameLst>
                                      </p:cBhvr>
                                      <p:to>
                                        <p:strVal val="visible"/>
                                      </p:to>
                                    </p:set>
                                    <p:anim calcmode="lin" valueType="num">
                                      <p:cBhvr>
                                        <p:cTn id="35" dur="750" fill="hold"/>
                                        <p:tgtEl>
                                          <p:spTgt spid="12"/>
                                        </p:tgtEl>
                                        <p:attrNameLst>
                                          <p:attrName>ppt_w</p:attrName>
                                        </p:attrNameLst>
                                      </p:cBhvr>
                                      <p:tavLst>
                                        <p:tav tm="0">
                                          <p:val>
                                            <p:fltVal val="0"/>
                                          </p:val>
                                        </p:tav>
                                        <p:tav tm="100000">
                                          <p:val>
                                            <p:strVal val="#ppt_w"/>
                                          </p:val>
                                        </p:tav>
                                      </p:tavLst>
                                    </p:anim>
                                    <p:anim calcmode="lin" valueType="num">
                                      <p:cBhvr>
                                        <p:cTn id="36" dur="750" fill="hold"/>
                                        <p:tgtEl>
                                          <p:spTgt spid="12"/>
                                        </p:tgtEl>
                                        <p:attrNameLst>
                                          <p:attrName>ppt_h</p:attrName>
                                        </p:attrNameLst>
                                      </p:cBhvr>
                                      <p:tavLst>
                                        <p:tav tm="0">
                                          <p:val>
                                            <p:fltVal val="0"/>
                                          </p:val>
                                        </p:tav>
                                        <p:tav tm="100000">
                                          <p:val>
                                            <p:strVal val="#ppt_h"/>
                                          </p:val>
                                        </p:tav>
                                      </p:tavLst>
                                    </p:anim>
                                    <p:animEffect transition="in" filter="fade">
                                      <p:cBhvr>
                                        <p:cTn id="37" dur="750"/>
                                        <p:tgtEl>
                                          <p:spTgt spid="12"/>
                                        </p:tgtEl>
                                      </p:cBhvr>
                                    </p:animEffect>
                                  </p:childTnLst>
                                </p:cTn>
                              </p:par>
                              <p:par>
                                <p:cTn id="38" presetID="53" presetClass="entr" presetSubtype="16" fill="hold" grpId="0" nodeType="withEffect">
                                  <p:stCondLst>
                                    <p:cond delay="750"/>
                                  </p:stCondLst>
                                  <p:childTnLst>
                                    <p:set>
                                      <p:cBhvr>
                                        <p:cTn id="39" dur="1" fill="hold">
                                          <p:stCondLst>
                                            <p:cond delay="0"/>
                                          </p:stCondLst>
                                        </p:cTn>
                                        <p:tgtEl>
                                          <p:spTgt spid="13"/>
                                        </p:tgtEl>
                                        <p:attrNameLst>
                                          <p:attrName>style.visibility</p:attrName>
                                        </p:attrNameLst>
                                      </p:cBhvr>
                                      <p:to>
                                        <p:strVal val="visible"/>
                                      </p:to>
                                    </p:set>
                                    <p:anim calcmode="lin" valueType="num">
                                      <p:cBhvr>
                                        <p:cTn id="40" dur="750" fill="hold"/>
                                        <p:tgtEl>
                                          <p:spTgt spid="13"/>
                                        </p:tgtEl>
                                        <p:attrNameLst>
                                          <p:attrName>ppt_w</p:attrName>
                                        </p:attrNameLst>
                                      </p:cBhvr>
                                      <p:tavLst>
                                        <p:tav tm="0">
                                          <p:val>
                                            <p:fltVal val="0"/>
                                          </p:val>
                                        </p:tav>
                                        <p:tav tm="100000">
                                          <p:val>
                                            <p:strVal val="#ppt_w"/>
                                          </p:val>
                                        </p:tav>
                                      </p:tavLst>
                                    </p:anim>
                                    <p:anim calcmode="lin" valueType="num">
                                      <p:cBhvr>
                                        <p:cTn id="41" dur="750" fill="hold"/>
                                        <p:tgtEl>
                                          <p:spTgt spid="13"/>
                                        </p:tgtEl>
                                        <p:attrNameLst>
                                          <p:attrName>ppt_h</p:attrName>
                                        </p:attrNameLst>
                                      </p:cBhvr>
                                      <p:tavLst>
                                        <p:tav tm="0">
                                          <p:val>
                                            <p:fltVal val="0"/>
                                          </p:val>
                                        </p:tav>
                                        <p:tav tm="100000">
                                          <p:val>
                                            <p:strVal val="#ppt_h"/>
                                          </p:val>
                                        </p:tav>
                                      </p:tavLst>
                                    </p:anim>
                                    <p:animEffect transition="in" filter="fade">
                                      <p:cBhvr>
                                        <p:cTn id="42" dur="750"/>
                                        <p:tgtEl>
                                          <p:spTgt spid="13"/>
                                        </p:tgtEl>
                                      </p:cBhvr>
                                    </p:animEffect>
                                  </p:childTnLst>
                                </p:cTn>
                              </p:par>
                              <p:par>
                                <p:cTn id="43" presetID="53" presetClass="entr" presetSubtype="16" fill="hold" grpId="0" nodeType="withEffect">
                                  <p:stCondLst>
                                    <p:cond delay="750"/>
                                  </p:stCondLst>
                                  <p:childTnLst>
                                    <p:set>
                                      <p:cBhvr>
                                        <p:cTn id="44" dur="1" fill="hold">
                                          <p:stCondLst>
                                            <p:cond delay="0"/>
                                          </p:stCondLst>
                                        </p:cTn>
                                        <p:tgtEl>
                                          <p:spTgt spid="14"/>
                                        </p:tgtEl>
                                        <p:attrNameLst>
                                          <p:attrName>style.visibility</p:attrName>
                                        </p:attrNameLst>
                                      </p:cBhvr>
                                      <p:to>
                                        <p:strVal val="visible"/>
                                      </p:to>
                                    </p:set>
                                    <p:anim calcmode="lin" valueType="num">
                                      <p:cBhvr>
                                        <p:cTn id="45" dur="750" fill="hold"/>
                                        <p:tgtEl>
                                          <p:spTgt spid="14"/>
                                        </p:tgtEl>
                                        <p:attrNameLst>
                                          <p:attrName>ppt_w</p:attrName>
                                        </p:attrNameLst>
                                      </p:cBhvr>
                                      <p:tavLst>
                                        <p:tav tm="0">
                                          <p:val>
                                            <p:fltVal val="0"/>
                                          </p:val>
                                        </p:tav>
                                        <p:tav tm="100000">
                                          <p:val>
                                            <p:strVal val="#ppt_w"/>
                                          </p:val>
                                        </p:tav>
                                      </p:tavLst>
                                    </p:anim>
                                    <p:anim calcmode="lin" valueType="num">
                                      <p:cBhvr>
                                        <p:cTn id="46" dur="750" fill="hold"/>
                                        <p:tgtEl>
                                          <p:spTgt spid="14"/>
                                        </p:tgtEl>
                                        <p:attrNameLst>
                                          <p:attrName>ppt_h</p:attrName>
                                        </p:attrNameLst>
                                      </p:cBhvr>
                                      <p:tavLst>
                                        <p:tav tm="0">
                                          <p:val>
                                            <p:fltVal val="0"/>
                                          </p:val>
                                        </p:tav>
                                        <p:tav tm="100000">
                                          <p:val>
                                            <p:strVal val="#ppt_h"/>
                                          </p:val>
                                        </p:tav>
                                      </p:tavLst>
                                    </p:anim>
                                    <p:animEffect transition="in" filter="fade">
                                      <p:cBhvr>
                                        <p:cTn id="47" dur="750"/>
                                        <p:tgtEl>
                                          <p:spTgt spid="14"/>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15"/>
                                        </p:tgtEl>
                                        <p:attrNameLst>
                                          <p:attrName>style.visibility</p:attrName>
                                        </p:attrNameLst>
                                      </p:cBhvr>
                                      <p:to>
                                        <p:strVal val="visible"/>
                                      </p:to>
                                    </p:set>
                                    <p:anim calcmode="lin" valueType="num">
                                      <p:cBhvr>
                                        <p:cTn id="50" dur="750" fill="hold"/>
                                        <p:tgtEl>
                                          <p:spTgt spid="15"/>
                                        </p:tgtEl>
                                        <p:attrNameLst>
                                          <p:attrName>ppt_w</p:attrName>
                                        </p:attrNameLst>
                                      </p:cBhvr>
                                      <p:tavLst>
                                        <p:tav tm="0">
                                          <p:val>
                                            <p:fltVal val="0"/>
                                          </p:val>
                                        </p:tav>
                                        <p:tav tm="100000">
                                          <p:val>
                                            <p:strVal val="#ppt_w"/>
                                          </p:val>
                                        </p:tav>
                                      </p:tavLst>
                                    </p:anim>
                                    <p:anim calcmode="lin" valueType="num">
                                      <p:cBhvr>
                                        <p:cTn id="51" dur="750" fill="hold"/>
                                        <p:tgtEl>
                                          <p:spTgt spid="15"/>
                                        </p:tgtEl>
                                        <p:attrNameLst>
                                          <p:attrName>ppt_h</p:attrName>
                                        </p:attrNameLst>
                                      </p:cBhvr>
                                      <p:tavLst>
                                        <p:tav tm="0">
                                          <p:val>
                                            <p:fltVal val="0"/>
                                          </p:val>
                                        </p:tav>
                                        <p:tav tm="100000">
                                          <p:val>
                                            <p:strVal val="#ppt_h"/>
                                          </p:val>
                                        </p:tav>
                                      </p:tavLst>
                                    </p:anim>
                                    <p:animEffect transition="in" filter="fade">
                                      <p:cBhvr>
                                        <p:cTn id="52" dur="750"/>
                                        <p:tgtEl>
                                          <p:spTgt spid="15"/>
                                        </p:tgtEl>
                                      </p:cBhvr>
                                    </p:animEffect>
                                  </p:childTnLst>
                                </p:cTn>
                              </p:par>
                              <p:par>
                                <p:cTn id="53" presetID="53" presetClass="entr" presetSubtype="16" fill="hold" grpId="0" nodeType="withEffect">
                                  <p:stCondLst>
                                    <p:cond delay="750"/>
                                  </p:stCondLst>
                                  <p:childTnLst>
                                    <p:set>
                                      <p:cBhvr>
                                        <p:cTn id="54" dur="1" fill="hold">
                                          <p:stCondLst>
                                            <p:cond delay="0"/>
                                          </p:stCondLst>
                                        </p:cTn>
                                        <p:tgtEl>
                                          <p:spTgt spid="16"/>
                                        </p:tgtEl>
                                        <p:attrNameLst>
                                          <p:attrName>style.visibility</p:attrName>
                                        </p:attrNameLst>
                                      </p:cBhvr>
                                      <p:to>
                                        <p:strVal val="visible"/>
                                      </p:to>
                                    </p:set>
                                    <p:anim calcmode="lin" valueType="num">
                                      <p:cBhvr>
                                        <p:cTn id="55" dur="750" fill="hold"/>
                                        <p:tgtEl>
                                          <p:spTgt spid="16"/>
                                        </p:tgtEl>
                                        <p:attrNameLst>
                                          <p:attrName>ppt_w</p:attrName>
                                        </p:attrNameLst>
                                      </p:cBhvr>
                                      <p:tavLst>
                                        <p:tav tm="0">
                                          <p:val>
                                            <p:fltVal val="0"/>
                                          </p:val>
                                        </p:tav>
                                        <p:tav tm="100000">
                                          <p:val>
                                            <p:strVal val="#ppt_w"/>
                                          </p:val>
                                        </p:tav>
                                      </p:tavLst>
                                    </p:anim>
                                    <p:anim calcmode="lin" valueType="num">
                                      <p:cBhvr>
                                        <p:cTn id="56" dur="750" fill="hold"/>
                                        <p:tgtEl>
                                          <p:spTgt spid="16"/>
                                        </p:tgtEl>
                                        <p:attrNameLst>
                                          <p:attrName>ppt_h</p:attrName>
                                        </p:attrNameLst>
                                      </p:cBhvr>
                                      <p:tavLst>
                                        <p:tav tm="0">
                                          <p:val>
                                            <p:fltVal val="0"/>
                                          </p:val>
                                        </p:tav>
                                        <p:tav tm="100000">
                                          <p:val>
                                            <p:strVal val="#ppt_h"/>
                                          </p:val>
                                        </p:tav>
                                      </p:tavLst>
                                    </p:anim>
                                    <p:animEffect transition="in" filter="fade">
                                      <p:cBhvr>
                                        <p:cTn id="57" dur="750"/>
                                        <p:tgtEl>
                                          <p:spTgt spid="16"/>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7"/>
                                        </p:tgtEl>
                                        <p:attrNameLst>
                                          <p:attrName>style.visibility</p:attrName>
                                        </p:attrNameLst>
                                      </p:cBhvr>
                                      <p:to>
                                        <p:strVal val="visible"/>
                                      </p:to>
                                    </p:set>
                                    <p:anim calcmode="lin" valueType="num">
                                      <p:cBhvr>
                                        <p:cTn id="60" dur="750" fill="hold"/>
                                        <p:tgtEl>
                                          <p:spTgt spid="17"/>
                                        </p:tgtEl>
                                        <p:attrNameLst>
                                          <p:attrName>ppt_w</p:attrName>
                                        </p:attrNameLst>
                                      </p:cBhvr>
                                      <p:tavLst>
                                        <p:tav tm="0">
                                          <p:val>
                                            <p:fltVal val="0"/>
                                          </p:val>
                                        </p:tav>
                                        <p:tav tm="100000">
                                          <p:val>
                                            <p:strVal val="#ppt_w"/>
                                          </p:val>
                                        </p:tav>
                                      </p:tavLst>
                                    </p:anim>
                                    <p:anim calcmode="lin" valueType="num">
                                      <p:cBhvr>
                                        <p:cTn id="61" dur="750" fill="hold"/>
                                        <p:tgtEl>
                                          <p:spTgt spid="17"/>
                                        </p:tgtEl>
                                        <p:attrNameLst>
                                          <p:attrName>ppt_h</p:attrName>
                                        </p:attrNameLst>
                                      </p:cBhvr>
                                      <p:tavLst>
                                        <p:tav tm="0">
                                          <p:val>
                                            <p:fltVal val="0"/>
                                          </p:val>
                                        </p:tav>
                                        <p:tav tm="100000">
                                          <p:val>
                                            <p:strVal val="#ppt_h"/>
                                          </p:val>
                                        </p:tav>
                                      </p:tavLst>
                                    </p:anim>
                                    <p:animEffect transition="in" filter="fade">
                                      <p:cBhvr>
                                        <p:cTn id="62" dur="750"/>
                                        <p:tgtEl>
                                          <p:spTgt spid="17"/>
                                        </p:tgtEl>
                                      </p:cBhvr>
                                    </p:animEffect>
                                  </p:childTnLst>
                                </p:cTn>
                              </p:par>
                              <p:par>
                                <p:cTn id="63" presetID="53" presetClass="entr" presetSubtype="16" fill="hold" grpId="0" nodeType="withEffect">
                                  <p:stCondLst>
                                    <p:cond delay="750"/>
                                  </p:stCondLst>
                                  <p:childTnLst>
                                    <p:set>
                                      <p:cBhvr>
                                        <p:cTn id="64" dur="1" fill="hold">
                                          <p:stCondLst>
                                            <p:cond delay="0"/>
                                          </p:stCondLst>
                                        </p:cTn>
                                        <p:tgtEl>
                                          <p:spTgt spid="18"/>
                                        </p:tgtEl>
                                        <p:attrNameLst>
                                          <p:attrName>style.visibility</p:attrName>
                                        </p:attrNameLst>
                                      </p:cBhvr>
                                      <p:to>
                                        <p:strVal val="visible"/>
                                      </p:to>
                                    </p:set>
                                    <p:anim calcmode="lin" valueType="num">
                                      <p:cBhvr>
                                        <p:cTn id="65" dur="750" fill="hold"/>
                                        <p:tgtEl>
                                          <p:spTgt spid="18"/>
                                        </p:tgtEl>
                                        <p:attrNameLst>
                                          <p:attrName>ppt_w</p:attrName>
                                        </p:attrNameLst>
                                      </p:cBhvr>
                                      <p:tavLst>
                                        <p:tav tm="0">
                                          <p:val>
                                            <p:fltVal val="0"/>
                                          </p:val>
                                        </p:tav>
                                        <p:tav tm="100000">
                                          <p:val>
                                            <p:strVal val="#ppt_w"/>
                                          </p:val>
                                        </p:tav>
                                      </p:tavLst>
                                    </p:anim>
                                    <p:anim calcmode="lin" valueType="num">
                                      <p:cBhvr>
                                        <p:cTn id="66" dur="750" fill="hold"/>
                                        <p:tgtEl>
                                          <p:spTgt spid="18"/>
                                        </p:tgtEl>
                                        <p:attrNameLst>
                                          <p:attrName>ppt_h</p:attrName>
                                        </p:attrNameLst>
                                      </p:cBhvr>
                                      <p:tavLst>
                                        <p:tav tm="0">
                                          <p:val>
                                            <p:fltVal val="0"/>
                                          </p:val>
                                        </p:tav>
                                        <p:tav tm="100000">
                                          <p:val>
                                            <p:strVal val="#ppt_h"/>
                                          </p:val>
                                        </p:tav>
                                      </p:tavLst>
                                    </p:anim>
                                    <p:animEffect transition="in" filter="fade">
                                      <p:cBhvr>
                                        <p:cTn id="67"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3123</TotalTime>
  <Words>3721</Words>
  <Application>Microsoft Macintosh PowerPoint</Application>
  <PresentationFormat>Panorámica</PresentationFormat>
  <Paragraphs>351</Paragraphs>
  <Slides>49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Arial</vt:lpstr>
      <vt:lpstr>Arial MT</vt:lpstr>
      <vt:lpstr>Calibri</vt:lpstr>
      <vt:lpstr>Calibri Light</vt:lpstr>
      <vt:lpstr>Cambria Math</vt:lpstr>
      <vt:lpstr>Wingdings</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Алексей</dc:creator>
  <cp:lastModifiedBy>Andres Mauricio Aguirre Antolinez</cp:lastModifiedBy>
  <cp:revision>259</cp:revision>
  <dcterms:created xsi:type="dcterms:W3CDTF">2020-05-06T08:34:25Z</dcterms:created>
  <dcterms:modified xsi:type="dcterms:W3CDTF">2021-06-28T16:19:51Z</dcterms:modified>
</cp:coreProperties>
</file>